
<file path=[Content_Types].xml><?xml version="1.0" encoding="utf-8"?>
<Types xmlns="http://schemas.openxmlformats.org/package/2006/content-types"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saveSubsetFonts="1" autoCompressPictures="0">
  <p:sldMasterIdLst>
    <p:sldMasterId id="2147483678" r:id="rId1"/>
  </p:sldMasterIdLst>
  <p:notesMasterIdLst>
    <p:notesMasterId r:id="rId44"/>
  </p:notesMasterIdLst>
  <p:sldIdLst>
    <p:sldId id="256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92" r:id="rId31"/>
    <p:sldId id="293" r:id="rId32"/>
    <p:sldId id="287" r:id="rId33"/>
    <p:sldId id="288" r:id="rId34"/>
    <p:sldId id="294" r:id="rId35"/>
    <p:sldId id="295" r:id="rId36"/>
    <p:sldId id="296" r:id="rId37"/>
    <p:sldId id="297" r:id="rId38"/>
    <p:sldId id="1744" r:id="rId39"/>
    <p:sldId id="298" r:id="rId40"/>
    <p:sldId id="299" r:id="rId41"/>
    <p:sldId id="301" r:id="rId42"/>
    <p:sldId id="291" r:id="rId43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521415D9-36F7-43E2-AB2F-B90AF26B5E84}">
      <p14:sectionLst xmlns:p14="http://schemas.microsoft.com/office/powerpoint/2010/main">
        <p14:section name="Default Section" id="{62AB447D-9DCB-4E0A-BE80-D666E7B928F5}">
          <p14:sldIdLst>
            <p14:sldId id="256"/>
            <p14:sldId id="258"/>
            <p14:sldId id="259"/>
            <p14:sldId id="260"/>
            <p14:sldId id="261"/>
            <p14:sldId id="262"/>
            <p14:sldId id="263"/>
            <p14:sldId id="264"/>
            <p14:sldId id="265"/>
            <p14:sldId id="266"/>
            <p14:sldId id="267"/>
            <p14:sldId id="268"/>
            <p14:sldId id="269"/>
            <p14:sldId id="270"/>
            <p14:sldId id="271"/>
            <p14:sldId id="272"/>
            <p14:sldId id="273"/>
            <p14:sldId id="274"/>
            <p14:sldId id="275"/>
            <p14:sldId id="276"/>
            <p14:sldId id="277"/>
            <p14:sldId id="278"/>
            <p14:sldId id="279"/>
            <p14:sldId id="280"/>
            <p14:sldId id="281"/>
            <p14:sldId id="282"/>
            <p14:sldId id="283"/>
            <p14:sldId id="284"/>
            <p14:sldId id="285"/>
            <p14:sldId id="292"/>
            <p14:sldId id="293"/>
            <p14:sldId id="287"/>
            <p14:sldId id="288"/>
            <p14:sldId id="294"/>
            <p14:sldId id="295"/>
            <p14:sldId id="296"/>
            <p14:sldId id="297"/>
            <p14:sldId id="1744"/>
            <p14:sldId id="298"/>
            <p14:sldId id="299"/>
            <p14:sldId id="301"/>
            <p14:sldId id="291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8BC098A7-D3AF-4E63-8F0D-02CFAEAF5D24}">
  <a:tblStyle styleId="{8BC098A7-D3AF-4E63-8F0D-02CFAEAF5D24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76" d="100"/>
          <a:sy n="76" d="100"/>
        </p:scale>
        <p:origin x="1152" y="-5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g1dcf70dfabe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" name="Google Shape;196;g1dcf70dfabe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" name="Google Shape;391;g11f924e3519_0_4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2" name="Google Shape;392;g11f924e3519_0_4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" name="Google Shape;434;g10f9e629ec3_0_1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" name="Google Shape;435;g10f9e629ec3_0_1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" name="Google Shape;456;g20c8092efb8_0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7" name="Google Shape;457;g20c8092efb8_0_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" name="Google Shape;463;g20c8092efb8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4" name="Google Shape;464;g20c8092efb8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" name="Google Shape;471;g20c8092efb8_0_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2" name="Google Shape;472;g20c8092efb8_0_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" name="Google Shape;480;g20c8092efb8_0_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1" name="Google Shape;481;g20c8092efb8_0_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" name="Google Shape;488;g118d152111a_0_4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9" name="Google Shape;489;g118d152111a_0_4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g11948a22561_0_5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6" name="Google Shape;506;g11948a22561_0_5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oogle Shape;513;g1105afc42a3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4" name="Google Shape;514;g1105afc42a3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" name="Google Shape;567;g125f91714c0_0_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8" name="Google Shape;568;g125f91714c0_0_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" name="Google Shape;212;g10f9e629ec3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3" name="Google Shape;213;g10f9e629ec3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" name="Google Shape;584;g125f91714c0_0_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5" name="Google Shape;585;g125f91714c0_0_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Google Shape;617;g11360713c04_0_3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8" name="Google Shape;618;g11360713c04_0_3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" name="Google Shape;639;g11948a22561_0_7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0" name="Google Shape;640;g11948a22561_0_7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" name="Google Shape;655;g125f91714c0_0_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6" name="Google Shape;656;g125f91714c0_0_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g1105afc42a3_1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8" name="Google Shape;688;g1105afc42a3_1_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" name="Google Shape;698;g11f924e3519_0_6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9" name="Google Shape;699;g11f924e3519_0_6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" name="Google Shape;705;g20c8092efb8_0_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6" name="Google Shape;706;g20c8092efb8_0_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" name="Google Shape;719;g1105afc42a3_1_7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0" name="Google Shape;720;g1105afc42a3_1_7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" name="Google Shape;739;g1105afc42a3_1_8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0" name="Google Shape;740;g1105afc42a3_1_8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g1105afc42a3_1_8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g1105afc42a3_1_8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" name="Google Shape;241;g10f9e629ec3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" name="Google Shape;242;g10f9e629ec3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38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Google Shape;249;g20c8092efb8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0" name="Google Shape;250;g20c8092efb8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3" name="Google Shape;13233;ge25dcd4bc2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34" name="Google Shape;13234;ge25dcd4bc2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" name="Google Shape;259;g10f9e629ec3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0" name="Google Shape;260;g10f9e629ec3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118898af350_0_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118898af350_0_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g20c8092efb8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6" name="Google Shape;316;g20c8092efb8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" name="Google Shape;321;g118d152111a_0_1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2" name="Google Shape;322;g118d152111a_0_1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" name="Google Shape;347;g118898af3b6_0_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8" name="Google Shape;348;g118898af3b6_0_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hyperlink" Target="http://bit.ly/2TtBDfr" TargetMode="Externa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.png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 rotWithShape="1">
          <a:blip r:embed="rId2">
            <a:alphaModFix/>
          </a:blip>
          <a:srcRect r="40369" b="25617"/>
          <a:stretch/>
        </p:blipFill>
        <p:spPr>
          <a:xfrm rot="-7543380">
            <a:off x="-1645101" y="2698128"/>
            <a:ext cx="2588723" cy="2320948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10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208991">
            <a:off x="-443211" y="-1349265"/>
            <a:ext cx="5371072" cy="2911074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715100" y="1140025"/>
            <a:ext cx="6410100" cy="21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7000"/>
            </a:lvl1pPr>
            <a:lvl2pPr lvl="1" algn="ctr">
              <a:spcBef>
                <a:spcPts val="100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1"/>
          </p:nvPr>
        </p:nvSpPr>
        <p:spPr>
          <a:xfrm>
            <a:off x="715100" y="3607175"/>
            <a:ext cx="4549800" cy="39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6"/>
        </a:solidFill>
        <a:effectLst/>
      </p:bgPr>
    </p:bg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" name="Google Shape;58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704924" y="-1206288"/>
            <a:ext cx="3680302" cy="2645224"/>
          </a:xfrm>
          <a:prstGeom prst="rect">
            <a:avLst/>
          </a:prstGeom>
          <a:noFill/>
          <a:ln>
            <a:noFill/>
          </a:ln>
        </p:spPr>
      </p:pic>
      <p:sp>
        <p:nvSpPr>
          <p:cNvPr id="59" name="Google Shape;59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13"/>
          <p:cNvSpPr txBox="1">
            <a:spLocks noGrp="1"/>
          </p:cNvSpPr>
          <p:nvPr>
            <p:ph type="title" idx="2" hasCustomPrompt="1"/>
          </p:nvPr>
        </p:nvSpPr>
        <p:spPr>
          <a:xfrm>
            <a:off x="715100" y="1686325"/>
            <a:ext cx="707700" cy="334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 b="1">
                <a:solidFill>
                  <a:schemeClr val="lt1"/>
                </a:solidFill>
                <a:latin typeface="Outfit"/>
                <a:ea typeface="Outfit"/>
                <a:cs typeface="Outfit"/>
                <a:sym typeface="Outfi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1" name="Google Shape;61;p13"/>
          <p:cNvSpPr txBox="1">
            <a:spLocks noGrp="1"/>
          </p:cNvSpPr>
          <p:nvPr>
            <p:ph type="subTitle" idx="1"/>
          </p:nvPr>
        </p:nvSpPr>
        <p:spPr>
          <a:xfrm>
            <a:off x="1499100" y="1735969"/>
            <a:ext cx="2969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13"/>
          <p:cNvSpPr txBox="1">
            <a:spLocks noGrp="1"/>
          </p:cNvSpPr>
          <p:nvPr>
            <p:ph type="title" idx="3" hasCustomPrompt="1"/>
          </p:nvPr>
        </p:nvSpPr>
        <p:spPr>
          <a:xfrm>
            <a:off x="715200" y="2843074"/>
            <a:ext cx="707700" cy="334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 b="1">
                <a:solidFill>
                  <a:schemeClr val="lt1"/>
                </a:solidFill>
                <a:latin typeface="Outfit"/>
                <a:ea typeface="Outfit"/>
                <a:cs typeface="Outfit"/>
                <a:sym typeface="Outfi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3" name="Google Shape;63;p13"/>
          <p:cNvSpPr txBox="1">
            <a:spLocks noGrp="1"/>
          </p:cNvSpPr>
          <p:nvPr>
            <p:ph type="subTitle" idx="4"/>
          </p:nvPr>
        </p:nvSpPr>
        <p:spPr>
          <a:xfrm>
            <a:off x="1499100" y="2874962"/>
            <a:ext cx="2969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13"/>
          <p:cNvSpPr txBox="1">
            <a:spLocks noGrp="1"/>
          </p:cNvSpPr>
          <p:nvPr>
            <p:ph type="title" idx="5" hasCustomPrompt="1"/>
          </p:nvPr>
        </p:nvSpPr>
        <p:spPr>
          <a:xfrm>
            <a:off x="4675550" y="1707575"/>
            <a:ext cx="707700" cy="334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 b="1">
                <a:solidFill>
                  <a:schemeClr val="lt1"/>
                </a:solidFill>
                <a:latin typeface="Outfit"/>
                <a:ea typeface="Outfit"/>
                <a:cs typeface="Outfit"/>
                <a:sym typeface="Outfi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5" name="Google Shape;65;p13"/>
          <p:cNvSpPr txBox="1">
            <a:spLocks noGrp="1"/>
          </p:cNvSpPr>
          <p:nvPr>
            <p:ph type="subTitle" idx="6"/>
          </p:nvPr>
        </p:nvSpPr>
        <p:spPr>
          <a:xfrm>
            <a:off x="5459500" y="1731731"/>
            <a:ext cx="2969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13"/>
          <p:cNvSpPr txBox="1">
            <a:spLocks noGrp="1"/>
          </p:cNvSpPr>
          <p:nvPr>
            <p:ph type="title" idx="7" hasCustomPrompt="1"/>
          </p:nvPr>
        </p:nvSpPr>
        <p:spPr>
          <a:xfrm>
            <a:off x="4675650" y="2850813"/>
            <a:ext cx="707700" cy="334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 b="1">
                <a:solidFill>
                  <a:schemeClr val="lt1"/>
                </a:solidFill>
                <a:latin typeface="Outfit"/>
                <a:ea typeface="Outfit"/>
                <a:cs typeface="Outfit"/>
                <a:sym typeface="Outfi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7" name="Google Shape;67;p13"/>
          <p:cNvSpPr txBox="1">
            <a:spLocks noGrp="1"/>
          </p:cNvSpPr>
          <p:nvPr>
            <p:ph type="subTitle" idx="8"/>
          </p:nvPr>
        </p:nvSpPr>
        <p:spPr>
          <a:xfrm>
            <a:off x="5459500" y="2874956"/>
            <a:ext cx="2969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" name="Google Shape;68;p13"/>
          <p:cNvSpPr txBox="1">
            <a:spLocks noGrp="1"/>
          </p:cNvSpPr>
          <p:nvPr>
            <p:ph type="subTitle" idx="9"/>
          </p:nvPr>
        </p:nvSpPr>
        <p:spPr>
          <a:xfrm>
            <a:off x="1499100" y="1307515"/>
            <a:ext cx="29694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9" name="Google Shape;69;p13"/>
          <p:cNvSpPr txBox="1">
            <a:spLocks noGrp="1"/>
          </p:cNvSpPr>
          <p:nvPr>
            <p:ph type="subTitle" idx="13"/>
          </p:nvPr>
        </p:nvSpPr>
        <p:spPr>
          <a:xfrm>
            <a:off x="1499100" y="2442188"/>
            <a:ext cx="29694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0" name="Google Shape;70;p13"/>
          <p:cNvSpPr txBox="1">
            <a:spLocks noGrp="1"/>
          </p:cNvSpPr>
          <p:nvPr>
            <p:ph type="subTitle" idx="14"/>
          </p:nvPr>
        </p:nvSpPr>
        <p:spPr>
          <a:xfrm>
            <a:off x="5459500" y="1307525"/>
            <a:ext cx="29694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1" name="Google Shape;71;p13"/>
          <p:cNvSpPr txBox="1">
            <a:spLocks noGrp="1"/>
          </p:cNvSpPr>
          <p:nvPr>
            <p:ph type="subTitle" idx="15"/>
          </p:nvPr>
        </p:nvSpPr>
        <p:spPr>
          <a:xfrm>
            <a:off x="5459500" y="2442200"/>
            <a:ext cx="29694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2" name="Google Shape;72;p13"/>
          <p:cNvSpPr txBox="1">
            <a:spLocks noGrp="1"/>
          </p:cNvSpPr>
          <p:nvPr>
            <p:ph type="title" idx="16" hasCustomPrompt="1"/>
          </p:nvPr>
        </p:nvSpPr>
        <p:spPr>
          <a:xfrm>
            <a:off x="715200" y="3984175"/>
            <a:ext cx="707700" cy="334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 b="1">
                <a:solidFill>
                  <a:schemeClr val="lt1"/>
                </a:solidFill>
                <a:latin typeface="Outfit"/>
                <a:ea typeface="Outfit"/>
                <a:cs typeface="Outfit"/>
                <a:sym typeface="Outfi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3" name="Google Shape;73;p13"/>
          <p:cNvSpPr txBox="1">
            <a:spLocks noGrp="1"/>
          </p:cNvSpPr>
          <p:nvPr>
            <p:ph type="subTitle" idx="17"/>
          </p:nvPr>
        </p:nvSpPr>
        <p:spPr>
          <a:xfrm>
            <a:off x="1499100" y="4018228"/>
            <a:ext cx="2969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3"/>
          <p:cNvSpPr txBox="1">
            <a:spLocks noGrp="1"/>
          </p:cNvSpPr>
          <p:nvPr>
            <p:ph type="title" idx="18" hasCustomPrompt="1"/>
          </p:nvPr>
        </p:nvSpPr>
        <p:spPr>
          <a:xfrm>
            <a:off x="4675600" y="3999675"/>
            <a:ext cx="707700" cy="334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 b="1">
                <a:solidFill>
                  <a:schemeClr val="lt1"/>
                </a:solidFill>
                <a:latin typeface="Outfit"/>
                <a:ea typeface="Outfit"/>
                <a:cs typeface="Outfit"/>
                <a:sym typeface="Outfi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5" name="Google Shape;75;p13"/>
          <p:cNvSpPr txBox="1">
            <a:spLocks noGrp="1"/>
          </p:cNvSpPr>
          <p:nvPr>
            <p:ph type="subTitle" idx="19"/>
          </p:nvPr>
        </p:nvSpPr>
        <p:spPr>
          <a:xfrm>
            <a:off x="5459500" y="4018181"/>
            <a:ext cx="2969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3"/>
          <p:cNvSpPr txBox="1">
            <a:spLocks noGrp="1"/>
          </p:cNvSpPr>
          <p:nvPr>
            <p:ph type="subTitle" idx="20"/>
          </p:nvPr>
        </p:nvSpPr>
        <p:spPr>
          <a:xfrm>
            <a:off x="1499100" y="3581150"/>
            <a:ext cx="29694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7" name="Google Shape;77;p13"/>
          <p:cNvSpPr txBox="1">
            <a:spLocks noGrp="1"/>
          </p:cNvSpPr>
          <p:nvPr>
            <p:ph type="subTitle" idx="21"/>
          </p:nvPr>
        </p:nvSpPr>
        <p:spPr>
          <a:xfrm>
            <a:off x="5459500" y="3581150"/>
            <a:ext cx="29694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4"/>
          <p:cNvSpPr txBox="1">
            <a:spLocks noGrp="1"/>
          </p:cNvSpPr>
          <p:nvPr>
            <p:ph type="title"/>
          </p:nvPr>
        </p:nvSpPr>
        <p:spPr>
          <a:xfrm>
            <a:off x="715100" y="3444837"/>
            <a:ext cx="2966700" cy="53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80" name="Google Shape;80;p14"/>
          <p:cNvSpPr txBox="1">
            <a:spLocks noGrp="1"/>
          </p:cNvSpPr>
          <p:nvPr>
            <p:ph type="subTitle" idx="1"/>
          </p:nvPr>
        </p:nvSpPr>
        <p:spPr>
          <a:xfrm>
            <a:off x="715100" y="1644362"/>
            <a:ext cx="6227700" cy="133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pic>
        <p:nvPicPr>
          <p:cNvPr id="81" name="Google Shape;81;p14"/>
          <p:cNvPicPr preferRelativeResize="0"/>
          <p:nvPr/>
        </p:nvPicPr>
        <p:blipFill rotWithShape="1">
          <a:blip r:embed="rId2">
            <a:alphaModFix/>
          </a:blip>
          <a:srcRect l="16881" t="29218"/>
          <a:stretch/>
        </p:blipFill>
        <p:spPr>
          <a:xfrm rot="6892439">
            <a:off x="-1016443" y="-502205"/>
            <a:ext cx="3058935" cy="187238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_ONLY_1">
    <p:spTree>
      <p:nvGrpSpPr>
        <p:cNvPr id="1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Google Shape;83;p1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pic>
        <p:nvPicPr>
          <p:cNvPr id="84" name="Google Shape;84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4176347" flipH="1">
            <a:off x="-730458" y="3745094"/>
            <a:ext cx="2794820" cy="2747046"/>
          </a:xfrm>
          <a:prstGeom prst="rect">
            <a:avLst/>
          </a:prstGeom>
          <a:noFill/>
          <a:ln>
            <a:noFill/>
          </a:ln>
        </p:spPr>
      </p:pic>
      <p:pic>
        <p:nvPicPr>
          <p:cNvPr id="85" name="Google Shape;85;p15"/>
          <p:cNvPicPr preferRelativeResize="0"/>
          <p:nvPr/>
        </p:nvPicPr>
        <p:blipFill rotWithShape="1">
          <a:blip r:embed="rId3">
            <a:alphaModFix/>
          </a:blip>
          <a:srcRect t="31773" r="54178"/>
          <a:stretch/>
        </p:blipFill>
        <p:spPr>
          <a:xfrm rot="-9976532">
            <a:off x="7766854" y="3580971"/>
            <a:ext cx="2160366" cy="224770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_ONLY_1_1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1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ONE_COLUMN_TEXT_2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1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3913800" cy="179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7"/>
          <p:cNvSpPr txBox="1">
            <a:spLocks noGrp="1"/>
          </p:cNvSpPr>
          <p:nvPr>
            <p:ph type="body" idx="1"/>
          </p:nvPr>
        </p:nvSpPr>
        <p:spPr>
          <a:xfrm>
            <a:off x="720000" y="2680350"/>
            <a:ext cx="3913800" cy="91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1" name="Google Shape;91;p17"/>
          <p:cNvSpPr>
            <a:spLocks noGrp="1"/>
          </p:cNvSpPr>
          <p:nvPr>
            <p:ph type="pic" idx="2"/>
          </p:nvPr>
        </p:nvSpPr>
        <p:spPr>
          <a:xfrm>
            <a:off x="4980475" y="1160075"/>
            <a:ext cx="3448500" cy="3448500"/>
          </a:xfrm>
          <a:prstGeom prst="ellipse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sp>
      <p:pic>
        <p:nvPicPr>
          <p:cNvPr id="92" name="Google Shape;92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7068343">
            <a:off x="6331856" y="698885"/>
            <a:ext cx="5094065" cy="355937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ONE_COLUMN_TEXT_1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1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95" name="Google Shape;95;p18"/>
          <p:cNvSpPr txBox="1">
            <a:spLocks noGrp="1"/>
          </p:cNvSpPr>
          <p:nvPr>
            <p:ph type="body" idx="1"/>
          </p:nvPr>
        </p:nvSpPr>
        <p:spPr>
          <a:xfrm>
            <a:off x="720000" y="1339250"/>
            <a:ext cx="3509100" cy="846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pic>
        <p:nvPicPr>
          <p:cNvPr id="96" name="Google Shape;96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035574" y="-1119125"/>
            <a:ext cx="3680302" cy="264522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ONE_COLUMN_TEXT_3"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19"/>
          <p:cNvSpPr txBox="1">
            <a:spLocks noGrp="1"/>
          </p:cNvSpPr>
          <p:nvPr>
            <p:ph type="body" idx="1"/>
          </p:nvPr>
        </p:nvSpPr>
        <p:spPr>
          <a:xfrm>
            <a:off x="720000" y="1322050"/>
            <a:ext cx="6063000" cy="32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400"/>
              <a:buFont typeface="Anaheim"/>
              <a:buChar char="●"/>
              <a:defRPr sz="140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400"/>
              <a:buFont typeface="Anaheim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400"/>
              <a:buFont typeface="Anaheim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400"/>
              <a:buFont typeface="Anaheim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400"/>
              <a:buFont typeface="Anaheim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400"/>
              <a:buFont typeface="Anaheim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400"/>
              <a:buFont typeface="Anaheim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400"/>
              <a:buFont typeface="Anaheim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pic>
        <p:nvPicPr>
          <p:cNvPr id="100" name="Google Shape;100;p19"/>
          <p:cNvPicPr preferRelativeResize="0"/>
          <p:nvPr/>
        </p:nvPicPr>
        <p:blipFill rotWithShape="1">
          <a:blip r:embed="rId2">
            <a:alphaModFix/>
          </a:blip>
          <a:srcRect t="27299" r="50290"/>
          <a:stretch/>
        </p:blipFill>
        <p:spPr>
          <a:xfrm rot="10432319">
            <a:off x="7299257" y="3410968"/>
            <a:ext cx="2343637" cy="239506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1" name="Google Shape;101;p19"/>
          <p:cNvPicPr preferRelativeResize="0"/>
          <p:nvPr/>
        </p:nvPicPr>
        <p:blipFill rotWithShape="1">
          <a:blip r:embed="rId2">
            <a:alphaModFix/>
          </a:blip>
          <a:srcRect l="4039" t="43830" r="55764" b="-1540"/>
          <a:stretch/>
        </p:blipFill>
        <p:spPr>
          <a:xfrm rot="3917460">
            <a:off x="7556817" y="-886732"/>
            <a:ext cx="1895140" cy="190120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_AND_TWO_COLUMNS_1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20"/>
          <p:cNvSpPr txBox="1">
            <a:spLocks noGrp="1"/>
          </p:cNvSpPr>
          <p:nvPr>
            <p:ph type="subTitle" idx="1"/>
          </p:nvPr>
        </p:nvSpPr>
        <p:spPr>
          <a:xfrm>
            <a:off x="2082925" y="1468127"/>
            <a:ext cx="4794300" cy="52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4" name="Google Shape;104;p20"/>
          <p:cNvSpPr txBox="1">
            <a:spLocks noGrp="1"/>
          </p:cNvSpPr>
          <p:nvPr>
            <p:ph type="subTitle" idx="2"/>
          </p:nvPr>
        </p:nvSpPr>
        <p:spPr>
          <a:xfrm>
            <a:off x="3629700" y="3108339"/>
            <a:ext cx="4794300" cy="52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5" name="Google Shape;105;p20"/>
          <p:cNvSpPr txBox="1">
            <a:spLocks noGrp="1"/>
          </p:cNvSpPr>
          <p:nvPr>
            <p:ph type="subTitle" idx="3"/>
          </p:nvPr>
        </p:nvSpPr>
        <p:spPr>
          <a:xfrm>
            <a:off x="2082929" y="1953388"/>
            <a:ext cx="4794300" cy="86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6" name="Google Shape;106;p20"/>
          <p:cNvSpPr txBox="1">
            <a:spLocks noGrp="1"/>
          </p:cNvSpPr>
          <p:nvPr>
            <p:ph type="subTitle" idx="4"/>
          </p:nvPr>
        </p:nvSpPr>
        <p:spPr>
          <a:xfrm>
            <a:off x="3629704" y="3593600"/>
            <a:ext cx="4794300" cy="86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7" name="Google Shape;107;p2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pic>
        <p:nvPicPr>
          <p:cNvPr id="108" name="Google Shape;108;p20"/>
          <p:cNvPicPr preferRelativeResize="0"/>
          <p:nvPr/>
        </p:nvPicPr>
        <p:blipFill rotWithShape="1">
          <a:blip r:embed="rId2">
            <a:alphaModFix/>
          </a:blip>
          <a:srcRect t="30977" r="56516"/>
          <a:stretch/>
        </p:blipFill>
        <p:spPr>
          <a:xfrm rot="4519819">
            <a:off x="8133717" y="239545"/>
            <a:ext cx="2050155" cy="2273887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" name="Google Shape;109;p2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388665">
            <a:off x="-1497925" y="2871775"/>
            <a:ext cx="2794823" cy="2747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" name="Google Shape;111;p21"/>
          <p:cNvPicPr preferRelativeResize="0"/>
          <p:nvPr/>
        </p:nvPicPr>
        <p:blipFill rotWithShape="1">
          <a:blip r:embed="rId2">
            <a:alphaModFix/>
          </a:blip>
          <a:srcRect l="-2372" t="28734" r="12493"/>
          <a:stretch/>
        </p:blipFill>
        <p:spPr>
          <a:xfrm rot="1217711">
            <a:off x="274491" y="4577731"/>
            <a:ext cx="4827244" cy="2074664"/>
          </a:xfrm>
          <a:prstGeom prst="rect">
            <a:avLst/>
          </a:prstGeom>
          <a:noFill/>
          <a:ln>
            <a:noFill/>
          </a:ln>
        </p:spPr>
      </p:pic>
      <p:pic>
        <p:nvPicPr>
          <p:cNvPr id="112" name="Google Shape;112;p21"/>
          <p:cNvPicPr preferRelativeResize="0"/>
          <p:nvPr/>
        </p:nvPicPr>
        <p:blipFill rotWithShape="1">
          <a:blip r:embed="rId3">
            <a:alphaModFix/>
          </a:blip>
          <a:srcRect t="20773"/>
          <a:stretch/>
        </p:blipFill>
        <p:spPr>
          <a:xfrm rot="6325346">
            <a:off x="6788357" y="2898634"/>
            <a:ext cx="4078887" cy="2322662"/>
          </a:xfrm>
          <a:prstGeom prst="rect">
            <a:avLst/>
          </a:prstGeom>
          <a:noFill/>
          <a:ln>
            <a:noFill/>
          </a:ln>
        </p:spPr>
      </p:pic>
      <p:sp>
        <p:nvSpPr>
          <p:cNvPr id="113" name="Google Shape;113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14" name="Google Shape;114;p21"/>
          <p:cNvSpPr txBox="1">
            <a:spLocks noGrp="1"/>
          </p:cNvSpPr>
          <p:nvPr>
            <p:ph type="subTitle" idx="1"/>
          </p:nvPr>
        </p:nvSpPr>
        <p:spPr>
          <a:xfrm>
            <a:off x="958800" y="2487780"/>
            <a:ext cx="2160000" cy="48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15" name="Google Shape;115;p21"/>
          <p:cNvSpPr txBox="1">
            <a:spLocks noGrp="1"/>
          </p:cNvSpPr>
          <p:nvPr>
            <p:ph type="subTitle" idx="2"/>
          </p:nvPr>
        </p:nvSpPr>
        <p:spPr>
          <a:xfrm>
            <a:off x="958800" y="2926376"/>
            <a:ext cx="2160000" cy="86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21"/>
          <p:cNvSpPr txBox="1">
            <a:spLocks noGrp="1"/>
          </p:cNvSpPr>
          <p:nvPr>
            <p:ph type="subTitle" idx="3"/>
          </p:nvPr>
        </p:nvSpPr>
        <p:spPr>
          <a:xfrm>
            <a:off x="3492000" y="2926376"/>
            <a:ext cx="2160000" cy="86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" name="Google Shape;117;p21"/>
          <p:cNvSpPr txBox="1">
            <a:spLocks noGrp="1"/>
          </p:cNvSpPr>
          <p:nvPr>
            <p:ph type="subTitle" idx="4"/>
          </p:nvPr>
        </p:nvSpPr>
        <p:spPr>
          <a:xfrm>
            <a:off x="6025200" y="2926376"/>
            <a:ext cx="2160000" cy="86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" name="Google Shape;118;p21"/>
          <p:cNvSpPr txBox="1">
            <a:spLocks noGrp="1"/>
          </p:cNvSpPr>
          <p:nvPr>
            <p:ph type="subTitle" idx="5"/>
          </p:nvPr>
        </p:nvSpPr>
        <p:spPr>
          <a:xfrm>
            <a:off x="3492000" y="2487780"/>
            <a:ext cx="2160000" cy="48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19" name="Google Shape;119;p21"/>
          <p:cNvSpPr txBox="1">
            <a:spLocks noGrp="1"/>
          </p:cNvSpPr>
          <p:nvPr>
            <p:ph type="subTitle" idx="6"/>
          </p:nvPr>
        </p:nvSpPr>
        <p:spPr>
          <a:xfrm>
            <a:off x="6025200" y="2487780"/>
            <a:ext cx="2160000" cy="48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2912900" y="2253800"/>
            <a:ext cx="55158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title" idx="2" hasCustomPrompt="1"/>
          </p:nvPr>
        </p:nvSpPr>
        <p:spPr>
          <a:xfrm>
            <a:off x="7094475" y="706450"/>
            <a:ext cx="1233900" cy="1056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6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2913100" y="3644941"/>
            <a:ext cx="5515800" cy="44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" name="Google Shape;17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2923594">
            <a:off x="6220115" y="3789292"/>
            <a:ext cx="2794824" cy="2747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BLANK_1_1_1_2_1"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p2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22" name="Google Shape;122;p22"/>
          <p:cNvSpPr txBox="1">
            <a:spLocks noGrp="1"/>
          </p:cNvSpPr>
          <p:nvPr>
            <p:ph type="subTitle" idx="1"/>
          </p:nvPr>
        </p:nvSpPr>
        <p:spPr>
          <a:xfrm>
            <a:off x="2528506" y="1280075"/>
            <a:ext cx="4434900" cy="526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23" name="Google Shape;123;p22"/>
          <p:cNvSpPr txBox="1">
            <a:spLocks noGrp="1"/>
          </p:cNvSpPr>
          <p:nvPr>
            <p:ph type="subTitle" idx="2"/>
          </p:nvPr>
        </p:nvSpPr>
        <p:spPr>
          <a:xfrm>
            <a:off x="2528506" y="2430701"/>
            <a:ext cx="4434900" cy="526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24" name="Google Shape;124;p22"/>
          <p:cNvSpPr txBox="1">
            <a:spLocks noGrp="1"/>
          </p:cNvSpPr>
          <p:nvPr>
            <p:ph type="subTitle" idx="3"/>
          </p:nvPr>
        </p:nvSpPr>
        <p:spPr>
          <a:xfrm>
            <a:off x="2528506" y="3581326"/>
            <a:ext cx="4434900" cy="526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25" name="Google Shape;125;p22"/>
          <p:cNvSpPr txBox="1">
            <a:spLocks noGrp="1"/>
          </p:cNvSpPr>
          <p:nvPr>
            <p:ph type="subTitle" idx="4"/>
          </p:nvPr>
        </p:nvSpPr>
        <p:spPr>
          <a:xfrm>
            <a:off x="2528506" y="1724250"/>
            <a:ext cx="4434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" name="Google Shape;126;p22"/>
          <p:cNvSpPr txBox="1">
            <a:spLocks noGrp="1"/>
          </p:cNvSpPr>
          <p:nvPr>
            <p:ph type="subTitle" idx="5"/>
          </p:nvPr>
        </p:nvSpPr>
        <p:spPr>
          <a:xfrm>
            <a:off x="2528506" y="2874873"/>
            <a:ext cx="4434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" name="Google Shape;127;p22"/>
          <p:cNvSpPr txBox="1">
            <a:spLocks noGrp="1"/>
          </p:cNvSpPr>
          <p:nvPr>
            <p:ph type="subTitle" idx="6"/>
          </p:nvPr>
        </p:nvSpPr>
        <p:spPr>
          <a:xfrm>
            <a:off x="2528506" y="4025498"/>
            <a:ext cx="4434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8" name="Google Shape;128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7955704">
            <a:off x="-2144272" y="1411926"/>
            <a:ext cx="3894169" cy="279894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1"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p23"/>
          <p:cNvSpPr txBox="1">
            <a:spLocks noGrp="1"/>
          </p:cNvSpPr>
          <p:nvPr>
            <p:ph type="subTitle" idx="1"/>
          </p:nvPr>
        </p:nvSpPr>
        <p:spPr>
          <a:xfrm>
            <a:off x="2388725" y="1716302"/>
            <a:ext cx="4025400" cy="5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23"/>
          <p:cNvSpPr txBox="1">
            <a:spLocks noGrp="1"/>
          </p:cNvSpPr>
          <p:nvPr>
            <p:ph type="subTitle" idx="2"/>
          </p:nvPr>
        </p:nvSpPr>
        <p:spPr>
          <a:xfrm>
            <a:off x="2388725" y="1348798"/>
            <a:ext cx="4025400" cy="36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2" name="Google Shape;132;p23"/>
          <p:cNvSpPr txBox="1">
            <a:spLocks noGrp="1"/>
          </p:cNvSpPr>
          <p:nvPr>
            <p:ph type="subTitle" idx="3"/>
          </p:nvPr>
        </p:nvSpPr>
        <p:spPr>
          <a:xfrm>
            <a:off x="2388725" y="2904403"/>
            <a:ext cx="4025400" cy="5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" name="Google Shape;133;p23"/>
          <p:cNvSpPr txBox="1">
            <a:spLocks noGrp="1"/>
          </p:cNvSpPr>
          <p:nvPr>
            <p:ph type="subTitle" idx="4"/>
          </p:nvPr>
        </p:nvSpPr>
        <p:spPr>
          <a:xfrm>
            <a:off x="2388725" y="2536898"/>
            <a:ext cx="4025400" cy="36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4" name="Google Shape;134;p23"/>
          <p:cNvSpPr txBox="1">
            <a:spLocks noGrp="1"/>
          </p:cNvSpPr>
          <p:nvPr>
            <p:ph type="subTitle" idx="5"/>
          </p:nvPr>
        </p:nvSpPr>
        <p:spPr>
          <a:xfrm>
            <a:off x="2388725" y="4092502"/>
            <a:ext cx="4025400" cy="5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" name="Google Shape;135;p23"/>
          <p:cNvSpPr txBox="1">
            <a:spLocks noGrp="1"/>
          </p:cNvSpPr>
          <p:nvPr>
            <p:ph type="subTitle" idx="6"/>
          </p:nvPr>
        </p:nvSpPr>
        <p:spPr>
          <a:xfrm>
            <a:off x="2388725" y="3724998"/>
            <a:ext cx="4025400" cy="36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6" name="Google Shape;136;p2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pic>
        <p:nvPicPr>
          <p:cNvPr id="137" name="Google Shape;137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4351037">
            <a:off x="-2116896" y="1928008"/>
            <a:ext cx="5094075" cy="355938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1_1_1_1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2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24"/>
          <p:cNvSpPr txBox="1">
            <a:spLocks noGrp="1"/>
          </p:cNvSpPr>
          <p:nvPr>
            <p:ph type="subTitle" idx="1"/>
          </p:nvPr>
        </p:nvSpPr>
        <p:spPr>
          <a:xfrm>
            <a:off x="2155675" y="1758263"/>
            <a:ext cx="2043600" cy="525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1" name="Google Shape;141;p24"/>
          <p:cNvSpPr txBox="1">
            <a:spLocks noGrp="1"/>
          </p:cNvSpPr>
          <p:nvPr>
            <p:ph type="subTitle" idx="2"/>
          </p:nvPr>
        </p:nvSpPr>
        <p:spPr>
          <a:xfrm>
            <a:off x="2155725" y="2190127"/>
            <a:ext cx="20436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" name="Google Shape;142;p24"/>
          <p:cNvSpPr txBox="1">
            <a:spLocks noGrp="1"/>
          </p:cNvSpPr>
          <p:nvPr>
            <p:ph type="subTitle" idx="3"/>
          </p:nvPr>
        </p:nvSpPr>
        <p:spPr>
          <a:xfrm>
            <a:off x="5530099" y="2190127"/>
            <a:ext cx="20436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" name="Google Shape;143;p24"/>
          <p:cNvSpPr txBox="1">
            <a:spLocks noGrp="1"/>
          </p:cNvSpPr>
          <p:nvPr>
            <p:ph type="subTitle" idx="4"/>
          </p:nvPr>
        </p:nvSpPr>
        <p:spPr>
          <a:xfrm>
            <a:off x="2155725" y="3720577"/>
            <a:ext cx="20436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" name="Google Shape;144;p24"/>
          <p:cNvSpPr txBox="1">
            <a:spLocks noGrp="1"/>
          </p:cNvSpPr>
          <p:nvPr>
            <p:ph type="subTitle" idx="5"/>
          </p:nvPr>
        </p:nvSpPr>
        <p:spPr>
          <a:xfrm>
            <a:off x="5530099" y="3720577"/>
            <a:ext cx="20436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" name="Google Shape;145;p24"/>
          <p:cNvSpPr txBox="1">
            <a:spLocks noGrp="1"/>
          </p:cNvSpPr>
          <p:nvPr>
            <p:ph type="subTitle" idx="6"/>
          </p:nvPr>
        </p:nvSpPr>
        <p:spPr>
          <a:xfrm>
            <a:off x="2155728" y="3288713"/>
            <a:ext cx="2043600" cy="525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6" name="Google Shape;146;p24"/>
          <p:cNvSpPr txBox="1">
            <a:spLocks noGrp="1"/>
          </p:cNvSpPr>
          <p:nvPr>
            <p:ph type="subTitle" idx="7"/>
          </p:nvPr>
        </p:nvSpPr>
        <p:spPr>
          <a:xfrm>
            <a:off x="5530100" y="1758263"/>
            <a:ext cx="2043600" cy="525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7" name="Google Shape;147;p24"/>
          <p:cNvSpPr txBox="1">
            <a:spLocks noGrp="1"/>
          </p:cNvSpPr>
          <p:nvPr>
            <p:ph type="subTitle" idx="8"/>
          </p:nvPr>
        </p:nvSpPr>
        <p:spPr>
          <a:xfrm>
            <a:off x="5530100" y="3288713"/>
            <a:ext cx="2043600" cy="525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pic>
        <p:nvPicPr>
          <p:cNvPr id="148" name="Google Shape;148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7727510" flipH="1">
            <a:off x="-2276023" y="1894940"/>
            <a:ext cx="5094071" cy="355938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">
    <p:spTree>
      <p:nvGrpSpPr>
        <p:cNvPr id="1" name="Shape 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Google Shape;150;p2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51" name="Google Shape;151;p25"/>
          <p:cNvSpPr txBox="1">
            <a:spLocks noGrp="1"/>
          </p:cNvSpPr>
          <p:nvPr>
            <p:ph type="subTitle" idx="1"/>
          </p:nvPr>
        </p:nvSpPr>
        <p:spPr>
          <a:xfrm>
            <a:off x="1590500" y="1739525"/>
            <a:ext cx="2112000" cy="48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" name="Google Shape;152;p25"/>
          <p:cNvSpPr txBox="1">
            <a:spLocks noGrp="1"/>
          </p:cNvSpPr>
          <p:nvPr>
            <p:ph type="subTitle" idx="2"/>
          </p:nvPr>
        </p:nvSpPr>
        <p:spPr>
          <a:xfrm>
            <a:off x="1590500" y="4119450"/>
            <a:ext cx="2112000" cy="48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25"/>
          <p:cNvSpPr txBox="1">
            <a:spLocks noGrp="1"/>
          </p:cNvSpPr>
          <p:nvPr>
            <p:ph type="subTitle" idx="3"/>
          </p:nvPr>
        </p:nvSpPr>
        <p:spPr>
          <a:xfrm>
            <a:off x="5125175" y="2953048"/>
            <a:ext cx="2107500" cy="48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" name="Google Shape;154;p25"/>
          <p:cNvSpPr txBox="1">
            <a:spLocks noGrp="1"/>
          </p:cNvSpPr>
          <p:nvPr>
            <p:ph type="subTitle" idx="4"/>
          </p:nvPr>
        </p:nvSpPr>
        <p:spPr>
          <a:xfrm>
            <a:off x="5122925" y="1739523"/>
            <a:ext cx="2112000" cy="48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" name="Google Shape;155;p25"/>
          <p:cNvSpPr txBox="1">
            <a:spLocks noGrp="1"/>
          </p:cNvSpPr>
          <p:nvPr>
            <p:ph type="subTitle" idx="5"/>
          </p:nvPr>
        </p:nvSpPr>
        <p:spPr>
          <a:xfrm>
            <a:off x="1590500" y="2953036"/>
            <a:ext cx="2112000" cy="48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25"/>
          <p:cNvSpPr txBox="1">
            <a:spLocks noGrp="1"/>
          </p:cNvSpPr>
          <p:nvPr>
            <p:ph type="subTitle" idx="6"/>
          </p:nvPr>
        </p:nvSpPr>
        <p:spPr>
          <a:xfrm>
            <a:off x="5125175" y="4119453"/>
            <a:ext cx="2107500" cy="48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25"/>
          <p:cNvSpPr txBox="1">
            <a:spLocks noGrp="1"/>
          </p:cNvSpPr>
          <p:nvPr>
            <p:ph type="subTitle" idx="7"/>
          </p:nvPr>
        </p:nvSpPr>
        <p:spPr>
          <a:xfrm>
            <a:off x="1590500" y="1407125"/>
            <a:ext cx="2112000" cy="48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58" name="Google Shape;158;p25"/>
          <p:cNvSpPr txBox="1">
            <a:spLocks noGrp="1"/>
          </p:cNvSpPr>
          <p:nvPr>
            <p:ph type="subTitle" idx="8"/>
          </p:nvPr>
        </p:nvSpPr>
        <p:spPr>
          <a:xfrm>
            <a:off x="1590500" y="3787050"/>
            <a:ext cx="2112000" cy="48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59" name="Google Shape;159;p25"/>
          <p:cNvSpPr txBox="1">
            <a:spLocks noGrp="1"/>
          </p:cNvSpPr>
          <p:nvPr>
            <p:ph type="subTitle" idx="9"/>
          </p:nvPr>
        </p:nvSpPr>
        <p:spPr>
          <a:xfrm>
            <a:off x="5122925" y="2620650"/>
            <a:ext cx="2112000" cy="48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60" name="Google Shape;160;p25"/>
          <p:cNvSpPr txBox="1">
            <a:spLocks noGrp="1"/>
          </p:cNvSpPr>
          <p:nvPr>
            <p:ph type="subTitle" idx="13"/>
          </p:nvPr>
        </p:nvSpPr>
        <p:spPr>
          <a:xfrm>
            <a:off x="5122925" y="1407122"/>
            <a:ext cx="2112000" cy="48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61" name="Google Shape;161;p25"/>
          <p:cNvSpPr txBox="1">
            <a:spLocks noGrp="1"/>
          </p:cNvSpPr>
          <p:nvPr>
            <p:ph type="subTitle" idx="14"/>
          </p:nvPr>
        </p:nvSpPr>
        <p:spPr>
          <a:xfrm>
            <a:off x="1590500" y="2620635"/>
            <a:ext cx="2112000" cy="48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62" name="Google Shape;162;p25"/>
          <p:cNvSpPr txBox="1">
            <a:spLocks noGrp="1"/>
          </p:cNvSpPr>
          <p:nvPr>
            <p:ph type="subTitle" idx="15"/>
          </p:nvPr>
        </p:nvSpPr>
        <p:spPr>
          <a:xfrm>
            <a:off x="5122925" y="3787053"/>
            <a:ext cx="2112000" cy="48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pic>
        <p:nvPicPr>
          <p:cNvPr id="163" name="Google Shape;163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238552" flipH="1">
            <a:off x="4872255" y="-992130"/>
            <a:ext cx="5094070" cy="355938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BLANK_1_1_1_1_1_1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26"/>
          <p:cNvSpPr txBox="1">
            <a:spLocks noGrp="1"/>
          </p:cNvSpPr>
          <p:nvPr>
            <p:ph type="title" hasCustomPrompt="1"/>
          </p:nvPr>
        </p:nvSpPr>
        <p:spPr>
          <a:xfrm>
            <a:off x="3843225" y="1844773"/>
            <a:ext cx="1461900" cy="809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66" name="Google Shape;166;p26"/>
          <p:cNvSpPr txBox="1">
            <a:spLocks noGrp="1"/>
          </p:cNvSpPr>
          <p:nvPr>
            <p:ph type="subTitle" idx="1"/>
          </p:nvPr>
        </p:nvSpPr>
        <p:spPr>
          <a:xfrm flipH="1">
            <a:off x="3494775" y="3163711"/>
            <a:ext cx="2156700" cy="37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9pPr>
          </a:lstStyle>
          <a:p>
            <a:endParaRPr/>
          </a:p>
        </p:txBody>
      </p:sp>
      <p:sp>
        <p:nvSpPr>
          <p:cNvPr id="167" name="Google Shape;167;p26"/>
          <p:cNvSpPr txBox="1">
            <a:spLocks noGrp="1"/>
          </p:cNvSpPr>
          <p:nvPr>
            <p:ph type="title" idx="2" hasCustomPrompt="1"/>
          </p:nvPr>
        </p:nvSpPr>
        <p:spPr>
          <a:xfrm>
            <a:off x="1067425" y="1844773"/>
            <a:ext cx="1461900" cy="809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68" name="Google Shape;168;p26"/>
          <p:cNvSpPr txBox="1">
            <a:spLocks noGrp="1"/>
          </p:cNvSpPr>
          <p:nvPr>
            <p:ph type="subTitle" idx="3"/>
          </p:nvPr>
        </p:nvSpPr>
        <p:spPr>
          <a:xfrm flipH="1">
            <a:off x="719968" y="3163711"/>
            <a:ext cx="2156700" cy="37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9pPr>
          </a:lstStyle>
          <a:p>
            <a:endParaRPr/>
          </a:p>
        </p:txBody>
      </p:sp>
      <p:sp>
        <p:nvSpPr>
          <p:cNvPr id="169" name="Google Shape;169;p26"/>
          <p:cNvSpPr txBox="1">
            <a:spLocks noGrp="1"/>
          </p:cNvSpPr>
          <p:nvPr>
            <p:ph type="title" idx="4" hasCustomPrompt="1"/>
          </p:nvPr>
        </p:nvSpPr>
        <p:spPr>
          <a:xfrm>
            <a:off x="6614725" y="1844773"/>
            <a:ext cx="1461900" cy="809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70" name="Google Shape;170;p26"/>
          <p:cNvSpPr txBox="1">
            <a:spLocks noGrp="1"/>
          </p:cNvSpPr>
          <p:nvPr>
            <p:ph type="subTitle" idx="5"/>
          </p:nvPr>
        </p:nvSpPr>
        <p:spPr>
          <a:xfrm flipH="1">
            <a:off x="6271676" y="3163711"/>
            <a:ext cx="2154600" cy="37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9pPr>
          </a:lstStyle>
          <a:p>
            <a:endParaRPr/>
          </a:p>
        </p:txBody>
      </p:sp>
      <p:sp>
        <p:nvSpPr>
          <p:cNvPr id="171" name="Google Shape;171;p26"/>
          <p:cNvSpPr txBox="1">
            <a:spLocks noGrp="1"/>
          </p:cNvSpPr>
          <p:nvPr>
            <p:ph type="title" idx="6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72" name="Google Shape;172;p26"/>
          <p:cNvSpPr txBox="1">
            <a:spLocks noGrp="1"/>
          </p:cNvSpPr>
          <p:nvPr>
            <p:ph type="subTitle" idx="7"/>
          </p:nvPr>
        </p:nvSpPr>
        <p:spPr>
          <a:xfrm>
            <a:off x="720032" y="3535111"/>
            <a:ext cx="2156700" cy="48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" name="Google Shape;173;p26"/>
          <p:cNvSpPr txBox="1">
            <a:spLocks noGrp="1"/>
          </p:cNvSpPr>
          <p:nvPr>
            <p:ph type="subTitle" idx="8"/>
          </p:nvPr>
        </p:nvSpPr>
        <p:spPr>
          <a:xfrm>
            <a:off x="3494775" y="3535111"/>
            <a:ext cx="2156700" cy="48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" name="Google Shape;174;p26"/>
          <p:cNvSpPr txBox="1">
            <a:spLocks noGrp="1"/>
          </p:cNvSpPr>
          <p:nvPr>
            <p:ph type="subTitle" idx="9"/>
          </p:nvPr>
        </p:nvSpPr>
        <p:spPr>
          <a:xfrm>
            <a:off x="6269576" y="3535111"/>
            <a:ext cx="2154600" cy="48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5" name="Google Shape;175;p2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9479231" flipH="1">
            <a:off x="5276838" y="3646214"/>
            <a:ext cx="5371074" cy="29110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Google Shape;177;p27"/>
          <p:cNvSpPr txBox="1">
            <a:spLocks noGrp="1"/>
          </p:cNvSpPr>
          <p:nvPr>
            <p:ph type="ctrTitle"/>
          </p:nvPr>
        </p:nvSpPr>
        <p:spPr>
          <a:xfrm>
            <a:off x="848100" y="535000"/>
            <a:ext cx="4005600" cy="103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78" name="Google Shape;178;p27"/>
          <p:cNvSpPr txBox="1">
            <a:spLocks noGrp="1"/>
          </p:cNvSpPr>
          <p:nvPr>
            <p:ph type="subTitle" idx="1"/>
          </p:nvPr>
        </p:nvSpPr>
        <p:spPr>
          <a:xfrm>
            <a:off x="1943100" y="2044700"/>
            <a:ext cx="4005600" cy="11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" name="Google Shape;179;p27"/>
          <p:cNvSpPr txBox="1"/>
          <p:nvPr/>
        </p:nvSpPr>
        <p:spPr>
          <a:xfrm>
            <a:off x="1943100" y="4125200"/>
            <a:ext cx="4236600" cy="4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b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CREDITS:</a:t>
            </a:r>
            <a:r>
              <a:rPr lang="en" sz="100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This presentation template was created by </a:t>
            </a:r>
            <a:r>
              <a:rPr lang="en" sz="1000" b="1">
                <a:solidFill>
                  <a:schemeClr val="hlink"/>
                </a:solidFill>
                <a:uFill>
                  <a:noFill/>
                </a:uFill>
                <a:latin typeface="Manrope"/>
                <a:ea typeface="Manrope"/>
                <a:cs typeface="Manrope"/>
                <a:sym typeface="Manrope"/>
                <a:hlinkClick r:id="rId2"/>
              </a:rPr>
              <a:t>Slidesgo</a:t>
            </a:r>
            <a:r>
              <a:rPr lang="en" sz="1000" b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, </a:t>
            </a:r>
            <a:r>
              <a:rPr lang="en" sz="100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and includes icons by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latin typeface="Manrope"/>
                <a:ea typeface="Manrope"/>
                <a:cs typeface="Manrope"/>
                <a:sym typeface="Manrope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 b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</a:t>
            </a:r>
            <a:r>
              <a:rPr lang="en" sz="100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and infographics &amp; images by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latin typeface="Manrope"/>
                <a:ea typeface="Manrope"/>
                <a:cs typeface="Manrope"/>
                <a:sym typeface="Manrope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000" b="1">
              <a:solidFill>
                <a:schemeClr val="dk1"/>
              </a:solidFill>
              <a:highlight>
                <a:srgbClr val="DFDEFC"/>
              </a:highlight>
              <a:latin typeface="Manrope"/>
              <a:ea typeface="Manrope"/>
              <a:cs typeface="Manrope"/>
              <a:sym typeface="Manrope"/>
            </a:endParaRPr>
          </a:p>
        </p:txBody>
      </p:sp>
      <p:pic>
        <p:nvPicPr>
          <p:cNvPr id="180" name="Google Shape;180;p2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5583548">
            <a:off x="5593001" y="658565"/>
            <a:ext cx="4714794" cy="329437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2" name="Google Shape;182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612664">
            <a:off x="-1409499" y="-1112183"/>
            <a:ext cx="4714794" cy="32943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3" name="Google Shape;183;p2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9479231">
            <a:off x="3966913" y="3790689"/>
            <a:ext cx="5371074" cy="29110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1" name="Shape 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" name="Google Shape;185;p2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7591350" flipH="1">
            <a:off x="-1452834" y="2044567"/>
            <a:ext cx="2794818" cy="2747047"/>
          </a:xfrm>
          <a:prstGeom prst="rect">
            <a:avLst/>
          </a:prstGeom>
          <a:noFill/>
          <a:ln>
            <a:noFill/>
          </a:ln>
        </p:spPr>
      </p:pic>
      <p:pic>
        <p:nvPicPr>
          <p:cNvPr id="186" name="Google Shape;186;p29"/>
          <p:cNvPicPr preferRelativeResize="0"/>
          <p:nvPr/>
        </p:nvPicPr>
        <p:blipFill rotWithShape="1">
          <a:blip r:embed="rId3">
            <a:alphaModFix/>
          </a:blip>
          <a:srcRect t="31773" r="54178"/>
          <a:stretch/>
        </p:blipFill>
        <p:spPr>
          <a:xfrm rot="-823468" flipH="1">
            <a:off x="7743641" y="-820854"/>
            <a:ext cx="2160366" cy="22477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87" name="Google Shape;187;p2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3849782">
            <a:off x="6534203" y="3324602"/>
            <a:ext cx="3894171" cy="27989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2919468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5"/>
          <p:cNvSpPr txBox="1">
            <a:spLocks noGrp="1"/>
          </p:cNvSpPr>
          <p:nvPr>
            <p:ph type="subTitle" idx="1"/>
          </p:nvPr>
        </p:nvSpPr>
        <p:spPr>
          <a:xfrm>
            <a:off x="1386188" y="3663031"/>
            <a:ext cx="2907600" cy="445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Outfit SemiBold"/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Outfit SemiBold"/>
              <a:buNone/>
              <a:defRPr sz="2500">
                <a:latin typeface="Outfit SemiBold"/>
                <a:ea typeface="Outfit SemiBold"/>
                <a:cs typeface="Outfit SemiBold"/>
                <a:sym typeface="Outfit SemiBol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Outfit SemiBold"/>
              <a:buNone/>
              <a:defRPr sz="2500">
                <a:latin typeface="Outfit SemiBold"/>
                <a:ea typeface="Outfit SemiBold"/>
                <a:cs typeface="Outfit SemiBold"/>
                <a:sym typeface="Outfit SemiBol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Outfit SemiBold"/>
              <a:buNone/>
              <a:defRPr sz="2500">
                <a:latin typeface="Outfit SemiBold"/>
                <a:ea typeface="Outfit SemiBold"/>
                <a:cs typeface="Outfit SemiBold"/>
                <a:sym typeface="Outfit SemiBol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Outfit SemiBold"/>
              <a:buNone/>
              <a:defRPr sz="2500">
                <a:latin typeface="Outfit SemiBold"/>
                <a:ea typeface="Outfit SemiBold"/>
                <a:cs typeface="Outfit SemiBold"/>
                <a:sym typeface="Outfit SemiBol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Outfit SemiBold"/>
              <a:buNone/>
              <a:defRPr sz="2500">
                <a:latin typeface="Outfit SemiBold"/>
                <a:ea typeface="Outfit SemiBold"/>
                <a:cs typeface="Outfit SemiBold"/>
                <a:sym typeface="Outfit SemiBol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Outfit SemiBold"/>
              <a:buNone/>
              <a:defRPr sz="2500">
                <a:latin typeface="Outfit SemiBold"/>
                <a:ea typeface="Outfit SemiBold"/>
                <a:cs typeface="Outfit SemiBold"/>
                <a:sym typeface="Outfit SemiBol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Outfit SemiBold"/>
              <a:buNone/>
              <a:defRPr sz="2500">
                <a:latin typeface="Outfit SemiBold"/>
                <a:ea typeface="Outfit SemiBold"/>
                <a:cs typeface="Outfit SemiBold"/>
                <a:sym typeface="Outfit SemiBol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Outfit SemiBold"/>
              <a:buNone/>
              <a:defRPr sz="2500">
                <a:latin typeface="Outfit SemiBold"/>
                <a:ea typeface="Outfit SemiBold"/>
                <a:cs typeface="Outfit SemiBold"/>
                <a:sym typeface="Outfit SemiBold"/>
              </a:defRPr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ubTitle" idx="2"/>
          </p:nvPr>
        </p:nvSpPr>
        <p:spPr>
          <a:xfrm>
            <a:off x="4850188" y="3663031"/>
            <a:ext cx="2907600" cy="445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Outfit SemiBold"/>
              <a:buNone/>
              <a:defRPr sz="2400"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Outfit SemiBold"/>
              <a:buNone/>
              <a:defRPr sz="2500">
                <a:latin typeface="Outfit SemiBold"/>
                <a:ea typeface="Outfit SemiBold"/>
                <a:cs typeface="Outfit SemiBold"/>
                <a:sym typeface="Outfit SemiBo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Outfit SemiBold"/>
              <a:buNone/>
              <a:defRPr sz="2500">
                <a:latin typeface="Outfit SemiBold"/>
                <a:ea typeface="Outfit SemiBold"/>
                <a:cs typeface="Outfit SemiBold"/>
                <a:sym typeface="Outfit SemiBo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Outfit SemiBold"/>
              <a:buNone/>
              <a:defRPr sz="2500">
                <a:latin typeface="Outfit SemiBold"/>
                <a:ea typeface="Outfit SemiBold"/>
                <a:cs typeface="Outfit SemiBold"/>
                <a:sym typeface="Outfit SemiBo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Outfit SemiBold"/>
              <a:buNone/>
              <a:defRPr sz="2500">
                <a:latin typeface="Outfit SemiBold"/>
                <a:ea typeface="Outfit SemiBold"/>
                <a:cs typeface="Outfit SemiBold"/>
                <a:sym typeface="Outfit SemiBo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Outfit SemiBold"/>
              <a:buNone/>
              <a:defRPr sz="2500">
                <a:latin typeface="Outfit SemiBold"/>
                <a:ea typeface="Outfit SemiBold"/>
                <a:cs typeface="Outfit SemiBold"/>
                <a:sym typeface="Outfit SemiBo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Outfit SemiBold"/>
              <a:buNone/>
              <a:defRPr sz="2500">
                <a:latin typeface="Outfit SemiBold"/>
                <a:ea typeface="Outfit SemiBold"/>
                <a:cs typeface="Outfit SemiBold"/>
                <a:sym typeface="Outfit SemiBo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Outfit SemiBold"/>
              <a:buNone/>
              <a:defRPr sz="2500">
                <a:latin typeface="Outfit SemiBold"/>
                <a:ea typeface="Outfit SemiBold"/>
                <a:cs typeface="Outfit SemiBold"/>
                <a:sym typeface="Outfit SemiBo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Outfit SemiBold"/>
              <a:buNone/>
              <a:defRPr sz="2500">
                <a:latin typeface="Outfit SemiBold"/>
                <a:ea typeface="Outfit SemiBold"/>
                <a:cs typeface="Outfit SemiBold"/>
                <a:sym typeface="Outfit SemiBold"/>
              </a:defRPr>
            </a:lvl9pPr>
          </a:lstStyle>
          <a:p>
            <a:endParaRPr/>
          </a:p>
        </p:txBody>
      </p:sp>
      <p:sp>
        <p:nvSpPr>
          <p:cNvPr id="26" name="Google Shape;26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27" name="Google Shape;27;p5"/>
          <p:cNvSpPr txBox="1">
            <a:spLocks noGrp="1"/>
          </p:cNvSpPr>
          <p:nvPr>
            <p:ph type="subTitle" idx="3"/>
          </p:nvPr>
        </p:nvSpPr>
        <p:spPr>
          <a:xfrm>
            <a:off x="1386200" y="4035800"/>
            <a:ext cx="2907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subTitle" idx="4"/>
          </p:nvPr>
        </p:nvSpPr>
        <p:spPr>
          <a:xfrm>
            <a:off x="4850200" y="4035800"/>
            <a:ext cx="2907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5"/>
          <p:cNvSpPr>
            <a:spLocks noGrp="1"/>
          </p:cNvSpPr>
          <p:nvPr>
            <p:ph type="pic" idx="5"/>
          </p:nvPr>
        </p:nvSpPr>
        <p:spPr>
          <a:xfrm>
            <a:off x="5537050" y="1674613"/>
            <a:ext cx="1533900" cy="1533900"/>
          </a:xfrm>
          <a:prstGeom prst="ellipse">
            <a:avLst/>
          </a:prstGeom>
          <a:noFill/>
          <a:ln>
            <a:noFill/>
          </a:ln>
        </p:spPr>
      </p:sp>
      <p:sp>
        <p:nvSpPr>
          <p:cNvPr id="30" name="Google Shape;30;p5"/>
          <p:cNvSpPr>
            <a:spLocks noGrp="1"/>
          </p:cNvSpPr>
          <p:nvPr>
            <p:ph type="pic" idx="6"/>
          </p:nvPr>
        </p:nvSpPr>
        <p:spPr>
          <a:xfrm>
            <a:off x="2073050" y="1674613"/>
            <a:ext cx="1533900" cy="1533900"/>
          </a:xfrm>
          <a:prstGeom prst="ellipse">
            <a:avLst/>
          </a:prstGeom>
          <a:noFill/>
          <a:ln>
            <a:noFill/>
          </a:ln>
        </p:spPr>
      </p:sp>
      <p:pic>
        <p:nvPicPr>
          <p:cNvPr id="31" name="Google Shape;31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7551169">
            <a:off x="5699635" y="-647160"/>
            <a:ext cx="5371076" cy="2911071"/>
          </a:xfrm>
          <a:prstGeom prst="rect">
            <a:avLst/>
          </a:prstGeom>
          <a:noFill/>
          <a:ln>
            <a:noFill/>
          </a:ln>
        </p:spPr>
      </p:pic>
      <p:pic>
        <p:nvPicPr>
          <p:cNvPr id="32" name="Google Shape;32;p5"/>
          <p:cNvPicPr preferRelativeResize="0"/>
          <p:nvPr/>
        </p:nvPicPr>
        <p:blipFill rotWithShape="1">
          <a:blip r:embed="rId3">
            <a:alphaModFix/>
          </a:blip>
          <a:srcRect t="30977" r="56516"/>
          <a:stretch/>
        </p:blipFill>
        <p:spPr>
          <a:xfrm rot="-3679968">
            <a:off x="-1056232" y="1691870"/>
            <a:ext cx="2050151" cy="22738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pic>
        <p:nvPicPr>
          <p:cNvPr id="35" name="Google Shape;35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603714">
            <a:off x="-1664200" y="2850527"/>
            <a:ext cx="2794822" cy="2747048"/>
          </a:xfrm>
          <a:prstGeom prst="rect">
            <a:avLst/>
          </a:prstGeom>
          <a:noFill/>
          <a:ln>
            <a:noFill/>
          </a:ln>
        </p:spPr>
      </p:pic>
      <p:pic>
        <p:nvPicPr>
          <p:cNvPr id="36" name="Google Shape;36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7318906" flipH="1">
            <a:off x="7207504" y="-1179853"/>
            <a:ext cx="2794818" cy="274704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7"/>
          <p:cNvSpPr txBox="1">
            <a:spLocks noGrp="1"/>
          </p:cNvSpPr>
          <p:nvPr>
            <p:ph type="body" idx="1"/>
          </p:nvPr>
        </p:nvSpPr>
        <p:spPr>
          <a:xfrm>
            <a:off x="720000" y="1723875"/>
            <a:ext cx="4939800" cy="23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400"/>
              <a:buFont typeface="Anaheim"/>
              <a:buChar char="●"/>
              <a:defRPr sz="140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400"/>
              <a:buFont typeface="Anaheim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400"/>
              <a:buFont typeface="Anaheim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400"/>
              <a:buFont typeface="Anaheim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400"/>
              <a:buFont typeface="Anaheim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400"/>
              <a:buFont typeface="Anaheim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400"/>
              <a:buFont typeface="Anaheim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400"/>
              <a:buFont typeface="Anaheim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pic>
        <p:nvPicPr>
          <p:cNvPr id="40" name="Google Shape;40;p7"/>
          <p:cNvPicPr preferRelativeResize="0"/>
          <p:nvPr/>
        </p:nvPicPr>
        <p:blipFill rotWithShape="1">
          <a:blip r:embed="rId2">
            <a:alphaModFix/>
          </a:blip>
          <a:srcRect t="27299" r="50290"/>
          <a:stretch/>
        </p:blipFill>
        <p:spPr>
          <a:xfrm rot="-8497850">
            <a:off x="5103182" y="4134868"/>
            <a:ext cx="2343636" cy="2395062"/>
          </a:xfrm>
          <a:prstGeom prst="rect">
            <a:avLst/>
          </a:prstGeom>
          <a:noFill/>
          <a:ln>
            <a:noFill/>
          </a:ln>
        </p:spPr>
      </p:pic>
      <p:pic>
        <p:nvPicPr>
          <p:cNvPr id="41" name="Google Shape;41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2354000" flipH="1">
            <a:off x="5100080" y="213506"/>
            <a:ext cx="5094071" cy="355938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8"/>
          <p:cNvSpPr txBox="1">
            <a:spLocks noGrp="1"/>
          </p:cNvSpPr>
          <p:nvPr>
            <p:ph type="title"/>
          </p:nvPr>
        </p:nvSpPr>
        <p:spPr>
          <a:xfrm>
            <a:off x="715100" y="1022775"/>
            <a:ext cx="44028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0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pic>
        <p:nvPicPr>
          <p:cNvPr id="44" name="Google Shape;44;p8"/>
          <p:cNvPicPr preferRelativeResize="0"/>
          <p:nvPr/>
        </p:nvPicPr>
        <p:blipFill rotWithShape="1">
          <a:blip r:embed="rId2">
            <a:alphaModFix/>
          </a:blip>
          <a:srcRect t="30977" r="56516"/>
          <a:stretch/>
        </p:blipFill>
        <p:spPr>
          <a:xfrm rot="2410301">
            <a:off x="7550193" y="-601943"/>
            <a:ext cx="2050151" cy="227388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" name="Google Shape;46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-1233087" y="3571287"/>
            <a:ext cx="5371075" cy="2911075"/>
          </a:xfrm>
          <a:prstGeom prst="rect">
            <a:avLst/>
          </a:prstGeom>
          <a:noFill/>
          <a:ln>
            <a:noFill/>
          </a:ln>
        </p:spPr>
      </p:pic>
      <p:sp>
        <p:nvSpPr>
          <p:cNvPr id="47" name="Google Shape;47;p9"/>
          <p:cNvSpPr txBox="1">
            <a:spLocks noGrp="1"/>
          </p:cNvSpPr>
          <p:nvPr>
            <p:ph type="title"/>
          </p:nvPr>
        </p:nvSpPr>
        <p:spPr>
          <a:xfrm>
            <a:off x="715100" y="882224"/>
            <a:ext cx="5312400" cy="92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8" name="Google Shape;48;p9"/>
          <p:cNvSpPr txBox="1">
            <a:spLocks noGrp="1"/>
          </p:cNvSpPr>
          <p:nvPr>
            <p:ph type="subTitle" idx="1"/>
          </p:nvPr>
        </p:nvSpPr>
        <p:spPr>
          <a:xfrm>
            <a:off x="715100" y="2221225"/>
            <a:ext cx="5312400" cy="140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10"/>
          <p:cNvSpPr>
            <a:spLocks noGrp="1"/>
          </p:cNvSpPr>
          <p:nvPr>
            <p:ph type="pic" idx="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51" name="Google Shape;51;p10"/>
          <p:cNvSpPr txBox="1">
            <a:spLocks noGrp="1"/>
          </p:cNvSpPr>
          <p:nvPr>
            <p:ph type="title"/>
          </p:nvPr>
        </p:nvSpPr>
        <p:spPr>
          <a:xfrm>
            <a:off x="720000" y="3616100"/>
            <a:ext cx="7708800" cy="669000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11"/>
          <p:cNvSpPr txBox="1">
            <a:spLocks noGrp="1"/>
          </p:cNvSpPr>
          <p:nvPr>
            <p:ph type="title" hasCustomPrompt="1"/>
          </p:nvPr>
        </p:nvSpPr>
        <p:spPr>
          <a:xfrm>
            <a:off x="2958675" y="1624514"/>
            <a:ext cx="5470200" cy="172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8500"/>
              <a:buNone/>
              <a:defRPr sz="10500"/>
            </a:lvl1pPr>
            <a:lvl2pPr lvl="1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2pPr>
            <a:lvl3pPr lvl="2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3pPr>
            <a:lvl4pPr lvl="3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4pPr>
            <a:lvl5pPr lvl="4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5pPr>
            <a:lvl6pPr lvl="5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6pPr>
            <a:lvl7pPr lvl="6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7pPr>
            <a:lvl8pPr lvl="7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8pPr>
            <a:lvl9pPr lvl="8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9pPr>
          </a:lstStyle>
          <a:p>
            <a:r>
              <a:t>xx%</a:t>
            </a:r>
          </a:p>
        </p:txBody>
      </p:sp>
      <p:sp>
        <p:nvSpPr>
          <p:cNvPr id="54" name="Google Shape;54;p11"/>
          <p:cNvSpPr txBox="1">
            <a:spLocks noGrp="1"/>
          </p:cNvSpPr>
          <p:nvPr>
            <p:ph type="subTitle" idx="1"/>
          </p:nvPr>
        </p:nvSpPr>
        <p:spPr>
          <a:xfrm>
            <a:off x="2958525" y="3826200"/>
            <a:ext cx="5470200" cy="47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5" name="Google Shape;55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609371">
            <a:off x="5507600" y="-929288"/>
            <a:ext cx="3921128" cy="281832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5100" y="445025"/>
            <a:ext cx="7713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Outfit SemiBold"/>
              <a:buNone/>
              <a:defRPr sz="36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Outfit SemiBold"/>
              <a:buNone/>
              <a:defRPr sz="36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Outfit SemiBold"/>
              <a:buNone/>
              <a:defRPr sz="36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Outfit SemiBold"/>
              <a:buNone/>
              <a:defRPr sz="36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Outfit SemiBold"/>
              <a:buNone/>
              <a:defRPr sz="36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Outfit SemiBold"/>
              <a:buNone/>
              <a:defRPr sz="36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Outfit SemiBold"/>
              <a:buNone/>
              <a:defRPr sz="36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Outfit SemiBold"/>
              <a:buNone/>
              <a:defRPr sz="36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Outfit SemiBold"/>
              <a:buNone/>
              <a:defRPr sz="3600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5100" y="1152475"/>
            <a:ext cx="77139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anrope"/>
              <a:buChar char="●"/>
              <a:defRPr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anrope"/>
              <a:buChar char="○"/>
              <a:defRPr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anrope"/>
              <a:buChar char="■"/>
              <a:defRPr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anrope"/>
              <a:buChar char="●"/>
              <a:defRPr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anrope"/>
              <a:buChar char="○"/>
              <a:defRPr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anrope"/>
              <a:buChar char="■"/>
              <a:defRPr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anrope"/>
              <a:buChar char="●"/>
              <a:defRPr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anrope"/>
              <a:buChar char="○"/>
              <a:defRPr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anrope"/>
              <a:buChar char="■"/>
              <a:defRPr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9" r:id="rId2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FHYuXlBXuWm75bce94JXyKvaVyuowxuPPIdmYnhhhOI/copy" TargetMode="Externa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1.png"/><Relationship Id="rId4" Type="http://schemas.openxmlformats.org/officeDocument/2006/relationships/image" Target="../media/image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7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FHYuXlBXuWm75bce94JXyKvaVyuowxuPPIdmYnhhhOI/copy" TargetMode="Externa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8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0.jp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4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5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reepik.com/free-vector/blood-donation-concept-with-bloody-red-cells-erythrocytes-realistic-style-illustration_13235365.htm/?utm_source=slidesgo_template&amp;utm_medium=referral-link&amp;utm_campaign=sg_resources&amp;utm_content=freepik" TargetMode="Externa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reepik.com/free-photo/front-view-doctor-with-stethoscope-smiling_10823390.htm/?utm_source=slidesgo_template&amp;utm_medium=referral-link&amp;utm_campaign=sg_resources&amp;utm_content=freepik" TargetMode="External"/><Relationship Id="rId3" Type="http://schemas.openxmlformats.org/officeDocument/2006/relationships/hyperlink" Target="https://www.freepik.com/free-vector/blood-cells-flow-red-medicine-biology-medical-human-health-science-microbiology_10601041.htm/?utm_source=slidesgo_template&amp;utm_medium=referral-link&amp;utm_campaign=sg_resources&amp;utm_content=freepik" TargetMode="External"/><Relationship Id="rId7" Type="http://schemas.openxmlformats.org/officeDocument/2006/relationships/hyperlink" Target="https://www.freepik.com/free-photo/nurse-doctor-team-ready-work-day_23441576.htm/?utm_source=slidesgo_template&amp;utm_medium=referral-link&amp;utm_campaign=sg_resources&amp;utm_content=freepik" TargetMode="Externa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7.xml"/><Relationship Id="rId6" Type="http://schemas.openxmlformats.org/officeDocument/2006/relationships/hyperlink" Target="https://www.freepik.com/free-photo/back-view-doctor-holding-blood-sample_12336548.htm/?utm_source=slidesgo_template&amp;utm_medium=referral-link&amp;utm_campaign=sg_resources&amp;utm_content=freepik" TargetMode="External"/><Relationship Id="rId5" Type="http://schemas.openxmlformats.org/officeDocument/2006/relationships/hyperlink" Target="https://www.freepik.com/free-photo/doctor-wearing-face-mask-hospital_10823339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vector/drawn-circulatory-system-infographic_10840454.htm/?utm_source=slidesgo_template&amp;utm_medium=referral-link&amp;utm_campaign=sg_resources&amp;utm_content=freepik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6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" name="Google Shape;198;p33"/>
          <p:cNvSpPr txBox="1">
            <a:spLocks noGrp="1"/>
          </p:cNvSpPr>
          <p:nvPr>
            <p:ph type="ctrTitle"/>
          </p:nvPr>
        </p:nvSpPr>
        <p:spPr>
          <a:xfrm>
            <a:off x="1297816" y="2513444"/>
            <a:ext cx="5741889" cy="75773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000"/>
              </a:spcAft>
              <a:buNone/>
            </a:pPr>
            <a:r>
              <a:rPr lang="fa-IR" sz="3600" dirty="0">
                <a:cs typeface="B Nazanin" panose="00000700000000000000" pitchFamily="2" charset="-78"/>
                <a:sym typeface="Outfit SemiBold"/>
              </a:rPr>
              <a:t>تم: </a:t>
            </a:r>
            <a:r>
              <a:rPr lang="fa-IR" sz="3600" dirty="0">
                <a:solidFill>
                  <a:srgbClr val="FF0000"/>
                </a:solidFill>
                <a:cs typeface="B Nazanin" panose="00000700000000000000" pitchFamily="2" charset="-78"/>
                <a:sym typeface="Outfit SemiBold"/>
              </a:rPr>
              <a:t>اختلالات لخته شدن خون</a:t>
            </a:r>
            <a:endParaRPr sz="3600" dirty="0">
              <a:solidFill>
                <a:srgbClr val="FF0000"/>
              </a:solidFill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199" name="Google Shape;199;p33"/>
          <p:cNvSpPr txBox="1">
            <a:spLocks noGrp="1"/>
          </p:cNvSpPr>
          <p:nvPr>
            <p:ph type="subTitle" idx="1"/>
          </p:nvPr>
        </p:nvSpPr>
        <p:spPr>
          <a:xfrm>
            <a:off x="715100" y="3607175"/>
            <a:ext cx="4549800" cy="39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اینجا جایی است که ارائه شما شروع می شود</a:t>
            </a:r>
            <a:endParaRPr dirty="0">
              <a:cs typeface="B Nazanin" panose="00000700000000000000" pitchFamily="2" charset="-78"/>
            </a:endParaRPr>
          </a:p>
        </p:txBody>
      </p:sp>
      <p:cxnSp>
        <p:nvCxnSpPr>
          <p:cNvPr id="200" name="Google Shape;200;p33"/>
          <p:cNvCxnSpPr/>
          <p:nvPr/>
        </p:nvCxnSpPr>
        <p:spPr>
          <a:xfrm>
            <a:off x="719650" y="3439175"/>
            <a:ext cx="40155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201" name="Google Shape;201;p3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0800000">
            <a:off x="4049928" y="1704325"/>
            <a:ext cx="5094072" cy="3559384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Google Shape;198;p33">
            <a:extLst>
              <a:ext uri="{FF2B5EF4-FFF2-40B4-BE49-F238E27FC236}">
                <a16:creationId xmlns:a16="http://schemas.microsoft.com/office/drawing/2014/main" id="{3B5051D3-E96C-C34A-9EF2-238586A8F1A5}"/>
              </a:ext>
            </a:extLst>
          </p:cNvPr>
          <p:cNvSpPr txBox="1">
            <a:spLocks/>
          </p:cNvSpPr>
          <p:nvPr/>
        </p:nvSpPr>
        <p:spPr>
          <a:xfrm>
            <a:off x="1243858" y="896871"/>
            <a:ext cx="6656284" cy="10251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utfit SemiBold"/>
              <a:buNone/>
              <a:defRPr sz="7000" b="0" i="0" u="none" strike="noStrike" cap="none">
                <a:solidFill>
                  <a:schemeClr val="dk1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1pPr>
            <a:lvl2pPr marR="0" lvl="1" algn="ctr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utfit SemiBold"/>
              <a:buNone/>
              <a:defRPr sz="5200" b="0" i="0" u="none" strike="noStrike" cap="none">
                <a:solidFill>
                  <a:srgbClr val="191919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utfit SemiBold"/>
              <a:buNone/>
              <a:defRPr sz="5200" b="0" i="0" u="none" strike="noStrike" cap="none">
                <a:solidFill>
                  <a:srgbClr val="191919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utfit SemiBold"/>
              <a:buNone/>
              <a:defRPr sz="5200" b="0" i="0" u="none" strike="noStrike" cap="none">
                <a:solidFill>
                  <a:srgbClr val="191919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utfit SemiBold"/>
              <a:buNone/>
              <a:defRPr sz="5200" b="0" i="0" u="none" strike="noStrike" cap="none">
                <a:solidFill>
                  <a:srgbClr val="191919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utfit SemiBold"/>
              <a:buNone/>
              <a:defRPr sz="5200" b="0" i="0" u="none" strike="noStrike" cap="none">
                <a:solidFill>
                  <a:srgbClr val="191919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utfit SemiBold"/>
              <a:buNone/>
              <a:defRPr sz="5200" b="0" i="0" u="none" strike="noStrike" cap="none">
                <a:solidFill>
                  <a:srgbClr val="191919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utfit SemiBold"/>
              <a:buNone/>
              <a:defRPr sz="5200" b="0" i="0" u="none" strike="noStrike" cap="none">
                <a:solidFill>
                  <a:srgbClr val="191919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utfit SemiBold"/>
              <a:buNone/>
              <a:defRPr sz="5200" b="0" i="0" u="none" strike="noStrike" cap="none">
                <a:solidFill>
                  <a:srgbClr val="191919"/>
                </a:solidFill>
                <a:latin typeface="Outfit SemiBold"/>
                <a:ea typeface="Outfit SemiBold"/>
                <a:cs typeface="Outfit SemiBold"/>
                <a:sym typeface="Outfit SemiBold"/>
              </a:defRPr>
            </a:lvl9pPr>
          </a:lstStyle>
          <a:p>
            <a:pPr>
              <a:spcAft>
                <a:spcPts val="1000"/>
              </a:spcAft>
            </a:pPr>
            <a:r>
              <a:rPr lang="fa-IR" sz="6600" dirty="0">
                <a:cs typeface="B Nazanin" panose="00000700000000000000" pitchFamily="2" charset="-78"/>
              </a:rPr>
              <a:t>قالب پاورپوینت خون</a:t>
            </a:r>
            <a:endParaRPr lang="fa-IR" sz="6600" dirty="0"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" name="Google Shape;394;p4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6006394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علائم بیماری</a:t>
            </a:r>
            <a:endParaRPr dirty="0"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395" name="Google Shape;395;p43"/>
          <p:cNvSpPr txBox="1"/>
          <p:nvPr/>
        </p:nvSpPr>
        <p:spPr>
          <a:xfrm flipH="1">
            <a:off x="1573125" y="1584338"/>
            <a:ext cx="15477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dk1"/>
                </a:solidFill>
                <a:latin typeface="Outfit SemiBold"/>
                <a:ea typeface="Outfit SemiBold"/>
                <a:cs typeface="B Nazanin" panose="00000700000000000000" pitchFamily="2" charset="-78"/>
                <a:sym typeface="Outfit SemiBold"/>
              </a:rPr>
              <a:t>عنوان</a:t>
            </a:r>
            <a:endParaRPr sz="2400" dirty="0">
              <a:solidFill>
                <a:schemeClr val="dk1"/>
              </a:solidFill>
              <a:latin typeface="Outfit SemiBold"/>
              <a:ea typeface="Outfit SemiBold"/>
              <a:cs typeface="B Nazanin" panose="00000700000000000000" pitchFamily="2" charset="-78"/>
              <a:sym typeface="Outfit SemiBold"/>
            </a:endParaRPr>
          </a:p>
        </p:txBody>
      </p:sp>
      <p:sp>
        <p:nvSpPr>
          <p:cNvPr id="396" name="Google Shape;396;p43"/>
          <p:cNvSpPr txBox="1"/>
          <p:nvPr/>
        </p:nvSpPr>
        <p:spPr>
          <a:xfrm flipH="1">
            <a:off x="3120850" y="1584350"/>
            <a:ext cx="21078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Manrope"/>
                <a:ea typeface="Manrope"/>
                <a:cs typeface="B Nazanin" panose="00000700000000000000" pitchFamily="2" charset="-78"/>
                <a:sym typeface="Manrope"/>
              </a:rPr>
              <a:t>قالب پاورپوینت آماده خون  قابل ویرایش می باشد</a:t>
            </a:r>
            <a:endParaRPr dirty="0">
              <a:solidFill>
                <a:schemeClr val="dk1"/>
              </a:solidFill>
              <a:latin typeface="Manrope"/>
              <a:ea typeface="Manrope"/>
              <a:cs typeface="B Nazanin" panose="00000700000000000000" pitchFamily="2" charset="-78"/>
              <a:sym typeface="Manrope"/>
            </a:endParaRPr>
          </a:p>
        </p:txBody>
      </p:sp>
      <p:sp>
        <p:nvSpPr>
          <p:cNvPr id="397" name="Google Shape;397;p43"/>
          <p:cNvSpPr txBox="1"/>
          <p:nvPr/>
        </p:nvSpPr>
        <p:spPr>
          <a:xfrm flipH="1">
            <a:off x="1573125" y="2532004"/>
            <a:ext cx="15477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dk1"/>
                </a:solidFill>
                <a:latin typeface="Outfit SemiBold"/>
                <a:ea typeface="Outfit SemiBold"/>
                <a:cs typeface="B Nazanin" panose="00000700000000000000" pitchFamily="2" charset="-78"/>
                <a:sym typeface="Outfit SemiBold"/>
              </a:rPr>
              <a:t>عنوان</a:t>
            </a:r>
          </a:p>
        </p:txBody>
      </p:sp>
      <p:sp>
        <p:nvSpPr>
          <p:cNvPr id="398" name="Google Shape;398;p43"/>
          <p:cNvSpPr txBox="1"/>
          <p:nvPr/>
        </p:nvSpPr>
        <p:spPr>
          <a:xfrm flipH="1">
            <a:off x="3120838" y="2532014"/>
            <a:ext cx="21078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Manrope"/>
                <a:ea typeface="Manrope"/>
                <a:cs typeface="B Nazanin" panose="00000700000000000000" pitchFamily="2" charset="-78"/>
                <a:sym typeface="Manrope"/>
              </a:rPr>
              <a:t>قالب پاورپوینت آماده خون  قابل ویرایش می باشد</a:t>
            </a:r>
            <a:endParaRPr dirty="0">
              <a:solidFill>
                <a:schemeClr val="dk1"/>
              </a:solidFill>
              <a:latin typeface="Manrope"/>
              <a:ea typeface="Manrope"/>
              <a:cs typeface="B Nazanin" panose="00000700000000000000" pitchFamily="2" charset="-78"/>
              <a:sym typeface="Manrope"/>
            </a:endParaRPr>
          </a:p>
        </p:txBody>
      </p:sp>
      <p:sp>
        <p:nvSpPr>
          <p:cNvPr id="399" name="Google Shape;399;p43"/>
          <p:cNvSpPr txBox="1"/>
          <p:nvPr/>
        </p:nvSpPr>
        <p:spPr>
          <a:xfrm flipH="1">
            <a:off x="1573125" y="3479688"/>
            <a:ext cx="15477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dk1"/>
                </a:solidFill>
                <a:latin typeface="Outfit SemiBold"/>
                <a:ea typeface="Outfit SemiBold"/>
                <a:cs typeface="B Nazanin" panose="00000700000000000000" pitchFamily="2" charset="-78"/>
                <a:sym typeface="Outfit SemiBold"/>
              </a:rPr>
              <a:t>عنوان</a:t>
            </a:r>
          </a:p>
        </p:txBody>
      </p:sp>
      <p:sp>
        <p:nvSpPr>
          <p:cNvPr id="400" name="Google Shape;400;p43"/>
          <p:cNvSpPr txBox="1"/>
          <p:nvPr/>
        </p:nvSpPr>
        <p:spPr>
          <a:xfrm flipH="1">
            <a:off x="3120838" y="3479688"/>
            <a:ext cx="21078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Manrope"/>
                <a:ea typeface="Manrope"/>
                <a:cs typeface="B Nazanin" panose="00000700000000000000" pitchFamily="2" charset="-78"/>
                <a:sym typeface="Manrope"/>
              </a:rPr>
              <a:t>قالب پاورپوینت آماده خون  قابل ویرایش می باشد</a:t>
            </a:r>
            <a:endParaRPr dirty="0">
              <a:solidFill>
                <a:schemeClr val="dk1"/>
              </a:solidFill>
              <a:latin typeface="Manrope"/>
              <a:ea typeface="Manrope"/>
              <a:cs typeface="B Nazanin" panose="00000700000000000000" pitchFamily="2" charset="-78"/>
              <a:sym typeface="Manrope"/>
            </a:endParaRPr>
          </a:p>
        </p:txBody>
      </p:sp>
      <p:sp>
        <p:nvSpPr>
          <p:cNvPr id="401" name="Google Shape;401;p43"/>
          <p:cNvSpPr/>
          <p:nvPr/>
        </p:nvSpPr>
        <p:spPr>
          <a:xfrm>
            <a:off x="715103" y="3349206"/>
            <a:ext cx="745800" cy="7458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lt1"/>
                </a:solidFill>
                <a:latin typeface="Outfit"/>
                <a:ea typeface="Outfit"/>
                <a:cs typeface="B Nazanin" panose="00000700000000000000" pitchFamily="2" charset="-78"/>
                <a:sym typeface="Outfit"/>
              </a:rPr>
              <a:t>03</a:t>
            </a:r>
            <a:endParaRPr sz="2200" b="1">
              <a:solidFill>
                <a:schemeClr val="lt1"/>
              </a:solidFill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402" name="Google Shape;402;p43"/>
          <p:cNvSpPr/>
          <p:nvPr/>
        </p:nvSpPr>
        <p:spPr>
          <a:xfrm>
            <a:off x="715100" y="2401519"/>
            <a:ext cx="745800" cy="7458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lt1"/>
                </a:solidFill>
                <a:latin typeface="Outfit"/>
                <a:ea typeface="Outfit"/>
                <a:cs typeface="B Nazanin" panose="00000700000000000000" pitchFamily="2" charset="-78"/>
                <a:sym typeface="Outfit"/>
              </a:rPr>
              <a:t>02</a:t>
            </a:r>
            <a:endParaRPr sz="2200" b="1">
              <a:solidFill>
                <a:schemeClr val="lt1"/>
              </a:solidFill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403" name="Google Shape;403;p43"/>
          <p:cNvSpPr/>
          <p:nvPr/>
        </p:nvSpPr>
        <p:spPr>
          <a:xfrm>
            <a:off x="715100" y="1453838"/>
            <a:ext cx="745800" cy="7458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lt1"/>
                </a:solidFill>
                <a:latin typeface="Outfit"/>
                <a:ea typeface="Outfit"/>
                <a:cs typeface="B Nazanin" panose="00000700000000000000" pitchFamily="2" charset="-78"/>
                <a:sym typeface="Outfit"/>
              </a:rPr>
              <a:t>01</a:t>
            </a:r>
            <a:endParaRPr sz="2200" b="1">
              <a:solidFill>
                <a:schemeClr val="lt1"/>
              </a:solidFill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404" name="Google Shape;404;p43"/>
          <p:cNvSpPr/>
          <p:nvPr/>
        </p:nvSpPr>
        <p:spPr>
          <a:xfrm rot="-5400000">
            <a:off x="5479361" y="1720507"/>
            <a:ext cx="2998707" cy="2107780"/>
          </a:xfrm>
          <a:custGeom>
            <a:avLst/>
            <a:gdLst/>
            <a:ahLst/>
            <a:cxnLst/>
            <a:rect l="l" t="t" r="r" b="b"/>
            <a:pathLst>
              <a:path w="287095" h="201798" extrusionOk="0">
                <a:moveTo>
                  <a:pt x="20038" y="0"/>
                </a:moveTo>
                <a:cubicBezTo>
                  <a:pt x="19333" y="0"/>
                  <a:pt x="18612" y="350"/>
                  <a:pt x="18393" y="1007"/>
                </a:cubicBezTo>
                <a:cubicBezTo>
                  <a:pt x="18109" y="1856"/>
                  <a:pt x="18742" y="2712"/>
                  <a:pt x="19333" y="3383"/>
                </a:cubicBezTo>
                <a:lnTo>
                  <a:pt x="26509" y="11545"/>
                </a:lnTo>
                <a:cubicBezTo>
                  <a:pt x="22910" y="8903"/>
                  <a:pt x="19134" y="6481"/>
                  <a:pt x="15328" y="4144"/>
                </a:cubicBezTo>
                <a:cubicBezTo>
                  <a:pt x="14232" y="3471"/>
                  <a:pt x="13073" y="2794"/>
                  <a:pt x="11790" y="2701"/>
                </a:cubicBezTo>
                <a:cubicBezTo>
                  <a:pt x="11743" y="2698"/>
                  <a:pt x="11695" y="2696"/>
                  <a:pt x="11647" y="2696"/>
                </a:cubicBezTo>
                <a:cubicBezTo>
                  <a:pt x="10873" y="2696"/>
                  <a:pt x="9967" y="3137"/>
                  <a:pt x="10055" y="3889"/>
                </a:cubicBezTo>
                <a:cubicBezTo>
                  <a:pt x="10096" y="4243"/>
                  <a:pt x="10355" y="4525"/>
                  <a:pt x="10601" y="4782"/>
                </a:cubicBezTo>
                <a:cubicBezTo>
                  <a:pt x="14521" y="8838"/>
                  <a:pt x="18624" y="12705"/>
                  <a:pt x="22912" y="16385"/>
                </a:cubicBezTo>
                <a:cubicBezTo>
                  <a:pt x="18867" y="14839"/>
                  <a:pt x="14897" y="13480"/>
                  <a:pt x="10852" y="11934"/>
                </a:cubicBezTo>
                <a:cubicBezTo>
                  <a:pt x="8677" y="11103"/>
                  <a:pt x="6474" y="10265"/>
                  <a:pt x="4160" y="10018"/>
                </a:cubicBezTo>
                <a:cubicBezTo>
                  <a:pt x="4036" y="10005"/>
                  <a:pt x="3906" y="9996"/>
                  <a:pt x="3776" y="9996"/>
                </a:cubicBezTo>
                <a:cubicBezTo>
                  <a:pt x="3313" y="9996"/>
                  <a:pt x="2844" y="10103"/>
                  <a:pt x="2621" y="10487"/>
                </a:cubicBezTo>
                <a:cubicBezTo>
                  <a:pt x="2242" y="11144"/>
                  <a:pt x="2928" y="11893"/>
                  <a:pt x="3542" y="12338"/>
                </a:cubicBezTo>
                <a:cubicBezTo>
                  <a:pt x="8275" y="15761"/>
                  <a:pt x="15467" y="19466"/>
                  <a:pt x="20630" y="22198"/>
                </a:cubicBezTo>
                <a:cubicBezTo>
                  <a:pt x="15581" y="22046"/>
                  <a:pt x="8252" y="21400"/>
                  <a:pt x="3205" y="21247"/>
                </a:cubicBezTo>
                <a:cubicBezTo>
                  <a:pt x="3147" y="21245"/>
                  <a:pt x="3089" y="21244"/>
                  <a:pt x="3029" y="21244"/>
                </a:cubicBezTo>
                <a:cubicBezTo>
                  <a:pt x="2101" y="21244"/>
                  <a:pt x="984" y="21471"/>
                  <a:pt x="831" y="22359"/>
                </a:cubicBezTo>
                <a:cubicBezTo>
                  <a:pt x="691" y="23180"/>
                  <a:pt x="1543" y="23800"/>
                  <a:pt x="2297" y="24155"/>
                </a:cubicBezTo>
                <a:cubicBezTo>
                  <a:pt x="6397" y="26096"/>
                  <a:pt x="10960" y="26782"/>
                  <a:pt x="15448" y="27447"/>
                </a:cubicBezTo>
                <a:lnTo>
                  <a:pt x="25916" y="28997"/>
                </a:lnTo>
                <a:cubicBezTo>
                  <a:pt x="23203" y="29515"/>
                  <a:pt x="20575" y="30586"/>
                  <a:pt x="18121" y="31851"/>
                </a:cubicBezTo>
                <a:cubicBezTo>
                  <a:pt x="17426" y="32209"/>
                  <a:pt x="15480" y="33170"/>
                  <a:pt x="15473" y="33954"/>
                </a:cubicBezTo>
                <a:cubicBezTo>
                  <a:pt x="15464" y="34918"/>
                  <a:pt x="17749" y="35155"/>
                  <a:pt x="18712" y="35188"/>
                </a:cubicBezTo>
                <a:cubicBezTo>
                  <a:pt x="18934" y="35196"/>
                  <a:pt x="19156" y="35200"/>
                  <a:pt x="19375" y="35200"/>
                </a:cubicBezTo>
                <a:cubicBezTo>
                  <a:pt x="27165" y="35200"/>
                  <a:pt x="32986" y="30424"/>
                  <a:pt x="40098" y="30424"/>
                </a:cubicBezTo>
                <a:cubicBezTo>
                  <a:pt x="41097" y="30424"/>
                  <a:pt x="42121" y="30518"/>
                  <a:pt x="43180" y="30733"/>
                </a:cubicBezTo>
                <a:cubicBezTo>
                  <a:pt x="71716" y="36525"/>
                  <a:pt x="99951" y="53450"/>
                  <a:pt x="127957" y="61421"/>
                </a:cubicBezTo>
                <a:cubicBezTo>
                  <a:pt x="116581" y="62871"/>
                  <a:pt x="105895" y="63895"/>
                  <a:pt x="94770" y="63895"/>
                </a:cubicBezTo>
                <a:cubicBezTo>
                  <a:pt x="91697" y="63895"/>
                  <a:pt x="88590" y="63817"/>
                  <a:pt x="85426" y="63648"/>
                </a:cubicBezTo>
                <a:cubicBezTo>
                  <a:pt x="61687" y="62379"/>
                  <a:pt x="38188" y="54190"/>
                  <a:pt x="14709" y="54190"/>
                </a:cubicBezTo>
                <a:cubicBezTo>
                  <a:pt x="10179" y="54190"/>
                  <a:pt x="5649" y="54495"/>
                  <a:pt x="1118" y="55213"/>
                </a:cubicBezTo>
                <a:cubicBezTo>
                  <a:pt x="1118" y="55233"/>
                  <a:pt x="1087" y="55241"/>
                  <a:pt x="1034" y="55241"/>
                </a:cubicBezTo>
                <a:cubicBezTo>
                  <a:pt x="828" y="55241"/>
                  <a:pt x="295" y="55116"/>
                  <a:pt x="86" y="55116"/>
                </a:cubicBezTo>
                <a:cubicBezTo>
                  <a:pt x="33" y="55116"/>
                  <a:pt x="1" y="55124"/>
                  <a:pt x="1" y="55145"/>
                </a:cubicBezTo>
                <a:lnTo>
                  <a:pt x="1" y="95821"/>
                </a:lnTo>
                <a:lnTo>
                  <a:pt x="28968" y="100899"/>
                </a:lnTo>
                <a:lnTo>
                  <a:pt x="997" y="105977"/>
                </a:lnTo>
                <a:lnTo>
                  <a:pt x="997" y="146653"/>
                </a:lnTo>
                <a:cubicBezTo>
                  <a:pt x="997" y="146673"/>
                  <a:pt x="1028" y="146681"/>
                  <a:pt x="1081" y="146681"/>
                </a:cubicBezTo>
                <a:cubicBezTo>
                  <a:pt x="1289" y="146681"/>
                  <a:pt x="1825" y="146555"/>
                  <a:pt x="2033" y="146555"/>
                </a:cubicBezTo>
                <a:cubicBezTo>
                  <a:pt x="2086" y="146555"/>
                  <a:pt x="2117" y="146563"/>
                  <a:pt x="2117" y="146583"/>
                </a:cubicBezTo>
                <a:cubicBezTo>
                  <a:pt x="6649" y="147302"/>
                  <a:pt x="11180" y="147607"/>
                  <a:pt x="15712" y="147607"/>
                </a:cubicBezTo>
                <a:cubicBezTo>
                  <a:pt x="39189" y="147607"/>
                  <a:pt x="62687" y="139419"/>
                  <a:pt x="86425" y="138150"/>
                </a:cubicBezTo>
                <a:cubicBezTo>
                  <a:pt x="89591" y="137981"/>
                  <a:pt x="92699" y="137902"/>
                  <a:pt x="95774" y="137902"/>
                </a:cubicBezTo>
                <a:cubicBezTo>
                  <a:pt x="106896" y="137902"/>
                  <a:pt x="117580" y="138926"/>
                  <a:pt x="128955" y="140377"/>
                </a:cubicBezTo>
                <a:cubicBezTo>
                  <a:pt x="100950" y="148348"/>
                  <a:pt x="72715" y="165273"/>
                  <a:pt x="44179" y="171063"/>
                </a:cubicBezTo>
                <a:cubicBezTo>
                  <a:pt x="43119" y="171278"/>
                  <a:pt x="42095" y="171373"/>
                  <a:pt x="41095" y="171373"/>
                </a:cubicBezTo>
                <a:cubicBezTo>
                  <a:pt x="33983" y="171373"/>
                  <a:pt x="28162" y="166596"/>
                  <a:pt x="20374" y="166596"/>
                </a:cubicBezTo>
                <a:cubicBezTo>
                  <a:pt x="20155" y="166596"/>
                  <a:pt x="19934" y="166600"/>
                  <a:pt x="19711" y="166608"/>
                </a:cubicBezTo>
                <a:cubicBezTo>
                  <a:pt x="18747" y="166643"/>
                  <a:pt x="16461" y="166880"/>
                  <a:pt x="16472" y="167844"/>
                </a:cubicBezTo>
                <a:cubicBezTo>
                  <a:pt x="16479" y="168626"/>
                  <a:pt x="18425" y="169587"/>
                  <a:pt x="19120" y="169946"/>
                </a:cubicBezTo>
                <a:cubicBezTo>
                  <a:pt x="21574" y="171212"/>
                  <a:pt x="24203" y="172281"/>
                  <a:pt x="26915" y="172799"/>
                </a:cubicBezTo>
                <a:lnTo>
                  <a:pt x="16446" y="174349"/>
                </a:lnTo>
                <a:cubicBezTo>
                  <a:pt x="11959" y="175014"/>
                  <a:pt x="7396" y="175701"/>
                  <a:pt x="3296" y="177641"/>
                </a:cubicBezTo>
                <a:cubicBezTo>
                  <a:pt x="2543" y="177998"/>
                  <a:pt x="1689" y="178618"/>
                  <a:pt x="1830" y="179439"/>
                </a:cubicBezTo>
                <a:cubicBezTo>
                  <a:pt x="1983" y="180324"/>
                  <a:pt x="3094" y="180552"/>
                  <a:pt x="4022" y="180552"/>
                </a:cubicBezTo>
                <a:cubicBezTo>
                  <a:pt x="4083" y="180552"/>
                  <a:pt x="4144" y="180551"/>
                  <a:pt x="4204" y="180549"/>
                </a:cubicBezTo>
                <a:cubicBezTo>
                  <a:pt x="9253" y="180398"/>
                  <a:pt x="16580" y="179752"/>
                  <a:pt x="21629" y="179599"/>
                </a:cubicBezTo>
                <a:lnTo>
                  <a:pt x="21629" y="179599"/>
                </a:lnTo>
                <a:cubicBezTo>
                  <a:pt x="16466" y="182331"/>
                  <a:pt x="9274" y="186036"/>
                  <a:pt x="4541" y="189460"/>
                </a:cubicBezTo>
                <a:cubicBezTo>
                  <a:pt x="3926" y="189905"/>
                  <a:pt x="3241" y="190652"/>
                  <a:pt x="3621" y="191310"/>
                </a:cubicBezTo>
                <a:cubicBezTo>
                  <a:pt x="3842" y="191694"/>
                  <a:pt x="4310" y="191800"/>
                  <a:pt x="4774" y="191800"/>
                </a:cubicBezTo>
                <a:cubicBezTo>
                  <a:pt x="4904" y="191800"/>
                  <a:pt x="5034" y="191792"/>
                  <a:pt x="5157" y="191779"/>
                </a:cubicBezTo>
                <a:cubicBezTo>
                  <a:pt x="7472" y="191531"/>
                  <a:pt x="9675" y="190695"/>
                  <a:pt x="11850" y="189864"/>
                </a:cubicBezTo>
                <a:cubicBezTo>
                  <a:pt x="15896" y="188318"/>
                  <a:pt x="19866" y="186959"/>
                  <a:pt x="23911" y="185413"/>
                </a:cubicBezTo>
                <a:lnTo>
                  <a:pt x="23911" y="185413"/>
                </a:lnTo>
                <a:cubicBezTo>
                  <a:pt x="19629" y="189086"/>
                  <a:pt x="15526" y="192954"/>
                  <a:pt x="11599" y="197016"/>
                </a:cubicBezTo>
                <a:cubicBezTo>
                  <a:pt x="11353" y="197271"/>
                  <a:pt x="11093" y="197555"/>
                  <a:pt x="11052" y="197908"/>
                </a:cubicBezTo>
                <a:cubicBezTo>
                  <a:pt x="10965" y="198659"/>
                  <a:pt x="11873" y="199101"/>
                  <a:pt x="12649" y="199101"/>
                </a:cubicBezTo>
                <a:cubicBezTo>
                  <a:pt x="12697" y="199101"/>
                  <a:pt x="12743" y="199100"/>
                  <a:pt x="12789" y="199097"/>
                </a:cubicBezTo>
                <a:cubicBezTo>
                  <a:pt x="14073" y="199004"/>
                  <a:pt x="15231" y="198325"/>
                  <a:pt x="16328" y="197652"/>
                </a:cubicBezTo>
                <a:cubicBezTo>
                  <a:pt x="20133" y="195315"/>
                  <a:pt x="23908" y="192893"/>
                  <a:pt x="27508" y="190251"/>
                </a:cubicBezTo>
                <a:lnTo>
                  <a:pt x="27508" y="190251"/>
                </a:lnTo>
                <a:cubicBezTo>
                  <a:pt x="25117" y="192972"/>
                  <a:pt x="22724" y="195694"/>
                  <a:pt x="20332" y="198415"/>
                </a:cubicBezTo>
                <a:cubicBezTo>
                  <a:pt x="19741" y="199086"/>
                  <a:pt x="19108" y="199942"/>
                  <a:pt x="19392" y="200791"/>
                </a:cubicBezTo>
                <a:cubicBezTo>
                  <a:pt x="19611" y="201448"/>
                  <a:pt x="20333" y="201798"/>
                  <a:pt x="21037" y="201798"/>
                </a:cubicBezTo>
                <a:cubicBezTo>
                  <a:pt x="21178" y="201798"/>
                  <a:pt x="21319" y="201784"/>
                  <a:pt x="21454" y="201755"/>
                </a:cubicBezTo>
                <a:cubicBezTo>
                  <a:pt x="22267" y="201585"/>
                  <a:pt x="22942" y="201039"/>
                  <a:pt x="23583" y="200510"/>
                </a:cubicBezTo>
                <a:cubicBezTo>
                  <a:pt x="28802" y="196198"/>
                  <a:pt x="33138" y="188748"/>
                  <a:pt x="39758" y="187328"/>
                </a:cubicBezTo>
                <a:cubicBezTo>
                  <a:pt x="65436" y="181822"/>
                  <a:pt x="90928" y="175523"/>
                  <a:pt x="116232" y="168430"/>
                </a:cubicBezTo>
                <a:cubicBezTo>
                  <a:pt x="124238" y="166187"/>
                  <a:pt x="132262" y="163856"/>
                  <a:pt x="140515" y="162851"/>
                </a:cubicBezTo>
                <a:cubicBezTo>
                  <a:pt x="144976" y="162308"/>
                  <a:pt x="149459" y="162158"/>
                  <a:pt x="153952" y="162158"/>
                </a:cubicBezTo>
                <a:cubicBezTo>
                  <a:pt x="159510" y="162158"/>
                  <a:pt x="165082" y="162388"/>
                  <a:pt x="170646" y="162388"/>
                </a:cubicBezTo>
                <a:cubicBezTo>
                  <a:pt x="173342" y="162388"/>
                  <a:pt x="176036" y="162334"/>
                  <a:pt x="178725" y="162174"/>
                </a:cubicBezTo>
                <a:cubicBezTo>
                  <a:pt x="182418" y="161954"/>
                  <a:pt x="186203" y="161503"/>
                  <a:pt x="189470" y="159769"/>
                </a:cubicBezTo>
                <a:cubicBezTo>
                  <a:pt x="195781" y="156419"/>
                  <a:pt x="198777" y="149172"/>
                  <a:pt x="201297" y="142486"/>
                </a:cubicBezTo>
                <a:cubicBezTo>
                  <a:pt x="204742" y="133337"/>
                  <a:pt x="208300" y="124032"/>
                  <a:pt x="211747" y="114883"/>
                </a:cubicBezTo>
                <a:cubicBezTo>
                  <a:pt x="215194" y="114297"/>
                  <a:pt x="218774" y="113726"/>
                  <a:pt x="222270" y="113726"/>
                </a:cubicBezTo>
                <a:cubicBezTo>
                  <a:pt x="225412" y="113726"/>
                  <a:pt x="228486" y="114187"/>
                  <a:pt x="231336" y="115512"/>
                </a:cubicBezTo>
                <a:cubicBezTo>
                  <a:pt x="234204" y="116846"/>
                  <a:pt x="236626" y="118971"/>
                  <a:pt x="239348" y="120582"/>
                </a:cubicBezTo>
                <a:cubicBezTo>
                  <a:pt x="243901" y="123279"/>
                  <a:pt x="249148" y="124429"/>
                  <a:pt x="254461" y="124429"/>
                </a:cubicBezTo>
                <a:cubicBezTo>
                  <a:pt x="258217" y="124429"/>
                  <a:pt x="262005" y="123854"/>
                  <a:pt x="265606" y="122844"/>
                </a:cubicBezTo>
                <a:cubicBezTo>
                  <a:pt x="268780" y="121955"/>
                  <a:pt x="271893" y="120735"/>
                  <a:pt x="274614" y="118878"/>
                </a:cubicBezTo>
                <a:cubicBezTo>
                  <a:pt x="277232" y="117091"/>
                  <a:pt x="279443" y="114737"/>
                  <a:pt x="281184" y="112089"/>
                </a:cubicBezTo>
                <a:cubicBezTo>
                  <a:pt x="286191" y="104480"/>
                  <a:pt x="287094" y="94336"/>
                  <a:pt x="283511" y="85961"/>
                </a:cubicBezTo>
                <a:cubicBezTo>
                  <a:pt x="279929" y="77587"/>
                  <a:pt x="271965" y="71235"/>
                  <a:pt x="263005" y="69604"/>
                </a:cubicBezTo>
                <a:cubicBezTo>
                  <a:pt x="257625" y="68623"/>
                  <a:pt x="251543" y="69068"/>
                  <a:pt x="247352" y="65557"/>
                </a:cubicBezTo>
                <a:cubicBezTo>
                  <a:pt x="246143" y="64545"/>
                  <a:pt x="244828" y="63152"/>
                  <a:pt x="243372" y="63152"/>
                </a:cubicBezTo>
                <a:cubicBezTo>
                  <a:pt x="243143" y="63152"/>
                  <a:pt x="242912" y="63186"/>
                  <a:pt x="242676" y="63261"/>
                </a:cubicBezTo>
                <a:cubicBezTo>
                  <a:pt x="241648" y="63591"/>
                  <a:pt x="241007" y="64672"/>
                  <a:pt x="240874" y="65744"/>
                </a:cubicBezTo>
                <a:cubicBezTo>
                  <a:pt x="240739" y="66816"/>
                  <a:pt x="240954" y="67691"/>
                  <a:pt x="241226" y="68737"/>
                </a:cubicBezTo>
                <a:cubicBezTo>
                  <a:pt x="240165" y="68698"/>
                  <a:pt x="239103" y="68678"/>
                  <a:pt x="238041" y="68678"/>
                </a:cubicBezTo>
                <a:cubicBezTo>
                  <a:pt x="234417" y="68678"/>
                  <a:pt x="230796" y="68906"/>
                  <a:pt x="227200" y="69359"/>
                </a:cubicBezTo>
                <a:cubicBezTo>
                  <a:pt x="225549" y="69569"/>
                  <a:pt x="223845" y="69847"/>
                  <a:pt x="222463" y="70772"/>
                </a:cubicBezTo>
                <a:cubicBezTo>
                  <a:pt x="220605" y="72017"/>
                  <a:pt x="219624" y="74272"/>
                  <a:pt x="219397" y="76498"/>
                </a:cubicBezTo>
                <a:cubicBezTo>
                  <a:pt x="219171" y="78723"/>
                  <a:pt x="219429" y="81122"/>
                  <a:pt x="219856" y="83318"/>
                </a:cubicBezTo>
                <a:cubicBezTo>
                  <a:pt x="217138" y="85204"/>
                  <a:pt x="214020" y="86435"/>
                  <a:pt x="210748" y="86915"/>
                </a:cubicBezTo>
                <a:cubicBezTo>
                  <a:pt x="207301" y="77766"/>
                  <a:pt x="203743" y="68461"/>
                  <a:pt x="200297" y="59313"/>
                </a:cubicBezTo>
                <a:cubicBezTo>
                  <a:pt x="197778" y="52627"/>
                  <a:pt x="194784" y="45379"/>
                  <a:pt x="188471" y="42029"/>
                </a:cubicBezTo>
                <a:cubicBezTo>
                  <a:pt x="185203" y="40295"/>
                  <a:pt x="181419" y="39846"/>
                  <a:pt x="177726" y="39624"/>
                </a:cubicBezTo>
                <a:cubicBezTo>
                  <a:pt x="175034" y="39464"/>
                  <a:pt x="172338" y="39410"/>
                  <a:pt x="169639" y="39410"/>
                </a:cubicBezTo>
                <a:cubicBezTo>
                  <a:pt x="164082" y="39410"/>
                  <a:pt x="158515" y="39639"/>
                  <a:pt x="152963" y="39639"/>
                </a:cubicBezTo>
                <a:cubicBezTo>
                  <a:pt x="148467" y="39639"/>
                  <a:pt x="143980" y="39489"/>
                  <a:pt x="139516" y="38945"/>
                </a:cubicBezTo>
                <a:cubicBezTo>
                  <a:pt x="131263" y="37942"/>
                  <a:pt x="123239" y="35611"/>
                  <a:pt x="115233" y="33366"/>
                </a:cubicBezTo>
                <a:cubicBezTo>
                  <a:pt x="89945" y="26278"/>
                  <a:pt x="64454" y="19979"/>
                  <a:pt x="38758" y="14470"/>
                </a:cubicBezTo>
                <a:cubicBezTo>
                  <a:pt x="32138" y="13050"/>
                  <a:pt x="27803" y="5600"/>
                  <a:pt x="22582" y="1288"/>
                </a:cubicBezTo>
                <a:cubicBezTo>
                  <a:pt x="21943" y="758"/>
                  <a:pt x="21267" y="213"/>
                  <a:pt x="20455" y="43"/>
                </a:cubicBezTo>
                <a:cubicBezTo>
                  <a:pt x="20319" y="14"/>
                  <a:pt x="20179" y="0"/>
                  <a:pt x="200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5" name="Google Shape;405;p43"/>
          <p:cNvSpPr/>
          <p:nvPr/>
        </p:nvSpPr>
        <p:spPr>
          <a:xfrm rot="-5400000">
            <a:off x="6469526" y="2550686"/>
            <a:ext cx="389745" cy="233770"/>
          </a:xfrm>
          <a:custGeom>
            <a:avLst/>
            <a:gdLst/>
            <a:ahLst/>
            <a:cxnLst/>
            <a:rect l="l" t="t" r="r" b="b"/>
            <a:pathLst>
              <a:path w="37314" h="22381" extrusionOk="0">
                <a:moveTo>
                  <a:pt x="6480" y="0"/>
                </a:moveTo>
                <a:cubicBezTo>
                  <a:pt x="5209" y="0"/>
                  <a:pt x="3939" y="105"/>
                  <a:pt x="2677" y="332"/>
                </a:cubicBezTo>
                <a:cubicBezTo>
                  <a:pt x="2650" y="336"/>
                  <a:pt x="2618" y="342"/>
                  <a:pt x="2591" y="347"/>
                </a:cubicBezTo>
                <a:cubicBezTo>
                  <a:pt x="586" y="721"/>
                  <a:pt x="0" y="1222"/>
                  <a:pt x="0" y="3184"/>
                </a:cubicBezTo>
                <a:cubicBezTo>
                  <a:pt x="0" y="4959"/>
                  <a:pt x="198" y="6602"/>
                  <a:pt x="523" y="8339"/>
                </a:cubicBezTo>
                <a:cubicBezTo>
                  <a:pt x="1109" y="11462"/>
                  <a:pt x="1514" y="14492"/>
                  <a:pt x="1807" y="17664"/>
                </a:cubicBezTo>
                <a:cubicBezTo>
                  <a:pt x="2064" y="20372"/>
                  <a:pt x="3812" y="21384"/>
                  <a:pt x="6313" y="21858"/>
                </a:cubicBezTo>
                <a:cubicBezTo>
                  <a:pt x="8323" y="22241"/>
                  <a:pt x="10437" y="22381"/>
                  <a:pt x="12579" y="22381"/>
                </a:cubicBezTo>
                <a:cubicBezTo>
                  <a:pt x="16054" y="22381"/>
                  <a:pt x="19604" y="22013"/>
                  <a:pt x="22909" y="21720"/>
                </a:cubicBezTo>
                <a:cubicBezTo>
                  <a:pt x="25467" y="21497"/>
                  <a:pt x="28017" y="21187"/>
                  <a:pt x="30597" y="20953"/>
                </a:cubicBezTo>
                <a:cubicBezTo>
                  <a:pt x="32478" y="20782"/>
                  <a:pt x="35043" y="20894"/>
                  <a:pt x="36546" y="19668"/>
                </a:cubicBezTo>
                <a:cubicBezTo>
                  <a:pt x="37058" y="19246"/>
                  <a:pt x="37287" y="18730"/>
                  <a:pt x="37293" y="18155"/>
                </a:cubicBezTo>
                <a:cubicBezTo>
                  <a:pt x="37313" y="13985"/>
                  <a:pt x="25554" y="6409"/>
                  <a:pt x="23747" y="5364"/>
                </a:cubicBezTo>
                <a:cubicBezTo>
                  <a:pt x="18599" y="2386"/>
                  <a:pt x="12537" y="0"/>
                  <a:pt x="64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6" name="Google Shape;406;p43"/>
          <p:cNvSpPr/>
          <p:nvPr/>
        </p:nvSpPr>
        <p:spPr>
          <a:xfrm rot="-5400000">
            <a:off x="7092612" y="2563273"/>
            <a:ext cx="394027" cy="233770"/>
          </a:xfrm>
          <a:custGeom>
            <a:avLst/>
            <a:gdLst/>
            <a:ahLst/>
            <a:cxnLst/>
            <a:rect l="l" t="t" r="r" b="b"/>
            <a:pathLst>
              <a:path w="37724" h="22381" extrusionOk="0">
                <a:moveTo>
                  <a:pt x="12571" y="1"/>
                </a:moveTo>
                <a:cubicBezTo>
                  <a:pt x="10432" y="1"/>
                  <a:pt x="8321" y="139"/>
                  <a:pt x="6313" y="519"/>
                </a:cubicBezTo>
                <a:cubicBezTo>
                  <a:pt x="6184" y="541"/>
                  <a:pt x="6063" y="568"/>
                  <a:pt x="5940" y="600"/>
                </a:cubicBezTo>
                <a:cubicBezTo>
                  <a:pt x="3642" y="1101"/>
                  <a:pt x="2054" y="2146"/>
                  <a:pt x="1808" y="4721"/>
                </a:cubicBezTo>
                <a:cubicBezTo>
                  <a:pt x="1515" y="7892"/>
                  <a:pt x="1110" y="10921"/>
                  <a:pt x="523" y="14045"/>
                </a:cubicBezTo>
                <a:cubicBezTo>
                  <a:pt x="198" y="15777"/>
                  <a:pt x="1" y="17419"/>
                  <a:pt x="1" y="19200"/>
                </a:cubicBezTo>
                <a:cubicBezTo>
                  <a:pt x="1" y="21189"/>
                  <a:pt x="604" y="21680"/>
                  <a:pt x="2677" y="22047"/>
                </a:cubicBezTo>
                <a:cubicBezTo>
                  <a:pt x="3942" y="22275"/>
                  <a:pt x="5216" y="22381"/>
                  <a:pt x="6490" y="22381"/>
                </a:cubicBezTo>
                <a:cubicBezTo>
                  <a:pt x="12545" y="22381"/>
                  <a:pt x="18602" y="19996"/>
                  <a:pt x="23746" y="17019"/>
                </a:cubicBezTo>
                <a:cubicBezTo>
                  <a:pt x="25233" y="16161"/>
                  <a:pt x="33422" y="10904"/>
                  <a:pt x="36295" y="6741"/>
                </a:cubicBezTo>
                <a:cubicBezTo>
                  <a:pt x="37410" y="5125"/>
                  <a:pt x="37724" y="3681"/>
                  <a:pt x="36546" y="2715"/>
                </a:cubicBezTo>
                <a:cubicBezTo>
                  <a:pt x="35042" y="1483"/>
                  <a:pt x="32479" y="1596"/>
                  <a:pt x="30596" y="1430"/>
                </a:cubicBezTo>
                <a:cubicBezTo>
                  <a:pt x="28016" y="1196"/>
                  <a:pt x="25468" y="887"/>
                  <a:pt x="22909" y="657"/>
                </a:cubicBezTo>
                <a:cubicBezTo>
                  <a:pt x="19602" y="367"/>
                  <a:pt x="16049" y="1"/>
                  <a:pt x="1257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7" name="Google Shape;407;p43"/>
          <p:cNvSpPr/>
          <p:nvPr/>
        </p:nvSpPr>
        <p:spPr>
          <a:xfrm rot="-5400000">
            <a:off x="6835018" y="2420395"/>
            <a:ext cx="278422" cy="259569"/>
          </a:xfrm>
          <a:custGeom>
            <a:avLst/>
            <a:gdLst/>
            <a:ahLst/>
            <a:cxnLst/>
            <a:rect l="l" t="t" r="r" b="b"/>
            <a:pathLst>
              <a:path w="26656" h="24851" extrusionOk="0">
                <a:moveTo>
                  <a:pt x="16609" y="0"/>
                </a:moveTo>
                <a:cubicBezTo>
                  <a:pt x="14545" y="0"/>
                  <a:pt x="11624" y="879"/>
                  <a:pt x="11128" y="2933"/>
                </a:cubicBezTo>
                <a:cubicBezTo>
                  <a:pt x="7426" y="3102"/>
                  <a:pt x="5580" y="6218"/>
                  <a:pt x="4184" y="9271"/>
                </a:cubicBezTo>
                <a:cubicBezTo>
                  <a:pt x="2746" y="12419"/>
                  <a:pt x="1407" y="15315"/>
                  <a:pt x="625" y="18683"/>
                </a:cubicBezTo>
                <a:cubicBezTo>
                  <a:pt x="1" y="21377"/>
                  <a:pt x="1137" y="24362"/>
                  <a:pt x="4227" y="24822"/>
                </a:cubicBezTo>
                <a:cubicBezTo>
                  <a:pt x="4358" y="24842"/>
                  <a:pt x="4493" y="24851"/>
                  <a:pt x="4631" y="24851"/>
                </a:cubicBezTo>
                <a:cubicBezTo>
                  <a:pt x="5708" y="24851"/>
                  <a:pt x="6954" y="24311"/>
                  <a:pt x="7977" y="24172"/>
                </a:cubicBezTo>
                <a:cubicBezTo>
                  <a:pt x="8564" y="24093"/>
                  <a:pt x="9177" y="24060"/>
                  <a:pt x="9793" y="24060"/>
                </a:cubicBezTo>
                <a:cubicBezTo>
                  <a:pt x="10517" y="24060"/>
                  <a:pt x="11244" y="24105"/>
                  <a:pt x="11936" y="24172"/>
                </a:cubicBezTo>
                <a:cubicBezTo>
                  <a:pt x="12747" y="24251"/>
                  <a:pt x="13695" y="24409"/>
                  <a:pt x="14581" y="24409"/>
                </a:cubicBezTo>
                <a:cubicBezTo>
                  <a:pt x="15952" y="24409"/>
                  <a:pt x="17175" y="24031"/>
                  <a:pt x="17508" y="22396"/>
                </a:cubicBezTo>
                <a:cubicBezTo>
                  <a:pt x="18180" y="22524"/>
                  <a:pt x="18854" y="22625"/>
                  <a:pt x="19527" y="22625"/>
                </a:cubicBezTo>
                <a:cubicBezTo>
                  <a:pt x="20146" y="22625"/>
                  <a:pt x="20765" y="22539"/>
                  <a:pt x="21380" y="22311"/>
                </a:cubicBezTo>
                <a:cubicBezTo>
                  <a:pt x="23987" y="21342"/>
                  <a:pt x="24996" y="18314"/>
                  <a:pt x="25762" y="15853"/>
                </a:cubicBezTo>
                <a:cubicBezTo>
                  <a:pt x="26318" y="14064"/>
                  <a:pt x="26655" y="11390"/>
                  <a:pt x="25181" y="9879"/>
                </a:cubicBezTo>
                <a:cubicBezTo>
                  <a:pt x="25340" y="8356"/>
                  <a:pt x="24705" y="6433"/>
                  <a:pt x="23969" y="5132"/>
                </a:cubicBezTo>
                <a:cubicBezTo>
                  <a:pt x="22557" y="2635"/>
                  <a:pt x="20139" y="292"/>
                  <a:pt x="17186" y="25"/>
                </a:cubicBezTo>
                <a:cubicBezTo>
                  <a:pt x="17004" y="9"/>
                  <a:pt x="16810" y="0"/>
                  <a:pt x="1660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8" name="Google Shape;408;p43"/>
          <p:cNvSpPr/>
          <p:nvPr/>
        </p:nvSpPr>
        <p:spPr>
          <a:xfrm rot="-5400000">
            <a:off x="6790454" y="1559284"/>
            <a:ext cx="1525" cy="13516"/>
          </a:xfrm>
          <a:custGeom>
            <a:avLst/>
            <a:gdLst/>
            <a:ahLst/>
            <a:cxnLst/>
            <a:rect l="l" t="t" r="r" b="b"/>
            <a:pathLst>
              <a:path w="146" h="1294" extrusionOk="0">
                <a:moveTo>
                  <a:pt x="21" y="1"/>
                </a:moveTo>
                <a:lnTo>
                  <a:pt x="21" y="1"/>
                </a:lnTo>
                <a:cubicBezTo>
                  <a:pt x="1" y="432"/>
                  <a:pt x="19" y="865"/>
                  <a:pt x="75" y="1293"/>
                </a:cubicBezTo>
                <a:cubicBezTo>
                  <a:pt x="87" y="1173"/>
                  <a:pt x="89" y="1056"/>
                  <a:pt x="106" y="935"/>
                </a:cubicBezTo>
                <a:cubicBezTo>
                  <a:pt x="145" y="655"/>
                  <a:pt x="104" y="294"/>
                  <a:pt x="21" y="1"/>
                </a:cubicBezTo>
                <a:close/>
              </a:path>
            </a:pathLst>
          </a:custGeom>
          <a:solidFill>
            <a:srgbClr val="00C0C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09" name="Google Shape;409;p43"/>
          <p:cNvSpPr/>
          <p:nvPr/>
        </p:nvSpPr>
        <p:spPr>
          <a:xfrm rot="-5400000">
            <a:off x="6987238" y="1638363"/>
            <a:ext cx="3656" cy="5640"/>
          </a:xfrm>
          <a:custGeom>
            <a:avLst/>
            <a:gdLst/>
            <a:ahLst/>
            <a:cxnLst/>
            <a:rect l="l" t="t" r="r" b="b"/>
            <a:pathLst>
              <a:path w="350" h="540" extrusionOk="0">
                <a:moveTo>
                  <a:pt x="0" y="0"/>
                </a:moveTo>
                <a:cubicBezTo>
                  <a:pt x="96" y="155"/>
                  <a:pt x="186" y="310"/>
                  <a:pt x="293" y="463"/>
                </a:cubicBezTo>
                <a:cubicBezTo>
                  <a:pt x="309" y="484"/>
                  <a:pt x="325" y="505"/>
                  <a:pt x="340" y="526"/>
                </a:cubicBezTo>
                <a:lnTo>
                  <a:pt x="340" y="526"/>
                </a:lnTo>
                <a:cubicBezTo>
                  <a:pt x="217" y="353"/>
                  <a:pt x="110" y="177"/>
                  <a:pt x="0" y="0"/>
                </a:cubicBezTo>
                <a:close/>
                <a:moveTo>
                  <a:pt x="340" y="526"/>
                </a:moveTo>
                <a:cubicBezTo>
                  <a:pt x="343" y="531"/>
                  <a:pt x="346" y="535"/>
                  <a:pt x="350" y="539"/>
                </a:cubicBezTo>
                <a:cubicBezTo>
                  <a:pt x="346" y="535"/>
                  <a:pt x="343" y="531"/>
                  <a:pt x="340" y="526"/>
                </a:cubicBezTo>
                <a:close/>
              </a:path>
            </a:pathLst>
          </a:custGeom>
          <a:solidFill>
            <a:srgbClr val="00C0C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0" name="Google Shape;410;p43"/>
          <p:cNvSpPr/>
          <p:nvPr/>
        </p:nvSpPr>
        <p:spPr>
          <a:xfrm rot="-5400000">
            <a:off x="6962979" y="1677265"/>
            <a:ext cx="2152" cy="12670"/>
          </a:xfrm>
          <a:custGeom>
            <a:avLst/>
            <a:gdLst/>
            <a:ahLst/>
            <a:cxnLst/>
            <a:rect l="l" t="t" r="r" b="b"/>
            <a:pathLst>
              <a:path w="206" h="1213" extrusionOk="0">
                <a:moveTo>
                  <a:pt x="205" y="1213"/>
                </a:moveTo>
                <a:cubicBezTo>
                  <a:pt x="128" y="810"/>
                  <a:pt x="56" y="406"/>
                  <a:pt x="0" y="1"/>
                </a:cubicBezTo>
                <a:cubicBezTo>
                  <a:pt x="56" y="406"/>
                  <a:pt x="128" y="810"/>
                  <a:pt x="205" y="1213"/>
                </a:cubicBezTo>
                <a:close/>
              </a:path>
            </a:pathLst>
          </a:custGeom>
          <a:solidFill>
            <a:srgbClr val="00C0C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1" name="Google Shape;411;p43"/>
          <p:cNvSpPr/>
          <p:nvPr/>
        </p:nvSpPr>
        <p:spPr>
          <a:xfrm rot="-5400000">
            <a:off x="6965617" y="1604949"/>
            <a:ext cx="13798" cy="32703"/>
          </a:xfrm>
          <a:custGeom>
            <a:avLst/>
            <a:gdLst/>
            <a:ahLst/>
            <a:cxnLst/>
            <a:rect l="l" t="t" r="r" b="b"/>
            <a:pathLst>
              <a:path w="1321" h="3131" extrusionOk="0">
                <a:moveTo>
                  <a:pt x="1" y="1"/>
                </a:moveTo>
                <a:cubicBezTo>
                  <a:pt x="295" y="1087"/>
                  <a:pt x="758" y="2141"/>
                  <a:pt x="1320" y="3131"/>
                </a:cubicBezTo>
                <a:cubicBezTo>
                  <a:pt x="761" y="2141"/>
                  <a:pt x="295" y="1087"/>
                  <a:pt x="1" y="1"/>
                </a:cubicBezTo>
                <a:close/>
              </a:path>
            </a:pathLst>
          </a:custGeom>
          <a:solidFill>
            <a:srgbClr val="00C0C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2" name="Google Shape;412;p43"/>
          <p:cNvSpPr/>
          <p:nvPr/>
        </p:nvSpPr>
        <p:spPr>
          <a:xfrm rot="-5400000">
            <a:off x="6978960" y="1672648"/>
            <a:ext cx="3530" cy="15302"/>
          </a:xfrm>
          <a:custGeom>
            <a:avLst/>
            <a:gdLst/>
            <a:ahLst/>
            <a:cxnLst/>
            <a:rect l="l" t="t" r="r" b="b"/>
            <a:pathLst>
              <a:path w="338" h="1465" extrusionOk="0">
                <a:moveTo>
                  <a:pt x="1" y="1"/>
                </a:moveTo>
                <a:lnTo>
                  <a:pt x="1" y="1"/>
                </a:lnTo>
                <a:cubicBezTo>
                  <a:pt x="99" y="493"/>
                  <a:pt x="212" y="980"/>
                  <a:pt x="338" y="1465"/>
                </a:cubicBezTo>
                <a:cubicBezTo>
                  <a:pt x="212" y="980"/>
                  <a:pt x="99" y="491"/>
                  <a:pt x="1" y="1"/>
                </a:cubicBezTo>
                <a:close/>
              </a:path>
            </a:pathLst>
          </a:custGeom>
          <a:solidFill>
            <a:srgbClr val="00C0C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3" name="Google Shape;413;p43"/>
          <p:cNvSpPr/>
          <p:nvPr/>
        </p:nvSpPr>
        <p:spPr>
          <a:xfrm rot="-5400000">
            <a:off x="6991922" y="1638995"/>
            <a:ext cx="324" cy="418"/>
          </a:xfrm>
          <a:custGeom>
            <a:avLst/>
            <a:gdLst/>
            <a:ahLst/>
            <a:cxnLst/>
            <a:rect l="l" t="t" r="r" b="b"/>
            <a:pathLst>
              <a:path w="31" h="40" extrusionOk="0">
                <a:moveTo>
                  <a:pt x="1" y="0"/>
                </a:moveTo>
                <a:cubicBezTo>
                  <a:pt x="11" y="13"/>
                  <a:pt x="17" y="26"/>
                  <a:pt x="26" y="40"/>
                </a:cubicBezTo>
                <a:cubicBezTo>
                  <a:pt x="28" y="40"/>
                  <a:pt x="29" y="38"/>
                  <a:pt x="31" y="38"/>
                </a:cubicBezTo>
                <a:cubicBezTo>
                  <a:pt x="20" y="26"/>
                  <a:pt x="11" y="13"/>
                  <a:pt x="1" y="0"/>
                </a:cubicBezTo>
                <a:close/>
              </a:path>
            </a:pathLst>
          </a:custGeom>
          <a:solidFill>
            <a:srgbClr val="931A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4" name="Google Shape;414;p43"/>
          <p:cNvSpPr/>
          <p:nvPr/>
        </p:nvSpPr>
        <p:spPr>
          <a:xfrm rot="-5400000">
            <a:off x="6956503" y="1641449"/>
            <a:ext cx="10" cy="42"/>
          </a:xfrm>
          <a:custGeom>
            <a:avLst/>
            <a:gdLst/>
            <a:ahLst/>
            <a:cxnLst/>
            <a:rect l="l" t="t" r="r" b="b"/>
            <a:pathLst>
              <a:path w="1" h="4" extrusionOk="0">
                <a:moveTo>
                  <a:pt x="1" y="4"/>
                </a:moveTo>
                <a:lnTo>
                  <a:pt x="1" y="1"/>
                </a:lnTo>
                <a:lnTo>
                  <a:pt x="1" y="1"/>
                </a:lnTo>
                <a:cubicBezTo>
                  <a:pt x="1" y="2"/>
                  <a:pt x="1" y="4"/>
                  <a:pt x="1" y="4"/>
                </a:cubicBezTo>
                <a:close/>
              </a:path>
            </a:pathLst>
          </a:custGeom>
          <a:solidFill>
            <a:srgbClr val="931A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5" name="Google Shape;415;p43"/>
          <p:cNvSpPr/>
          <p:nvPr/>
        </p:nvSpPr>
        <p:spPr>
          <a:xfrm rot="-5400000">
            <a:off x="6964410" y="1638525"/>
            <a:ext cx="8753" cy="24055"/>
          </a:xfrm>
          <a:custGeom>
            <a:avLst/>
            <a:gdLst/>
            <a:ahLst/>
            <a:cxnLst/>
            <a:rect l="l" t="t" r="r" b="b"/>
            <a:pathLst>
              <a:path w="838" h="2303" extrusionOk="0">
                <a:moveTo>
                  <a:pt x="1" y="0"/>
                </a:moveTo>
                <a:cubicBezTo>
                  <a:pt x="156" y="790"/>
                  <a:pt x="437" y="1560"/>
                  <a:pt x="838" y="2302"/>
                </a:cubicBezTo>
                <a:cubicBezTo>
                  <a:pt x="440" y="1558"/>
                  <a:pt x="157" y="790"/>
                  <a:pt x="2" y="0"/>
                </a:cubicBezTo>
                <a:close/>
              </a:path>
            </a:pathLst>
          </a:custGeom>
          <a:solidFill>
            <a:srgbClr val="931A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6" name="Google Shape;416;p43"/>
          <p:cNvSpPr/>
          <p:nvPr/>
        </p:nvSpPr>
        <p:spPr>
          <a:xfrm rot="-5400000">
            <a:off x="6990868" y="1606208"/>
            <a:ext cx="6194" cy="10215"/>
          </a:xfrm>
          <a:custGeom>
            <a:avLst/>
            <a:gdLst/>
            <a:ahLst/>
            <a:cxnLst/>
            <a:rect l="l" t="t" r="r" b="b"/>
            <a:pathLst>
              <a:path w="593" h="978" extrusionOk="0">
                <a:moveTo>
                  <a:pt x="0" y="1"/>
                </a:moveTo>
                <a:lnTo>
                  <a:pt x="0" y="1"/>
                </a:lnTo>
                <a:cubicBezTo>
                  <a:pt x="189" y="335"/>
                  <a:pt x="386" y="660"/>
                  <a:pt x="592" y="977"/>
                </a:cubicBezTo>
                <a:cubicBezTo>
                  <a:pt x="387" y="660"/>
                  <a:pt x="189" y="333"/>
                  <a:pt x="0" y="1"/>
                </a:cubicBezTo>
                <a:close/>
              </a:path>
            </a:pathLst>
          </a:custGeom>
          <a:solidFill>
            <a:srgbClr val="931A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7" name="Google Shape;417;p43"/>
          <p:cNvSpPr/>
          <p:nvPr/>
        </p:nvSpPr>
        <p:spPr>
          <a:xfrm rot="-5400000">
            <a:off x="6958096" y="1627249"/>
            <a:ext cx="324" cy="4168"/>
          </a:xfrm>
          <a:custGeom>
            <a:avLst/>
            <a:gdLst/>
            <a:ahLst/>
            <a:cxnLst/>
            <a:rect l="l" t="t" r="r" b="b"/>
            <a:pathLst>
              <a:path w="31" h="399" extrusionOk="0">
                <a:moveTo>
                  <a:pt x="30" y="1"/>
                </a:moveTo>
                <a:lnTo>
                  <a:pt x="30" y="1"/>
                </a:lnTo>
                <a:cubicBezTo>
                  <a:pt x="20" y="133"/>
                  <a:pt x="6" y="264"/>
                  <a:pt x="0" y="398"/>
                </a:cubicBezTo>
                <a:cubicBezTo>
                  <a:pt x="6" y="266"/>
                  <a:pt x="20" y="133"/>
                  <a:pt x="30" y="1"/>
                </a:cubicBezTo>
                <a:close/>
              </a:path>
            </a:pathLst>
          </a:custGeom>
          <a:solidFill>
            <a:srgbClr val="931A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8" name="Google Shape;418;p43"/>
          <p:cNvSpPr/>
          <p:nvPr/>
        </p:nvSpPr>
        <p:spPr>
          <a:xfrm rot="-5400000">
            <a:off x="6956112" y="1628200"/>
            <a:ext cx="10" cy="1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31A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19" name="Google Shape;419;p43"/>
          <p:cNvSpPr/>
          <p:nvPr/>
        </p:nvSpPr>
        <p:spPr>
          <a:xfrm rot="-5400000">
            <a:off x="6971492" y="1680942"/>
            <a:ext cx="480" cy="2705"/>
          </a:xfrm>
          <a:custGeom>
            <a:avLst/>
            <a:gdLst/>
            <a:ahLst/>
            <a:cxnLst/>
            <a:rect l="l" t="t" r="r" b="b"/>
            <a:pathLst>
              <a:path w="46" h="259" extrusionOk="0">
                <a:moveTo>
                  <a:pt x="46" y="259"/>
                </a:moveTo>
                <a:cubicBezTo>
                  <a:pt x="28" y="174"/>
                  <a:pt x="17" y="87"/>
                  <a:pt x="0" y="1"/>
                </a:cubicBezTo>
                <a:cubicBezTo>
                  <a:pt x="17" y="87"/>
                  <a:pt x="28" y="174"/>
                  <a:pt x="46" y="259"/>
                </a:cubicBezTo>
                <a:close/>
              </a:path>
            </a:pathLst>
          </a:custGeom>
          <a:solidFill>
            <a:srgbClr val="931A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0" name="Google Shape;420;p43"/>
          <p:cNvSpPr/>
          <p:nvPr/>
        </p:nvSpPr>
        <p:spPr>
          <a:xfrm rot="-5400000">
            <a:off x="6957449" y="1684477"/>
            <a:ext cx="94" cy="470"/>
          </a:xfrm>
          <a:custGeom>
            <a:avLst/>
            <a:gdLst/>
            <a:ahLst/>
            <a:cxnLst/>
            <a:rect l="l" t="t" r="r" b="b"/>
            <a:pathLst>
              <a:path w="9" h="45" extrusionOk="0">
                <a:moveTo>
                  <a:pt x="1" y="1"/>
                </a:moveTo>
                <a:cubicBezTo>
                  <a:pt x="2" y="16"/>
                  <a:pt x="5" y="30"/>
                  <a:pt x="8" y="45"/>
                </a:cubicBezTo>
                <a:cubicBezTo>
                  <a:pt x="5" y="30"/>
                  <a:pt x="5" y="16"/>
                  <a:pt x="4" y="1"/>
                </a:cubicBezTo>
                <a:close/>
              </a:path>
            </a:pathLst>
          </a:custGeom>
          <a:solidFill>
            <a:srgbClr val="931A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1" name="Google Shape;421;p43"/>
          <p:cNvSpPr/>
          <p:nvPr/>
        </p:nvSpPr>
        <p:spPr>
          <a:xfrm rot="-5400000">
            <a:off x="6947437" y="1515566"/>
            <a:ext cx="16555" cy="13182"/>
          </a:xfrm>
          <a:custGeom>
            <a:avLst/>
            <a:gdLst/>
            <a:ahLst/>
            <a:cxnLst/>
            <a:rect l="l" t="t" r="r" b="b"/>
            <a:pathLst>
              <a:path w="1585" h="1262" extrusionOk="0">
                <a:moveTo>
                  <a:pt x="1" y="1"/>
                </a:moveTo>
                <a:cubicBezTo>
                  <a:pt x="535" y="417"/>
                  <a:pt x="1074" y="821"/>
                  <a:pt x="1585" y="1261"/>
                </a:cubicBezTo>
                <a:cubicBezTo>
                  <a:pt x="1076" y="821"/>
                  <a:pt x="535" y="415"/>
                  <a:pt x="2" y="1"/>
                </a:cubicBezTo>
                <a:close/>
              </a:path>
            </a:pathLst>
          </a:custGeom>
          <a:solidFill>
            <a:srgbClr val="931A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2" name="Google Shape;422;p43"/>
          <p:cNvSpPr/>
          <p:nvPr/>
        </p:nvSpPr>
        <p:spPr>
          <a:xfrm rot="-5400000">
            <a:off x="6953579" y="1588054"/>
            <a:ext cx="10" cy="21"/>
          </a:xfrm>
          <a:custGeom>
            <a:avLst/>
            <a:gdLst/>
            <a:ahLst/>
            <a:cxnLst/>
            <a:rect l="l" t="t" r="r" b="b"/>
            <a:pathLst>
              <a:path w="1" h="2" extrusionOk="0">
                <a:moveTo>
                  <a:pt x="0" y="2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31A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3" name="Google Shape;423;p43"/>
          <p:cNvSpPr/>
          <p:nvPr/>
        </p:nvSpPr>
        <p:spPr>
          <a:xfrm rot="-5400000">
            <a:off x="6948858" y="1488148"/>
            <a:ext cx="188" cy="5964"/>
          </a:xfrm>
          <a:custGeom>
            <a:avLst/>
            <a:gdLst/>
            <a:ahLst/>
            <a:cxnLst/>
            <a:rect l="l" t="t" r="r" b="b"/>
            <a:pathLst>
              <a:path w="18" h="571" extrusionOk="0">
                <a:moveTo>
                  <a:pt x="10" y="1"/>
                </a:moveTo>
                <a:cubicBezTo>
                  <a:pt x="13" y="191"/>
                  <a:pt x="5" y="380"/>
                  <a:pt x="1" y="570"/>
                </a:cubicBezTo>
                <a:cubicBezTo>
                  <a:pt x="5" y="380"/>
                  <a:pt x="17" y="192"/>
                  <a:pt x="14" y="1"/>
                </a:cubicBezTo>
                <a:close/>
              </a:path>
            </a:pathLst>
          </a:custGeom>
          <a:solidFill>
            <a:srgbClr val="931A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4" name="Google Shape;424;p43"/>
          <p:cNvSpPr/>
          <p:nvPr/>
        </p:nvSpPr>
        <p:spPr>
          <a:xfrm rot="-5400000">
            <a:off x="6953151" y="1547287"/>
            <a:ext cx="3165" cy="7792"/>
          </a:xfrm>
          <a:custGeom>
            <a:avLst/>
            <a:gdLst/>
            <a:ahLst/>
            <a:cxnLst/>
            <a:rect l="l" t="t" r="r" b="b"/>
            <a:pathLst>
              <a:path w="303" h="746" extrusionOk="0">
                <a:moveTo>
                  <a:pt x="0" y="1"/>
                </a:moveTo>
                <a:cubicBezTo>
                  <a:pt x="114" y="246"/>
                  <a:pt x="208" y="497"/>
                  <a:pt x="303" y="745"/>
                </a:cubicBezTo>
                <a:cubicBezTo>
                  <a:pt x="208" y="495"/>
                  <a:pt x="114" y="246"/>
                  <a:pt x="0" y="1"/>
                </a:cubicBezTo>
                <a:close/>
              </a:path>
            </a:pathLst>
          </a:custGeom>
          <a:solidFill>
            <a:srgbClr val="931A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5" name="Google Shape;425;p43"/>
          <p:cNvSpPr/>
          <p:nvPr/>
        </p:nvSpPr>
        <p:spPr>
          <a:xfrm rot="-5400000">
            <a:off x="5720902" y="1859917"/>
            <a:ext cx="2493190" cy="1669111"/>
          </a:xfrm>
          <a:custGeom>
            <a:avLst/>
            <a:gdLst/>
            <a:ahLst/>
            <a:cxnLst/>
            <a:rect l="l" t="t" r="r" b="b"/>
            <a:pathLst>
              <a:path w="238697" h="159800" extrusionOk="0">
                <a:moveTo>
                  <a:pt x="119845" y="46171"/>
                </a:moveTo>
                <a:cubicBezTo>
                  <a:pt x="120054" y="46171"/>
                  <a:pt x="120264" y="46187"/>
                  <a:pt x="120473" y="46218"/>
                </a:cubicBezTo>
                <a:cubicBezTo>
                  <a:pt x="120352" y="46255"/>
                  <a:pt x="120234" y="46300"/>
                  <a:pt x="120118" y="46352"/>
                </a:cubicBezTo>
                <a:cubicBezTo>
                  <a:pt x="119146" y="46801"/>
                  <a:pt x="118349" y="47703"/>
                  <a:pt x="117576" y="48554"/>
                </a:cubicBezTo>
                <a:cubicBezTo>
                  <a:pt x="116938" y="49255"/>
                  <a:pt x="116235" y="49999"/>
                  <a:pt x="115438" y="50385"/>
                </a:cubicBezTo>
                <a:cubicBezTo>
                  <a:pt x="115532" y="50270"/>
                  <a:pt x="115617" y="50148"/>
                  <a:pt x="115696" y="50022"/>
                </a:cubicBezTo>
                <a:cubicBezTo>
                  <a:pt x="116342" y="48977"/>
                  <a:pt x="116685" y="47728"/>
                  <a:pt x="117587" y="46985"/>
                </a:cubicBezTo>
                <a:cubicBezTo>
                  <a:pt x="118288" y="46407"/>
                  <a:pt x="119058" y="46171"/>
                  <a:pt x="119845" y="46171"/>
                </a:cubicBezTo>
                <a:close/>
                <a:moveTo>
                  <a:pt x="121866" y="45875"/>
                </a:moveTo>
                <a:cubicBezTo>
                  <a:pt x="122924" y="45931"/>
                  <a:pt x="123971" y="46243"/>
                  <a:pt x="124942" y="46941"/>
                </a:cubicBezTo>
                <a:cubicBezTo>
                  <a:pt x="125916" y="47638"/>
                  <a:pt x="126605" y="48654"/>
                  <a:pt x="127170" y="49890"/>
                </a:cubicBezTo>
                <a:cubicBezTo>
                  <a:pt x="127316" y="50210"/>
                  <a:pt x="127466" y="50531"/>
                  <a:pt x="127624" y="50839"/>
                </a:cubicBezTo>
                <a:cubicBezTo>
                  <a:pt x="126355" y="49738"/>
                  <a:pt x="125270" y="48170"/>
                  <a:pt x="123965" y="47132"/>
                </a:cubicBezTo>
                <a:cubicBezTo>
                  <a:pt x="123942" y="47072"/>
                  <a:pt x="123902" y="47020"/>
                  <a:pt x="123851" y="46981"/>
                </a:cubicBezTo>
                <a:cubicBezTo>
                  <a:pt x="123224" y="46533"/>
                  <a:pt x="122554" y="46147"/>
                  <a:pt x="121866" y="45875"/>
                </a:cubicBezTo>
                <a:close/>
                <a:moveTo>
                  <a:pt x="120176" y="48174"/>
                </a:moveTo>
                <a:cubicBezTo>
                  <a:pt x="120413" y="48174"/>
                  <a:pt x="120651" y="48196"/>
                  <a:pt x="120890" y="48241"/>
                </a:cubicBezTo>
                <a:cubicBezTo>
                  <a:pt x="120987" y="48259"/>
                  <a:pt x="121082" y="48282"/>
                  <a:pt x="121178" y="48308"/>
                </a:cubicBezTo>
                <a:cubicBezTo>
                  <a:pt x="120478" y="48434"/>
                  <a:pt x="119793" y="48779"/>
                  <a:pt x="119172" y="49205"/>
                </a:cubicBezTo>
                <a:cubicBezTo>
                  <a:pt x="118174" y="49891"/>
                  <a:pt x="117084" y="50974"/>
                  <a:pt x="115902" y="50974"/>
                </a:cubicBezTo>
                <a:cubicBezTo>
                  <a:pt x="115866" y="50974"/>
                  <a:pt x="115831" y="50973"/>
                  <a:pt x="115795" y="50971"/>
                </a:cubicBezTo>
                <a:cubicBezTo>
                  <a:pt x="116752" y="50444"/>
                  <a:pt x="117552" y="49483"/>
                  <a:pt x="118384" y="48604"/>
                </a:cubicBezTo>
                <a:cubicBezTo>
                  <a:pt x="118392" y="48601"/>
                  <a:pt x="118399" y="48602"/>
                  <a:pt x="118407" y="48599"/>
                </a:cubicBezTo>
                <a:cubicBezTo>
                  <a:pt x="118971" y="48319"/>
                  <a:pt x="119569" y="48174"/>
                  <a:pt x="120176" y="48174"/>
                </a:cubicBezTo>
                <a:close/>
                <a:moveTo>
                  <a:pt x="121425" y="46809"/>
                </a:moveTo>
                <a:cubicBezTo>
                  <a:pt x="121919" y="46809"/>
                  <a:pt x="122423" y="46946"/>
                  <a:pt x="122930" y="47224"/>
                </a:cubicBezTo>
                <a:cubicBezTo>
                  <a:pt x="124080" y="47849"/>
                  <a:pt x="125017" y="48979"/>
                  <a:pt x="125961" y="50025"/>
                </a:cubicBezTo>
                <a:cubicBezTo>
                  <a:pt x="126409" y="50519"/>
                  <a:pt x="126868" y="50994"/>
                  <a:pt x="127349" y="51413"/>
                </a:cubicBezTo>
                <a:cubicBezTo>
                  <a:pt x="125749" y="50996"/>
                  <a:pt x="124432" y="49456"/>
                  <a:pt x="123000" y="48454"/>
                </a:cubicBezTo>
                <a:lnTo>
                  <a:pt x="123000" y="48455"/>
                </a:lnTo>
                <a:cubicBezTo>
                  <a:pt x="122083" y="47814"/>
                  <a:pt x="121099" y="47475"/>
                  <a:pt x="120118" y="47475"/>
                </a:cubicBezTo>
                <a:cubicBezTo>
                  <a:pt x="119928" y="47475"/>
                  <a:pt x="119738" y="47488"/>
                  <a:pt x="119549" y="47514"/>
                </a:cubicBezTo>
                <a:lnTo>
                  <a:pt x="119549" y="47512"/>
                </a:lnTo>
                <a:cubicBezTo>
                  <a:pt x="120149" y="47044"/>
                  <a:pt x="120779" y="46809"/>
                  <a:pt x="121425" y="46809"/>
                </a:cubicBezTo>
                <a:close/>
                <a:moveTo>
                  <a:pt x="122885" y="50938"/>
                </a:moveTo>
                <a:cubicBezTo>
                  <a:pt x="123460" y="50938"/>
                  <a:pt x="124032" y="51066"/>
                  <a:pt x="124581" y="51301"/>
                </a:cubicBezTo>
                <a:cubicBezTo>
                  <a:pt x="123896" y="51316"/>
                  <a:pt x="123219" y="51424"/>
                  <a:pt x="122568" y="51712"/>
                </a:cubicBezTo>
                <a:cubicBezTo>
                  <a:pt x="122205" y="51876"/>
                  <a:pt x="121869" y="52093"/>
                  <a:pt x="121570" y="52358"/>
                </a:cubicBezTo>
                <a:cubicBezTo>
                  <a:pt x="121559" y="52362"/>
                  <a:pt x="121552" y="52361"/>
                  <a:pt x="121541" y="52367"/>
                </a:cubicBezTo>
                <a:cubicBezTo>
                  <a:pt x="120789" y="52823"/>
                  <a:pt x="119992" y="52998"/>
                  <a:pt x="119182" y="52998"/>
                </a:cubicBezTo>
                <a:cubicBezTo>
                  <a:pt x="118553" y="52998"/>
                  <a:pt x="117916" y="52893"/>
                  <a:pt x="117286" y="52733"/>
                </a:cubicBezTo>
                <a:cubicBezTo>
                  <a:pt x="118147" y="52646"/>
                  <a:pt x="118998" y="52379"/>
                  <a:pt x="119833" y="51958"/>
                </a:cubicBezTo>
                <a:cubicBezTo>
                  <a:pt x="120739" y="51503"/>
                  <a:pt x="121631" y="51012"/>
                  <a:pt x="122622" y="50947"/>
                </a:cubicBezTo>
                <a:cubicBezTo>
                  <a:pt x="122710" y="50941"/>
                  <a:pt x="122798" y="50938"/>
                  <a:pt x="122885" y="50938"/>
                </a:cubicBezTo>
                <a:close/>
                <a:moveTo>
                  <a:pt x="117081" y="53395"/>
                </a:moveTo>
                <a:lnTo>
                  <a:pt x="117081" y="53395"/>
                </a:lnTo>
                <a:cubicBezTo>
                  <a:pt x="117792" y="53583"/>
                  <a:pt x="118511" y="53708"/>
                  <a:pt x="119221" y="53708"/>
                </a:cubicBezTo>
                <a:cubicBezTo>
                  <a:pt x="119679" y="53708"/>
                  <a:pt x="120133" y="53656"/>
                  <a:pt x="120578" y="53536"/>
                </a:cubicBezTo>
                <a:lnTo>
                  <a:pt x="120578" y="53536"/>
                </a:lnTo>
                <a:cubicBezTo>
                  <a:pt x="120270" y="53984"/>
                  <a:pt x="119965" y="54433"/>
                  <a:pt x="119575" y="54768"/>
                </a:cubicBezTo>
                <a:cubicBezTo>
                  <a:pt x="119540" y="54796"/>
                  <a:pt x="119512" y="54833"/>
                  <a:pt x="119494" y="54875"/>
                </a:cubicBezTo>
                <a:cubicBezTo>
                  <a:pt x="119016" y="54645"/>
                  <a:pt x="118550" y="54362"/>
                  <a:pt x="118102" y="54071"/>
                </a:cubicBezTo>
                <a:cubicBezTo>
                  <a:pt x="117760" y="53849"/>
                  <a:pt x="117421" y="53620"/>
                  <a:pt x="117081" y="53395"/>
                </a:cubicBezTo>
                <a:close/>
                <a:moveTo>
                  <a:pt x="124737" y="52008"/>
                </a:moveTo>
                <a:cubicBezTo>
                  <a:pt x="124956" y="52008"/>
                  <a:pt x="125176" y="52018"/>
                  <a:pt x="125397" y="52034"/>
                </a:cubicBezTo>
                <a:cubicBezTo>
                  <a:pt x="124823" y="52189"/>
                  <a:pt x="124265" y="52455"/>
                  <a:pt x="123741" y="52831"/>
                </a:cubicBezTo>
                <a:cubicBezTo>
                  <a:pt x="122595" y="53656"/>
                  <a:pt x="121538" y="54836"/>
                  <a:pt x="120200" y="55059"/>
                </a:cubicBezTo>
                <a:cubicBezTo>
                  <a:pt x="120539" y="54695"/>
                  <a:pt x="120824" y="54251"/>
                  <a:pt x="121123" y="53825"/>
                </a:cubicBezTo>
                <a:lnTo>
                  <a:pt x="121123" y="53826"/>
                </a:lnTo>
                <a:cubicBezTo>
                  <a:pt x="121559" y="53206"/>
                  <a:pt x="122092" y="52708"/>
                  <a:pt x="122700" y="52418"/>
                </a:cubicBezTo>
                <a:cubicBezTo>
                  <a:pt x="123352" y="52108"/>
                  <a:pt x="124040" y="52008"/>
                  <a:pt x="124737" y="52008"/>
                </a:cubicBezTo>
                <a:close/>
                <a:moveTo>
                  <a:pt x="126570" y="52605"/>
                </a:moveTo>
                <a:cubicBezTo>
                  <a:pt x="126843" y="52605"/>
                  <a:pt x="127120" y="52634"/>
                  <a:pt x="127401" y="52695"/>
                </a:cubicBezTo>
                <a:cubicBezTo>
                  <a:pt x="127399" y="52781"/>
                  <a:pt x="127416" y="52869"/>
                  <a:pt x="127448" y="52950"/>
                </a:cubicBezTo>
                <a:cubicBezTo>
                  <a:pt x="125571" y="53080"/>
                  <a:pt x="123930" y="55056"/>
                  <a:pt x="122051" y="55369"/>
                </a:cubicBezTo>
                <a:lnTo>
                  <a:pt x="122053" y="55369"/>
                </a:lnTo>
                <a:cubicBezTo>
                  <a:pt x="121884" y="55397"/>
                  <a:pt x="121714" y="55411"/>
                  <a:pt x="121544" y="55411"/>
                </a:cubicBezTo>
                <a:cubicBezTo>
                  <a:pt x="121483" y="55411"/>
                  <a:pt x="121421" y="55409"/>
                  <a:pt x="121360" y="55405"/>
                </a:cubicBezTo>
                <a:cubicBezTo>
                  <a:pt x="122176" y="54985"/>
                  <a:pt x="122914" y="54306"/>
                  <a:pt x="123668" y="53721"/>
                </a:cubicBezTo>
                <a:cubicBezTo>
                  <a:pt x="124580" y="53015"/>
                  <a:pt x="125546" y="52605"/>
                  <a:pt x="126570" y="52605"/>
                </a:cubicBezTo>
                <a:close/>
                <a:moveTo>
                  <a:pt x="114806" y="52837"/>
                </a:moveTo>
                <a:cubicBezTo>
                  <a:pt x="115115" y="52973"/>
                  <a:pt x="115414" y="53124"/>
                  <a:pt x="115704" y="53293"/>
                </a:cubicBezTo>
                <a:cubicBezTo>
                  <a:pt x="116878" y="54294"/>
                  <a:pt x="117771" y="55914"/>
                  <a:pt x="118870" y="57104"/>
                </a:cubicBezTo>
                <a:cubicBezTo>
                  <a:pt x="118337" y="56817"/>
                  <a:pt x="117843" y="56462"/>
                  <a:pt x="117402" y="56048"/>
                </a:cubicBezTo>
                <a:lnTo>
                  <a:pt x="117403" y="56048"/>
                </a:lnTo>
                <a:cubicBezTo>
                  <a:pt x="116454" y="55155"/>
                  <a:pt x="115734" y="53768"/>
                  <a:pt x="114806" y="52837"/>
                </a:cubicBezTo>
                <a:close/>
                <a:moveTo>
                  <a:pt x="126660" y="53846"/>
                </a:moveTo>
                <a:lnTo>
                  <a:pt x="126660" y="53846"/>
                </a:lnTo>
                <a:cubicBezTo>
                  <a:pt x="126493" y="53946"/>
                  <a:pt x="126332" y="54054"/>
                  <a:pt x="126177" y="54169"/>
                </a:cubicBezTo>
                <a:cubicBezTo>
                  <a:pt x="125219" y="54897"/>
                  <a:pt x="124475" y="55943"/>
                  <a:pt x="123600" y="56811"/>
                </a:cubicBezTo>
                <a:cubicBezTo>
                  <a:pt x="123078" y="57331"/>
                  <a:pt x="122514" y="57688"/>
                  <a:pt x="121919" y="57800"/>
                </a:cubicBezTo>
                <a:cubicBezTo>
                  <a:pt x="121802" y="57808"/>
                  <a:pt x="121685" y="57812"/>
                  <a:pt x="121567" y="57812"/>
                </a:cubicBezTo>
                <a:cubicBezTo>
                  <a:pt x="121403" y="57812"/>
                  <a:pt x="121239" y="57804"/>
                  <a:pt x="121076" y="57789"/>
                </a:cubicBezTo>
                <a:cubicBezTo>
                  <a:pt x="120829" y="57735"/>
                  <a:pt x="120589" y="57642"/>
                  <a:pt x="120369" y="57518"/>
                </a:cubicBezTo>
                <a:cubicBezTo>
                  <a:pt x="119254" y="56896"/>
                  <a:pt x="118431" y="55674"/>
                  <a:pt x="117597" y="54558"/>
                </a:cubicBezTo>
                <a:cubicBezTo>
                  <a:pt x="117572" y="54523"/>
                  <a:pt x="117544" y="54490"/>
                  <a:pt x="117518" y="54455"/>
                </a:cubicBezTo>
                <a:lnTo>
                  <a:pt x="117518" y="54455"/>
                </a:lnTo>
                <a:cubicBezTo>
                  <a:pt x="118813" y="55318"/>
                  <a:pt x="120114" y="56124"/>
                  <a:pt x="121575" y="56124"/>
                </a:cubicBezTo>
                <a:cubicBezTo>
                  <a:pt x="121643" y="56124"/>
                  <a:pt x="121712" y="56123"/>
                  <a:pt x="121781" y="56119"/>
                </a:cubicBezTo>
                <a:cubicBezTo>
                  <a:pt x="122996" y="56057"/>
                  <a:pt x="124063" y="55287"/>
                  <a:pt x="125122" y="54623"/>
                </a:cubicBezTo>
                <a:cubicBezTo>
                  <a:pt x="125606" y="54320"/>
                  <a:pt x="126125" y="54026"/>
                  <a:pt x="126660" y="53846"/>
                </a:cubicBezTo>
                <a:close/>
                <a:moveTo>
                  <a:pt x="227339" y="62410"/>
                </a:moveTo>
                <a:cubicBezTo>
                  <a:pt x="227415" y="62697"/>
                  <a:pt x="227455" y="63042"/>
                  <a:pt x="227417" y="63312"/>
                </a:cubicBezTo>
                <a:cubicBezTo>
                  <a:pt x="227400" y="63432"/>
                  <a:pt x="227398" y="63549"/>
                  <a:pt x="227386" y="63669"/>
                </a:cubicBezTo>
                <a:cubicBezTo>
                  <a:pt x="227333" y="63253"/>
                  <a:pt x="227315" y="62832"/>
                  <a:pt x="227332" y="62413"/>
                </a:cubicBezTo>
                <a:cubicBezTo>
                  <a:pt x="227335" y="62412"/>
                  <a:pt x="227336" y="62413"/>
                  <a:pt x="227339" y="62410"/>
                </a:cubicBezTo>
                <a:close/>
                <a:moveTo>
                  <a:pt x="147441" y="68521"/>
                </a:moveTo>
                <a:cubicBezTo>
                  <a:pt x="147076" y="69260"/>
                  <a:pt x="146645" y="69965"/>
                  <a:pt x="146153" y="70627"/>
                </a:cubicBezTo>
                <a:cubicBezTo>
                  <a:pt x="145886" y="70984"/>
                  <a:pt x="145597" y="71325"/>
                  <a:pt x="145291" y="71649"/>
                </a:cubicBezTo>
                <a:cubicBezTo>
                  <a:pt x="145778" y="70732"/>
                  <a:pt x="146136" y="69751"/>
                  <a:pt x="146360" y="68736"/>
                </a:cubicBezTo>
                <a:cubicBezTo>
                  <a:pt x="146720" y="68662"/>
                  <a:pt x="147079" y="68586"/>
                  <a:pt x="147441" y="68521"/>
                </a:cubicBezTo>
                <a:close/>
                <a:moveTo>
                  <a:pt x="144648" y="69124"/>
                </a:moveTo>
                <a:cubicBezTo>
                  <a:pt x="143945" y="71494"/>
                  <a:pt x="142402" y="73605"/>
                  <a:pt x="140208" y="74947"/>
                </a:cubicBezTo>
                <a:cubicBezTo>
                  <a:pt x="139803" y="75113"/>
                  <a:pt x="139412" y="75313"/>
                  <a:pt x="139040" y="75545"/>
                </a:cubicBezTo>
                <a:cubicBezTo>
                  <a:pt x="138862" y="75518"/>
                  <a:pt x="138689" y="75506"/>
                  <a:pt x="138519" y="75506"/>
                </a:cubicBezTo>
                <a:cubicBezTo>
                  <a:pt x="137673" y="75506"/>
                  <a:pt x="136906" y="75805"/>
                  <a:pt x="136058" y="76071"/>
                </a:cubicBezTo>
                <a:cubicBezTo>
                  <a:pt x="135769" y="76160"/>
                  <a:pt x="135437" y="76260"/>
                  <a:pt x="135116" y="76260"/>
                </a:cubicBezTo>
                <a:cubicBezTo>
                  <a:pt x="134922" y="76260"/>
                  <a:pt x="134732" y="76223"/>
                  <a:pt x="134559" y="76125"/>
                </a:cubicBezTo>
                <a:cubicBezTo>
                  <a:pt x="133928" y="75765"/>
                  <a:pt x="134407" y="75198"/>
                  <a:pt x="134781" y="74838"/>
                </a:cubicBezTo>
                <a:cubicBezTo>
                  <a:pt x="135469" y="74177"/>
                  <a:pt x="136823" y="73456"/>
                  <a:pt x="137060" y="72448"/>
                </a:cubicBezTo>
                <a:cubicBezTo>
                  <a:pt x="137121" y="72414"/>
                  <a:pt x="137183" y="72385"/>
                  <a:pt x="137241" y="72328"/>
                </a:cubicBezTo>
                <a:cubicBezTo>
                  <a:pt x="137493" y="72074"/>
                  <a:pt x="137680" y="71790"/>
                  <a:pt x="137838" y="71495"/>
                </a:cubicBezTo>
                <a:cubicBezTo>
                  <a:pt x="137946" y="71492"/>
                  <a:pt x="138050" y="71468"/>
                  <a:pt x="138148" y="71423"/>
                </a:cubicBezTo>
                <a:cubicBezTo>
                  <a:pt x="140242" y="70464"/>
                  <a:pt x="142418" y="69694"/>
                  <a:pt x="144648" y="69124"/>
                </a:cubicBezTo>
                <a:close/>
                <a:moveTo>
                  <a:pt x="224141" y="63974"/>
                </a:moveTo>
                <a:lnTo>
                  <a:pt x="224141" y="63974"/>
                </a:lnTo>
                <a:cubicBezTo>
                  <a:pt x="222574" y="66914"/>
                  <a:pt x="220170" y="69494"/>
                  <a:pt x="218719" y="72507"/>
                </a:cubicBezTo>
                <a:cubicBezTo>
                  <a:pt x="218617" y="72572"/>
                  <a:pt x="218536" y="72666"/>
                  <a:pt x="218488" y="72777"/>
                </a:cubicBezTo>
                <a:cubicBezTo>
                  <a:pt x="217874" y="74221"/>
                  <a:pt x="217379" y="75749"/>
                  <a:pt x="217079" y="77304"/>
                </a:cubicBezTo>
                <a:cubicBezTo>
                  <a:pt x="216928" y="74950"/>
                  <a:pt x="217209" y="72593"/>
                  <a:pt x="218164" y="70357"/>
                </a:cubicBezTo>
                <a:cubicBezTo>
                  <a:pt x="219119" y="68118"/>
                  <a:pt x="220679" y="66478"/>
                  <a:pt x="222641" y="65086"/>
                </a:cubicBezTo>
                <a:cubicBezTo>
                  <a:pt x="223148" y="64726"/>
                  <a:pt x="223655" y="64360"/>
                  <a:pt x="224141" y="63974"/>
                </a:cubicBezTo>
                <a:close/>
                <a:moveTo>
                  <a:pt x="227386" y="63669"/>
                </a:moveTo>
                <a:cubicBezTo>
                  <a:pt x="227944" y="68021"/>
                  <a:pt x="232112" y="71585"/>
                  <a:pt x="233113" y="75852"/>
                </a:cubicBezTo>
                <a:cubicBezTo>
                  <a:pt x="233228" y="76356"/>
                  <a:pt x="233302" y="76868"/>
                  <a:pt x="233334" y="77384"/>
                </a:cubicBezTo>
                <a:cubicBezTo>
                  <a:pt x="232431" y="75620"/>
                  <a:pt x="231111" y="74056"/>
                  <a:pt x="229943" y="72443"/>
                </a:cubicBezTo>
                <a:cubicBezTo>
                  <a:pt x="228041" y="69817"/>
                  <a:pt x="227032" y="66903"/>
                  <a:pt x="227386" y="63669"/>
                </a:cubicBezTo>
                <a:close/>
                <a:moveTo>
                  <a:pt x="237432" y="77615"/>
                </a:moveTo>
                <a:cubicBezTo>
                  <a:pt x="237431" y="77615"/>
                  <a:pt x="237429" y="77615"/>
                  <a:pt x="237428" y="77615"/>
                </a:cubicBezTo>
                <a:cubicBezTo>
                  <a:pt x="237430" y="77660"/>
                  <a:pt x="237436" y="77704"/>
                  <a:pt x="237437" y="77749"/>
                </a:cubicBezTo>
                <a:lnTo>
                  <a:pt x="237437" y="77749"/>
                </a:lnTo>
                <a:cubicBezTo>
                  <a:pt x="237436" y="77704"/>
                  <a:pt x="237434" y="77660"/>
                  <a:pt x="237432" y="77615"/>
                </a:cubicBezTo>
                <a:close/>
                <a:moveTo>
                  <a:pt x="237437" y="77749"/>
                </a:moveTo>
                <a:cubicBezTo>
                  <a:pt x="237437" y="77750"/>
                  <a:pt x="237437" y="77750"/>
                  <a:pt x="237437" y="77750"/>
                </a:cubicBezTo>
                <a:cubicBezTo>
                  <a:pt x="237437" y="77750"/>
                  <a:pt x="237437" y="77750"/>
                  <a:pt x="237437" y="77749"/>
                </a:cubicBezTo>
                <a:close/>
                <a:moveTo>
                  <a:pt x="6790" y="72012"/>
                </a:moveTo>
                <a:lnTo>
                  <a:pt x="6790" y="72012"/>
                </a:lnTo>
                <a:cubicBezTo>
                  <a:pt x="5709" y="74039"/>
                  <a:pt x="4053" y="75817"/>
                  <a:pt x="3051" y="77894"/>
                </a:cubicBezTo>
                <a:cubicBezTo>
                  <a:pt x="2981" y="77938"/>
                  <a:pt x="2927" y="78004"/>
                  <a:pt x="2892" y="78080"/>
                </a:cubicBezTo>
                <a:cubicBezTo>
                  <a:pt x="2471" y="79076"/>
                  <a:pt x="2129" y="80130"/>
                  <a:pt x="1920" y="81200"/>
                </a:cubicBezTo>
                <a:cubicBezTo>
                  <a:pt x="1817" y="79578"/>
                  <a:pt x="2011" y="77954"/>
                  <a:pt x="2668" y="76411"/>
                </a:cubicBezTo>
                <a:cubicBezTo>
                  <a:pt x="3327" y="74870"/>
                  <a:pt x="4403" y="73738"/>
                  <a:pt x="5754" y="72779"/>
                </a:cubicBezTo>
                <a:cubicBezTo>
                  <a:pt x="6105" y="72531"/>
                  <a:pt x="6454" y="72277"/>
                  <a:pt x="6790" y="72012"/>
                </a:cubicBezTo>
                <a:close/>
                <a:moveTo>
                  <a:pt x="9682" y="73559"/>
                </a:moveTo>
                <a:cubicBezTo>
                  <a:pt x="10563" y="75811"/>
                  <a:pt x="12420" y="77837"/>
                  <a:pt x="12973" y="80200"/>
                </a:cubicBezTo>
                <a:cubicBezTo>
                  <a:pt x="13054" y="80546"/>
                  <a:pt x="13105" y="80900"/>
                  <a:pt x="13126" y="81256"/>
                </a:cubicBezTo>
                <a:cubicBezTo>
                  <a:pt x="12504" y="80039"/>
                  <a:pt x="11594" y="78960"/>
                  <a:pt x="10789" y="77850"/>
                </a:cubicBezTo>
                <a:cubicBezTo>
                  <a:pt x="10304" y="77179"/>
                  <a:pt x="9904" y="76479"/>
                  <a:pt x="9602" y="75753"/>
                </a:cubicBezTo>
                <a:cubicBezTo>
                  <a:pt x="9689" y="75632"/>
                  <a:pt x="9733" y="75483"/>
                  <a:pt x="9727" y="75334"/>
                </a:cubicBezTo>
                <a:cubicBezTo>
                  <a:pt x="9702" y="74750"/>
                  <a:pt x="9689" y="74156"/>
                  <a:pt x="9682" y="73559"/>
                </a:cubicBezTo>
                <a:close/>
                <a:moveTo>
                  <a:pt x="8589" y="75943"/>
                </a:moveTo>
                <a:lnTo>
                  <a:pt x="8589" y="75943"/>
                </a:lnTo>
                <a:cubicBezTo>
                  <a:pt x="8653" y="75981"/>
                  <a:pt x="8723" y="76010"/>
                  <a:pt x="8794" y="76030"/>
                </a:cubicBezTo>
                <a:cubicBezTo>
                  <a:pt x="9046" y="76652"/>
                  <a:pt x="9362" y="77249"/>
                  <a:pt x="9740" y="77806"/>
                </a:cubicBezTo>
                <a:cubicBezTo>
                  <a:pt x="10887" y="79498"/>
                  <a:pt x="12434" y="81027"/>
                  <a:pt x="12911" y="83059"/>
                </a:cubicBezTo>
                <a:cubicBezTo>
                  <a:pt x="12428" y="82567"/>
                  <a:pt x="11868" y="82163"/>
                  <a:pt x="11321" y="81736"/>
                </a:cubicBezTo>
                <a:cubicBezTo>
                  <a:pt x="10527" y="81117"/>
                  <a:pt x="9860" y="80339"/>
                  <a:pt x="9424" y="79431"/>
                </a:cubicBezTo>
                <a:cubicBezTo>
                  <a:pt x="8899" y="78335"/>
                  <a:pt x="8685" y="77147"/>
                  <a:pt x="8589" y="75943"/>
                </a:cubicBezTo>
                <a:close/>
                <a:moveTo>
                  <a:pt x="7502" y="72390"/>
                </a:moveTo>
                <a:lnTo>
                  <a:pt x="7502" y="72390"/>
                </a:lnTo>
                <a:cubicBezTo>
                  <a:pt x="7274" y="74871"/>
                  <a:pt x="5687" y="77003"/>
                  <a:pt x="4749" y="79270"/>
                </a:cubicBezTo>
                <a:cubicBezTo>
                  <a:pt x="4032" y="81004"/>
                  <a:pt x="3833" y="82849"/>
                  <a:pt x="4207" y="84626"/>
                </a:cubicBezTo>
                <a:lnTo>
                  <a:pt x="4204" y="84626"/>
                </a:lnTo>
                <a:cubicBezTo>
                  <a:pt x="3069" y="83066"/>
                  <a:pt x="2766" y="81311"/>
                  <a:pt x="3323" y="79471"/>
                </a:cubicBezTo>
                <a:cubicBezTo>
                  <a:pt x="3870" y="77664"/>
                  <a:pt x="5036" y="76144"/>
                  <a:pt x="6105" y="74619"/>
                </a:cubicBezTo>
                <a:cubicBezTo>
                  <a:pt x="6611" y="73898"/>
                  <a:pt x="7092" y="73160"/>
                  <a:pt x="7502" y="72390"/>
                </a:cubicBezTo>
                <a:close/>
                <a:moveTo>
                  <a:pt x="10452" y="73261"/>
                </a:moveTo>
                <a:cubicBezTo>
                  <a:pt x="10597" y="73506"/>
                  <a:pt x="10747" y="73746"/>
                  <a:pt x="10909" y="73977"/>
                </a:cubicBezTo>
                <a:cubicBezTo>
                  <a:pt x="11912" y="75387"/>
                  <a:pt x="13254" y="76447"/>
                  <a:pt x="14407" y="77721"/>
                </a:cubicBezTo>
                <a:cubicBezTo>
                  <a:pt x="15098" y="78482"/>
                  <a:pt x="15605" y="79316"/>
                  <a:pt x="15831" y="80221"/>
                </a:cubicBezTo>
                <a:cubicBezTo>
                  <a:pt x="15898" y="80647"/>
                  <a:pt x="15939" y="81079"/>
                  <a:pt x="15954" y="81512"/>
                </a:cubicBezTo>
                <a:cubicBezTo>
                  <a:pt x="15931" y="81885"/>
                  <a:pt x="15863" y="82257"/>
                  <a:pt x="15750" y="82615"/>
                </a:cubicBezTo>
                <a:cubicBezTo>
                  <a:pt x="15204" y="84366"/>
                  <a:pt x="13910" y="85721"/>
                  <a:pt x="12742" y="87081"/>
                </a:cubicBezTo>
                <a:cubicBezTo>
                  <a:pt x="12706" y="87124"/>
                  <a:pt x="12671" y="87168"/>
                  <a:pt x="12634" y="87210"/>
                </a:cubicBezTo>
                <a:cubicBezTo>
                  <a:pt x="13471" y="85069"/>
                  <a:pt x="14233" y="82921"/>
                  <a:pt x="13892" y="80559"/>
                </a:cubicBezTo>
                <a:cubicBezTo>
                  <a:pt x="13622" y="78705"/>
                  <a:pt x="12554" y="77129"/>
                  <a:pt x="11609" y="75559"/>
                </a:cubicBezTo>
                <a:cubicBezTo>
                  <a:pt x="11177" y="74841"/>
                  <a:pt x="10750" y="74068"/>
                  <a:pt x="10452" y="73261"/>
                </a:cubicBezTo>
                <a:close/>
                <a:moveTo>
                  <a:pt x="7819" y="76636"/>
                </a:moveTo>
                <a:cubicBezTo>
                  <a:pt x="7945" y="77683"/>
                  <a:pt x="8179" y="78711"/>
                  <a:pt x="8623" y="79688"/>
                </a:cubicBezTo>
                <a:cubicBezTo>
                  <a:pt x="8864" y="80216"/>
                  <a:pt x="9171" y="80713"/>
                  <a:pt x="9535" y="81165"/>
                </a:cubicBezTo>
                <a:cubicBezTo>
                  <a:pt x="9540" y="81180"/>
                  <a:pt x="9544" y="81196"/>
                  <a:pt x="9550" y="81209"/>
                </a:cubicBezTo>
                <a:cubicBezTo>
                  <a:pt x="10712" y="83189"/>
                  <a:pt x="10861" y="85460"/>
                  <a:pt x="10662" y="87693"/>
                </a:cubicBezTo>
                <a:cubicBezTo>
                  <a:pt x="10424" y="86381"/>
                  <a:pt x="9974" y="85100"/>
                  <a:pt x="9350" y="83855"/>
                </a:cubicBezTo>
                <a:cubicBezTo>
                  <a:pt x="8671" y="82502"/>
                  <a:pt x="7956" y="81174"/>
                  <a:pt x="7719" y="79662"/>
                </a:cubicBezTo>
                <a:cubicBezTo>
                  <a:pt x="7561" y="78651"/>
                  <a:pt x="7605" y="77627"/>
                  <a:pt x="7819" y="76636"/>
                </a:cubicBezTo>
                <a:close/>
                <a:moveTo>
                  <a:pt x="11070" y="82594"/>
                </a:moveTo>
                <a:cubicBezTo>
                  <a:pt x="11643" y="83032"/>
                  <a:pt x="12217" y="83464"/>
                  <a:pt x="12669" y="84037"/>
                </a:cubicBezTo>
                <a:cubicBezTo>
                  <a:pt x="12706" y="84084"/>
                  <a:pt x="12753" y="84123"/>
                  <a:pt x="12806" y="84151"/>
                </a:cubicBezTo>
                <a:cubicBezTo>
                  <a:pt x="12615" y="84899"/>
                  <a:pt x="12360" y="85634"/>
                  <a:pt x="12092" y="86343"/>
                </a:cubicBezTo>
                <a:cubicBezTo>
                  <a:pt x="11887" y="86882"/>
                  <a:pt x="11675" y="87419"/>
                  <a:pt x="11468" y="87956"/>
                </a:cubicBezTo>
                <a:cubicBezTo>
                  <a:pt x="11643" y="86143"/>
                  <a:pt x="11611" y="84310"/>
                  <a:pt x="11069" y="82594"/>
                </a:cubicBezTo>
                <a:close/>
                <a:moveTo>
                  <a:pt x="4870" y="82072"/>
                </a:moveTo>
                <a:cubicBezTo>
                  <a:pt x="5131" y="83133"/>
                  <a:pt x="5643" y="84154"/>
                  <a:pt x="6242" y="85074"/>
                </a:cubicBezTo>
                <a:cubicBezTo>
                  <a:pt x="7230" y="86592"/>
                  <a:pt x="8729" y="88231"/>
                  <a:pt x="8844" y="90109"/>
                </a:cubicBezTo>
                <a:cubicBezTo>
                  <a:pt x="8076" y="88683"/>
                  <a:pt x="6825" y="87532"/>
                  <a:pt x="5664" y="86325"/>
                </a:cubicBezTo>
                <a:cubicBezTo>
                  <a:pt x="5660" y="86313"/>
                  <a:pt x="5661" y="86302"/>
                  <a:pt x="5655" y="86290"/>
                </a:cubicBezTo>
                <a:cubicBezTo>
                  <a:pt x="5072" y="85121"/>
                  <a:pt x="4791" y="83824"/>
                  <a:pt x="4838" y="82518"/>
                </a:cubicBezTo>
                <a:cubicBezTo>
                  <a:pt x="4843" y="82368"/>
                  <a:pt x="4855" y="82219"/>
                  <a:pt x="4870" y="82072"/>
                </a:cubicBezTo>
                <a:close/>
                <a:moveTo>
                  <a:pt x="2547" y="83308"/>
                </a:moveTo>
                <a:cubicBezTo>
                  <a:pt x="2609" y="83487"/>
                  <a:pt x="2679" y="83665"/>
                  <a:pt x="2761" y="83841"/>
                </a:cubicBezTo>
                <a:cubicBezTo>
                  <a:pt x="3441" y="85294"/>
                  <a:pt x="4623" y="86445"/>
                  <a:pt x="5740" y="87566"/>
                </a:cubicBezTo>
                <a:cubicBezTo>
                  <a:pt x="6661" y="88488"/>
                  <a:pt x="7642" y="89508"/>
                  <a:pt x="8222" y="90699"/>
                </a:cubicBezTo>
                <a:cubicBezTo>
                  <a:pt x="8073" y="90566"/>
                  <a:pt x="7916" y="90445"/>
                  <a:pt x="7754" y="90331"/>
                </a:cubicBezTo>
                <a:cubicBezTo>
                  <a:pt x="6433" y="89424"/>
                  <a:pt x="4917" y="88993"/>
                  <a:pt x="3906" y="87669"/>
                </a:cubicBezTo>
                <a:cubicBezTo>
                  <a:pt x="2910" y="86365"/>
                  <a:pt x="2536" y="84852"/>
                  <a:pt x="2547" y="83308"/>
                </a:cubicBezTo>
                <a:close/>
                <a:moveTo>
                  <a:pt x="15509" y="84939"/>
                </a:moveTo>
                <a:lnTo>
                  <a:pt x="15509" y="84939"/>
                </a:lnTo>
                <a:cubicBezTo>
                  <a:pt x="15269" y="85748"/>
                  <a:pt x="14941" y="86533"/>
                  <a:pt x="14513" y="87267"/>
                </a:cubicBezTo>
                <a:cubicBezTo>
                  <a:pt x="13625" y="88787"/>
                  <a:pt x="12121" y="89991"/>
                  <a:pt x="11184" y="91482"/>
                </a:cubicBezTo>
                <a:cubicBezTo>
                  <a:pt x="11289" y="91007"/>
                  <a:pt x="11421" y="90539"/>
                  <a:pt x="11570" y="90073"/>
                </a:cubicBezTo>
                <a:cubicBezTo>
                  <a:pt x="12551" y="88202"/>
                  <a:pt x="14299" y="86714"/>
                  <a:pt x="15509" y="84939"/>
                </a:cubicBezTo>
                <a:close/>
                <a:moveTo>
                  <a:pt x="120242" y="103162"/>
                </a:moveTo>
                <a:cubicBezTo>
                  <a:pt x="120346" y="103162"/>
                  <a:pt x="120450" y="103164"/>
                  <a:pt x="120554" y="103169"/>
                </a:cubicBezTo>
                <a:cubicBezTo>
                  <a:pt x="121208" y="103267"/>
                  <a:pt x="121833" y="103597"/>
                  <a:pt x="122416" y="104078"/>
                </a:cubicBezTo>
                <a:cubicBezTo>
                  <a:pt x="123392" y="104883"/>
                  <a:pt x="124227" y="105858"/>
                  <a:pt x="125292" y="106529"/>
                </a:cubicBezTo>
                <a:cubicBezTo>
                  <a:pt x="125466" y="106640"/>
                  <a:pt x="125646" y="106737"/>
                  <a:pt x="125826" y="106828"/>
                </a:cubicBezTo>
                <a:cubicBezTo>
                  <a:pt x="125237" y="106666"/>
                  <a:pt x="124663" y="106395"/>
                  <a:pt x="124126" y="106116"/>
                </a:cubicBezTo>
                <a:cubicBezTo>
                  <a:pt x="122953" y="105504"/>
                  <a:pt x="121769" y="104795"/>
                  <a:pt x="120437" y="104749"/>
                </a:cubicBezTo>
                <a:cubicBezTo>
                  <a:pt x="120380" y="104747"/>
                  <a:pt x="120322" y="104746"/>
                  <a:pt x="120265" y="104746"/>
                </a:cubicBezTo>
                <a:cubicBezTo>
                  <a:pt x="118642" y="104746"/>
                  <a:pt x="117218" y="105527"/>
                  <a:pt x="115801" y="106362"/>
                </a:cubicBezTo>
                <a:cubicBezTo>
                  <a:pt x="115830" y="106330"/>
                  <a:pt x="115859" y="106297"/>
                  <a:pt x="115886" y="106265"/>
                </a:cubicBezTo>
                <a:cubicBezTo>
                  <a:pt x="116777" y="105206"/>
                  <a:pt x="117655" y="104049"/>
                  <a:pt x="118862" y="103451"/>
                </a:cubicBezTo>
                <a:cubicBezTo>
                  <a:pt x="119105" y="103329"/>
                  <a:pt x="119365" y="103241"/>
                  <a:pt x="119632" y="103188"/>
                </a:cubicBezTo>
                <a:lnTo>
                  <a:pt x="119632" y="103190"/>
                </a:lnTo>
                <a:cubicBezTo>
                  <a:pt x="119835" y="103171"/>
                  <a:pt x="120039" y="103162"/>
                  <a:pt x="120242" y="103162"/>
                </a:cubicBezTo>
                <a:close/>
                <a:moveTo>
                  <a:pt x="117959" y="105946"/>
                </a:moveTo>
                <a:cubicBezTo>
                  <a:pt x="117982" y="105985"/>
                  <a:pt x="118012" y="106019"/>
                  <a:pt x="118048" y="106046"/>
                </a:cubicBezTo>
                <a:cubicBezTo>
                  <a:pt x="118483" y="106354"/>
                  <a:pt x="118827" y="106773"/>
                  <a:pt x="119172" y="107191"/>
                </a:cubicBezTo>
                <a:cubicBezTo>
                  <a:pt x="118708" y="107088"/>
                  <a:pt x="118236" y="107043"/>
                  <a:pt x="117760" y="107043"/>
                </a:cubicBezTo>
                <a:cubicBezTo>
                  <a:pt x="116958" y="107043"/>
                  <a:pt x="116146" y="107171"/>
                  <a:pt x="115345" y="107364"/>
                </a:cubicBezTo>
                <a:cubicBezTo>
                  <a:pt x="115713" y="107149"/>
                  <a:pt x="116079" y="106930"/>
                  <a:pt x="116449" y="106717"/>
                </a:cubicBezTo>
                <a:cubicBezTo>
                  <a:pt x="116934" y="106438"/>
                  <a:pt x="117440" y="106168"/>
                  <a:pt x="117959" y="105946"/>
                </a:cubicBezTo>
                <a:close/>
                <a:moveTo>
                  <a:pt x="117230" y="103858"/>
                </a:moveTo>
                <a:cubicBezTo>
                  <a:pt x="116049" y="104989"/>
                  <a:pt x="115104" y="106521"/>
                  <a:pt x="113839" y="107477"/>
                </a:cubicBezTo>
                <a:cubicBezTo>
                  <a:pt x="113522" y="107638"/>
                  <a:pt x="113197" y="107783"/>
                  <a:pt x="112866" y="107912"/>
                </a:cubicBezTo>
                <a:cubicBezTo>
                  <a:pt x="113862" y="107029"/>
                  <a:pt x="114621" y="105717"/>
                  <a:pt x="115643" y="104868"/>
                </a:cubicBezTo>
                <a:cubicBezTo>
                  <a:pt x="116128" y="104467"/>
                  <a:pt x="116661" y="104128"/>
                  <a:pt x="117230" y="103858"/>
                </a:cubicBezTo>
                <a:close/>
                <a:moveTo>
                  <a:pt x="120231" y="105418"/>
                </a:moveTo>
                <a:cubicBezTo>
                  <a:pt x="120404" y="105418"/>
                  <a:pt x="120577" y="105429"/>
                  <a:pt x="120750" y="105451"/>
                </a:cubicBezTo>
                <a:cubicBezTo>
                  <a:pt x="122871" y="105732"/>
                  <a:pt x="124754" y="107661"/>
                  <a:pt x="126882" y="107661"/>
                </a:cubicBezTo>
                <a:cubicBezTo>
                  <a:pt x="127103" y="107661"/>
                  <a:pt x="127326" y="107641"/>
                  <a:pt x="127553" y="107595"/>
                </a:cubicBezTo>
                <a:lnTo>
                  <a:pt x="127553" y="107595"/>
                </a:lnTo>
                <a:cubicBezTo>
                  <a:pt x="127538" y="107653"/>
                  <a:pt x="127529" y="107712"/>
                  <a:pt x="127524" y="107773"/>
                </a:cubicBezTo>
                <a:cubicBezTo>
                  <a:pt x="127477" y="107767"/>
                  <a:pt x="127428" y="107764"/>
                  <a:pt x="127379" y="107764"/>
                </a:cubicBezTo>
                <a:cubicBezTo>
                  <a:pt x="127290" y="107764"/>
                  <a:pt x="127201" y="107774"/>
                  <a:pt x="127126" y="107795"/>
                </a:cubicBezTo>
                <a:cubicBezTo>
                  <a:pt x="126644" y="107935"/>
                  <a:pt x="126172" y="108001"/>
                  <a:pt x="125709" y="108001"/>
                </a:cubicBezTo>
                <a:cubicBezTo>
                  <a:pt x="124603" y="108001"/>
                  <a:pt x="123551" y="107626"/>
                  <a:pt x="122554" y="106982"/>
                </a:cubicBezTo>
                <a:cubicBezTo>
                  <a:pt x="121714" y="106439"/>
                  <a:pt x="120893" y="105811"/>
                  <a:pt x="119991" y="105425"/>
                </a:cubicBezTo>
                <a:cubicBezTo>
                  <a:pt x="120071" y="105420"/>
                  <a:pt x="120151" y="105418"/>
                  <a:pt x="120231" y="105418"/>
                </a:cubicBezTo>
                <a:close/>
                <a:moveTo>
                  <a:pt x="118727" y="105762"/>
                </a:moveTo>
                <a:cubicBezTo>
                  <a:pt x="120197" y="105958"/>
                  <a:pt x="121380" y="107053"/>
                  <a:pt x="122651" y="107815"/>
                </a:cubicBezTo>
                <a:cubicBezTo>
                  <a:pt x="123217" y="108155"/>
                  <a:pt x="123835" y="108403"/>
                  <a:pt x="124481" y="108546"/>
                </a:cubicBezTo>
                <a:cubicBezTo>
                  <a:pt x="124208" y="108566"/>
                  <a:pt x="123935" y="108578"/>
                  <a:pt x="123663" y="108578"/>
                </a:cubicBezTo>
                <a:cubicBezTo>
                  <a:pt x="122932" y="108578"/>
                  <a:pt x="122209" y="108488"/>
                  <a:pt x="121518" y="108216"/>
                </a:cubicBezTo>
                <a:cubicBezTo>
                  <a:pt x="120849" y="107950"/>
                  <a:pt x="120255" y="107489"/>
                  <a:pt x="119766" y="106912"/>
                </a:cubicBezTo>
                <a:cubicBezTo>
                  <a:pt x="119429" y="106515"/>
                  <a:pt x="119107" y="106104"/>
                  <a:pt x="118727" y="105762"/>
                </a:cubicBezTo>
                <a:close/>
                <a:moveTo>
                  <a:pt x="117731" y="107711"/>
                </a:moveTo>
                <a:cubicBezTo>
                  <a:pt x="118592" y="107711"/>
                  <a:pt x="119442" y="107869"/>
                  <a:pt x="120250" y="108277"/>
                </a:cubicBezTo>
                <a:cubicBezTo>
                  <a:pt x="120261" y="108281"/>
                  <a:pt x="120273" y="108283"/>
                  <a:pt x="120284" y="108286"/>
                </a:cubicBezTo>
                <a:cubicBezTo>
                  <a:pt x="120622" y="108533"/>
                  <a:pt x="120994" y="108734"/>
                  <a:pt x="121388" y="108880"/>
                </a:cubicBezTo>
                <a:cubicBezTo>
                  <a:pt x="122109" y="109144"/>
                  <a:pt x="122851" y="109236"/>
                  <a:pt x="123603" y="109243"/>
                </a:cubicBezTo>
                <a:cubicBezTo>
                  <a:pt x="122985" y="109477"/>
                  <a:pt x="122341" y="109605"/>
                  <a:pt x="121690" y="109605"/>
                </a:cubicBezTo>
                <a:cubicBezTo>
                  <a:pt x="121615" y="109605"/>
                  <a:pt x="121539" y="109603"/>
                  <a:pt x="121464" y="109599"/>
                </a:cubicBezTo>
                <a:cubicBezTo>
                  <a:pt x="120376" y="109548"/>
                  <a:pt x="119391" y="109098"/>
                  <a:pt x="118389" y="108681"/>
                </a:cubicBezTo>
                <a:cubicBezTo>
                  <a:pt x="117467" y="108295"/>
                  <a:pt x="116528" y="108054"/>
                  <a:pt x="115584" y="107984"/>
                </a:cubicBezTo>
                <a:cubicBezTo>
                  <a:pt x="116296" y="107819"/>
                  <a:pt x="117017" y="107711"/>
                  <a:pt x="117731" y="107711"/>
                </a:cubicBezTo>
                <a:close/>
                <a:moveTo>
                  <a:pt x="114131" y="109653"/>
                </a:moveTo>
                <a:cubicBezTo>
                  <a:pt x="115416" y="109653"/>
                  <a:pt x="116622" y="110648"/>
                  <a:pt x="117720" y="111276"/>
                </a:cubicBezTo>
                <a:cubicBezTo>
                  <a:pt x="118411" y="111669"/>
                  <a:pt x="119166" y="111985"/>
                  <a:pt x="119936" y="112096"/>
                </a:cubicBezTo>
                <a:cubicBezTo>
                  <a:pt x="119833" y="112122"/>
                  <a:pt x="119728" y="112144"/>
                  <a:pt x="119622" y="112163"/>
                </a:cubicBezTo>
                <a:cubicBezTo>
                  <a:pt x="119345" y="112210"/>
                  <a:pt x="119068" y="112234"/>
                  <a:pt x="118792" y="112234"/>
                </a:cubicBezTo>
                <a:cubicBezTo>
                  <a:pt x="118144" y="112234"/>
                  <a:pt x="117504" y="112105"/>
                  <a:pt x="116896" y="111854"/>
                </a:cubicBezTo>
                <a:cubicBezTo>
                  <a:pt x="116887" y="111853"/>
                  <a:pt x="116879" y="111851"/>
                  <a:pt x="116872" y="111851"/>
                </a:cubicBezTo>
                <a:cubicBezTo>
                  <a:pt x="115942" y="111034"/>
                  <a:pt x="115046" y="110140"/>
                  <a:pt x="113986" y="109657"/>
                </a:cubicBezTo>
                <a:cubicBezTo>
                  <a:pt x="114035" y="109654"/>
                  <a:pt x="114083" y="109653"/>
                  <a:pt x="114131" y="109653"/>
                </a:cubicBezTo>
                <a:close/>
                <a:moveTo>
                  <a:pt x="126633" y="109106"/>
                </a:moveTo>
                <a:lnTo>
                  <a:pt x="126633" y="109106"/>
                </a:lnTo>
                <a:cubicBezTo>
                  <a:pt x="126113" y="109505"/>
                  <a:pt x="125620" y="109958"/>
                  <a:pt x="125140" y="110427"/>
                </a:cubicBezTo>
                <a:lnTo>
                  <a:pt x="125141" y="110427"/>
                </a:lnTo>
                <a:cubicBezTo>
                  <a:pt x="124129" y="111420"/>
                  <a:pt x="123125" y="112492"/>
                  <a:pt x="121878" y="113094"/>
                </a:cubicBezTo>
                <a:cubicBezTo>
                  <a:pt x="121316" y="113366"/>
                  <a:pt x="120755" y="113501"/>
                  <a:pt x="120202" y="113501"/>
                </a:cubicBezTo>
                <a:cubicBezTo>
                  <a:pt x="119507" y="113501"/>
                  <a:pt x="118823" y="113287"/>
                  <a:pt x="118167" y="112861"/>
                </a:cubicBezTo>
                <a:lnTo>
                  <a:pt x="118167" y="112860"/>
                </a:lnTo>
                <a:cubicBezTo>
                  <a:pt x="118356" y="112880"/>
                  <a:pt x="118546" y="112890"/>
                  <a:pt x="118736" y="112890"/>
                </a:cubicBezTo>
                <a:cubicBezTo>
                  <a:pt x="119830" y="112890"/>
                  <a:pt x="120920" y="112560"/>
                  <a:pt x="121928" y="111936"/>
                </a:cubicBezTo>
                <a:cubicBezTo>
                  <a:pt x="123477" y="110980"/>
                  <a:pt x="124888" y="109516"/>
                  <a:pt x="126633" y="109106"/>
                </a:cubicBezTo>
                <a:close/>
                <a:moveTo>
                  <a:pt x="113608" y="110208"/>
                </a:moveTo>
                <a:lnTo>
                  <a:pt x="113608" y="110208"/>
                </a:lnTo>
                <a:cubicBezTo>
                  <a:pt x="114489" y="110562"/>
                  <a:pt x="115274" y="111253"/>
                  <a:pt x="115986" y="111903"/>
                </a:cubicBezTo>
                <a:cubicBezTo>
                  <a:pt x="116852" y="112694"/>
                  <a:pt x="117743" y="113532"/>
                  <a:pt x="118815" y="113942"/>
                </a:cubicBezTo>
                <a:cubicBezTo>
                  <a:pt x="118943" y="113991"/>
                  <a:pt x="119073" y="114032"/>
                  <a:pt x="119207" y="114065"/>
                </a:cubicBezTo>
                <a:cubicBezTo>
                  <a:pt x="118961" y="114099"/>
                  <a:pt x="118714" y="114117"/>
                  <a:pt x="118469" y="114117"/>
                </a:cubicBezTo>
                <a:cubicBezTo>
                  <a:pt x="117625" y="114117"/>
                  <a:pt x="116794" y="113903"/>
                  <a:pt x="116029" y="113379"/>
                </a:cubicBezTo>
                <a:lnTo>
                  <a:pt x="116029" y="113377"/>
                </a:lnTo>
                <a:cubicBezTo>
                  <a:pt x="115027" y="112691"/>
                  <a:pt x="114624" y="111520"/>
                  <a:pt x="113898" y="110548"/>
                </a:cubicBezTo>
                <a:cubicBezTo>
                  <a:pt x="113809" y="110429"/>
                  <a:pt x="113712" y="110316"/>
                  <a:pt x="113608" y="110208"/>
                </a:cubicBezTo>
                <a:close/>
                <a:moveTo>
                  <a:pt x="126945" y="109640"/>
                </a:moveTo>
                <a:lnTo>
                  <a:pt x="126945" y="109640"/>
                </a:lnTo>
                <a:cubicBezTo>
                  <a:pt x="126778" y="109933"/>
                  <a:pt x="126620" y="110236"/>
                  <a:pt x="126467" y="110538"/>
                </a:cubicBezTo>
                <a:cubicBezTo>
                  <a:pt x="125873" y="111706"/>
                  <a:pt x="125138" y="112668"/>
                  <a:pt x="124088" y="113335"/>
                </a:cubicBezTo>
                <a:cubicBezTo>
                  <a:pt x="123037" y="114003"/>
                  <a:pt x="121896" y="114307"/>
                  <a:pt x="120741" y="114372"/>
                </a:cubicBezTo>
                <a:cubicBezTo>
                  <a:pt x="121486" y="114108"/>
                  <a:pt x="122212" y="113739"/>
                  <a:pt x="122891" y="113311"/>
                </a:cubicBezTo>
                <a:cubicBezTo>
                  <a:pt x="122944" y="113274"/>
                  <a:pt x="122987" y="113224"/>
                  <a:pt x="123012" y="113166"/>
                </a:cubicBezTo>
                <a:cubicBezTo>
                  <a:pt x="124422" y="112176"/>
                  <a:pt x="125577" y="110690"/>
                  <a:pt x="126945" y="109640"/>
                </a:cubicBezTo>
                <a:close/>
                <a:moveTo>
                  <a:pt x="1567" y="0"/>
                </a:moveTo>
                <a:cubicBezTo>
                  <a:pt x="1369" y="0"/>
                  <a:pt x="1172" y="3"/>
                  <a:pt x="974" y="7"/>
                </a:cubicBezTo>
                <a:cubicBezTo>
                  <a:pt x="11" y="30"/>
                  <a:pt x="1" y="1518"/>
                  <a:pt x="952" y="1518"/>
                </a:cubicBezTo>
                <a:cubicBezTo>
                  <a:pt x="959" y="1518"/>
                  <a:pt x="967" y="1518"/>
                  <a:pt x="974" y="1518"/>
                </a:cubicBezTo>
                <a:cubicBezTo>
                  <a:pt x="1171" y="1513"/>
                  <a:pt x="1368" y="1511"/>
                  <a:pt x="1564" y="1511"/>
                </a:cubicBezTo>
                <a:cubicBezTo>
                  <a:pt x="13291" y="1511"/>
                  <a:pt x="23027" y="9614"/>
                  <a:pt x="33891" y="12922"/>
                </a:cubicBezTo>
                <a:cubicBezTo>
                  <a:pt x="36588" y="13742"/>
                  <a:pt x="39392" y="14278"/>
                  <a:pt x="42215" y="14334"/>
                </a:cubicBezTo>
                <a:cubicBezTo>
                  <a:pt x="42365" y="14337"/>
                  <a:pt x="42516" y="14338"/>
                  <a:pt x="42666" y="14338"/>
                </a:cubicBezTo>
                <a:cubicBezTo>
                  <a:pt x="46026" y="14338"/>
                  <a:pt x="49336" y="13623"/>
                  <a:pt x="52617" y="12966"/>
                </a:cubicBezTo>
                <a:cubicBezTo>
                  <a:pt x="55269" y="12435"/>
                  <a:pt x="57971" y="11929"/>
                  <a:pt x="60681" y="11929"/>
                </a:cubicBezTo>
                <a:cubicBezTo>
                  <a:pt x="61510" y="11929"/>
                  <a:pt x="62341" y="11977"/>
                  <a:pt x="63171" y="12085"/>
                </a:cubicBezTo>
                <a:cubicBezTo>
                  <a:pt x="65773" y="12425"/>
                  <a:pt x="68268" y="13344"/>
                  <a:pt x="70578" y="14574"/>
                </a:cubicBezTo>
                <a:cubicBezTo>
                  <a:pt x="79972" y="19573"/>
                  <a:pt x="86828" y="29222"/>
                  <a:pt x="97640" y="31518"/>
                </a:cubicBezTo>
                <a:cubicBezTo>
                  <a:pt x="99890" y="31995"/>
                  <a:pt x="102155" y="32142"/>
                  <a:pt x="104427" y="32142"/>
                </a:cubicBezTo>
                <a:cubicBezTo>
                  <a:pt x="108048" y="32142"/>
                  <a:pt x="111686" y="31769"/>
                  <a:pt x="115313" y="31769"/>
                </a:cubicBezTo>
                <a:cubicBezTo>
                  <a:pt x="116613" y="31769"/>
                  <a:pt x="117911" y="31817"/>
                  <a:pt x="119207" y="31947"/>
                </a:cubicBezTo>
                <a:cubicBezTo>
                  <a:pt x="125026" y="32530"/>
                  <a:pt x="130638" y="34776"/>
                  <a:pt x="135401" y="38144"/>
                </a:cubicBezTo>
                <a:cubicBezTo>
                  <a:pt x="140170" y="41520"/>
                  <a:pt x="144102" y="46110"/>
                  <a:pt x="146574" y="51415"/>
                </a:cubicBezTo>
                <a:cubicBezTo>
                  <a:pt x="148795" y="56184"/>
                  <a:pt x="149855" y="61897"/>
                  <a:pt x="148124" y="66873"/>
                </a:cubicBezTo>
                <a:cubicBezTo>
                  <a:pt x="147611" y="66954"/>
                  <a:pt x="147098" y="67043"/>
                  <a:pt x="146586" y="67143"/>
                </a:cubicBezTo>
                <a:cubicBezTo>
                  <a:pt x="146624" y="66660"/>
                  <a:pt x="146631" y="66175"/>
                  <a:pt x="146606" y="65690"/>
                </a:cubicBezTo>
                <a:cubicBezTo>
                  <a:pt x="146305" y="60445"/>
                  <a:pt x="142516" y="56453"/>
                  <a:pt x="137895" y="54391"/>
                </a:cubicBezTo>
                <a:cubicBezTo>
                  <a:pt x="135284" y="53225"/>
                  <a:pt x="132508" y="52590"/>
                  <a:pt x="129706" y="52096"/>
                </a:cubicBezTo>
                <a:cubicBezTo>
                  <a:pt x="129685" y="51954"/>
                  <a:pt x="129621" y="51839"/>
                  <a:pt x="129505" y="51839"/>
                </a:cubicBezTo>
                <a:cubicBezTo>
                  <a:pt x="129501" y="51839"/>
                  <a:pt x="129497" y="51840"/>
                  <a:pt x="129493" y="51840"/>
                </a:cubicBezTo>
                <a:cubicBezTo>
                  <a:pt x="129470" y="51841"/>
                  <a:pt x="129446" y="51842"/>
                  <a:pt x="129422" y="51842"/>
                </a:cubicBezTo>
                <a:cubicBezTo>
                  <a:pt x="129311" y="51842"/>
                  <a:pt x="129200" y="51825"/>
                  <a:pt x="129094" y="51791"/>
                </a:cubicBezTo>
                <a:cubicBezTo>
                  <a:pt x="128988" y="51755"/>
                  <a:pt x="128892" y="51693"/>
                  <a:pt x="128816" y="51611"/>
                </a:cubicBezTo>
                <a:cubicBezTo>
                  <a:pt x="128116" y="50856"/>
                  <a:pt x="127727" y="49652"/>
                  <a:pt x="127222" y="48687"/>
                </a:cubicBezTo>
                <a:cubicBezTo>
                  <a:pt x="126643" y="47588"/>
                  <a:pt x="125841" y="46738"/>
                  <a:pt x="124938" y="46145"/>
                </a:cubicBezTo>
                <a:cubicBezTo>
                  <a:pt x="123844" y="45427"/>
                  <a:pt x="122667" y="45145"/>
                  <a:pt x="121487" y="45145"/>
                </a:cubicBezTo>
                <a:cubicBezTo>
                  <a:pt x="120462" y="45145"/>
                  <a:pt x="119435" y="45358"/>
                  <a:pt x="118458" y="45684"/>
                </a:cubicBezTo>
                <a:cubicBezTo>
                  <a:pt x="118424" y="45696"/>
                  <a:pt x="118393" y="45716"/>
                  <a:pt x="118369" y="45740"/>
                </a:cubicBezTo>
                <a:cubicBezTo>
                  <a:pt x="118214" y="45801"/>
                  <a:pt x="118064" y="45871"/>
                  <a:pt x="117919" y="45948"/>
                </a:cubicBezTo>
                <a:cubicBezTo>
                  <a:pt x="117036" y="46431"/>
                  <a:pt x="116398" y="47252"/>
                  <a:pt x="115898" y="48305"/>
                </a:cubicBezTo>
                <a:cubicBezTo>
                  <a:pt x="115491" y="49162"/>
                  <a:pt x="114885" y="50642"/>
                  <a:pt x="113998" y="50642"/>
                </a:cubicBezTo>
                <a:cubicBezTo>
                  <a:pt x="113872" y="50642"/>
                  <a:pt x="113740" y="50612"/>
                  <a:pt x="113602" y="50546"/>
                </a:cubicBezTo>
                <a:cubicBezTo>
                  <a:pt x="113561" y="50526"/>
                  <a:pt x="113522" y="50518"/>
                  <a:pt x="113486" y="50518"/>
                </a:cubicBezTo>
                <a:cubicBezTo>
                  <a:pt x="113232" y="50518"/>
                  <a:pt x="113134" y="50953"/>
                  <a:pt x="113426" y="51093"/>
                </a:cubicBezTo>
                <a:cubicBezTo>
                  <a:pt x="113607" y="51179"/>
                  <a:pt x="113806" y="51225"/>
                  <a:pt x="114006" y="51225"/>
                </a:cubicBezTo>
                <a:cubicBezTo>
                  <a:pt x="114044" y="51304"/>
                  <a:pt x="114108" y="51363"/>
                  <a:pt x="114204" y="51366"/>
                </a:cubicBezTo>
                <a:cubicBezTo>
                  <a:pt x="114235" y="51367"/>
                  <a:pt x="114266" y="51368"/>
                  <a:pt x="114298" y="51368"/>
                </a:cubicBezTo>
                <a:cubicBezTo>
                  <a:pt x="114456" y="51368"/>
                  <a:pt x="114614" y="51355"/>
                  <a:pt x="114770" y="51328"/>
                </a:cubicBezTo>
                <a:cubicBezTo>
                  <a:pt x="114796" y="51383"/>
                  <a:pt x="114840" y="51428"/>
                  <a:pt x="114894" y="51456"/>
                </a:cubicBezTo>
                <a:cubicBezTo>
                  <a:pt x="115246" y="51620"/>
                  <a:pt x="115586" y="51691"/>
                  <a:pt x="115917" y="51691"/>
                </a:cubicBezTo>
                <a:cubicBezTo>
                  <a:pt x="117977" y="51691"/>
                  <a:pt x="119681" y="48944"/>
                  <a:pt x="121726" y="48944"/>
                </a:cubicBezTo>
                <a:cubicBezTo>
                  <a:pt x="122145" y="48944"/>
                  <a:pt x="122579" y="49060"/>
                  <a:pt x="123034" y="49339"/>
                </a:cubicBezTo>
                <a:cubicBezTo>
                  <a:pt x="123068" y="49360"/>
                  <a:pt x="123108" y="49372"/>
                  <a:pt x="123149" y="49372"/>
                </a:cubicBezTo>
                <a:cubicBezTo>
                  <a:pt x="123152" y="49372"/>
                  <a:pt x="123154" y="49372"/>
                  <a:pt x="123157" y="49372"/>
                </a:cubicBezTo>
                <a:cubicBezTo>
                  <a:pt x="123202" y="49407"/>
                  <a:pt x="123248" y="49441"/>
                  <a:pt x="123293" y="49477"/>
                </a:cubicBezTo>
                <a:cubicBezTo>
                  <a:pt x="123741" y="49829"/>
                  <a:pt x="124185" y="50213"/>
                  <a:pt x="124634" y="50581"/>
                </a:cubicBezTo>
                <a:cubicBezTo>
                  <a:pt x="124106" y="50368"/>
                  <a:pt x="123561" y="50245"/>
                  <a:pt x="123012" y="50230"/>
                </a:cubicBezTo>
                <a:cubicBezTo>
                  <a:pt x="122973" y="50229"/>
                  <a:pt x="122935" y="50229"/>
                  <a:pt x="122896" y="50229"/>
                </a:cubicBezTo>
                <a:cubicBezTo>
                  <a:pt x="121973" y="50229"/>
                  <a:pt x="121118" y="50537"/>
                  <a:pt x="120268" y="50961"/>
                </a:cubicBezTo>
                <a:cubicBezTo>
                  <a:pt x="119350" y="51421"/>
                  <a:pt x="118457" y="51894"/>
                  <a:pt x="117462" y="52031"/>
                </a:cubicBezTo>
                <a:cubicBezTo>
                  <a:pt x="117225" y="52063"/>
                  <a:pt x="116987" y="52079"/>
                  <a:pt x="116749" y="52079"/>
                </a:cubicBezTo>
                <a:cubicBezTo>
                  <a:pt x="115938" y="52079"/>
                  <a:pt x="115126" y="51896"/>
                  <a:pt x="114348" y="51544"/>
                </a:cubicBezTo>
                <a:cubicBezTo>
                  <a:pt x="114314" y="51528"/>
                  <a:pt x="114281" y="51521"/>
                  <a:pt x="114251" y="51521"/>
                </a:cubicBezTo>
                <a:cubicBezTo>
                  <a:pt x="113997" y="51521"/>
                  <a:pt x="113877" y="52004"/>
                  <a:pt x="114117" y="52174"/>
                </a:cubicBezTo>
                <a:cubicBezTo>
                  <a:pt x="114112" y="52207"/>
                  <a:pt x="114111" y="52242"/>
                  <a:pt x="114112" y="52276"/>
                </a:cubicBezTo>
                <a:cubicBezTo>
                  <a:pt x="113868" y="52121"/>
                  <a:pt x="113607" y="51999"/>
                  <a:pt x="113323" y="51931"/>
                </a:cubicBezTo>
                <a:cubicBezTo>
                  <a:pt x="113304" y="51926"/>
                  <a:pt x="113285" y="51924"/>
                  <a:pt x="113268" y="51924"/>
                </a:cubicBezTo>
                <a:cubicBezTo>
                  <a:pt x="112971" y="51924"/>
                  <a:pt x="112949" y="52564"/>
                  <a:pt x="113276" y="52642"/>
                </a:cubicBezTo>
                <a:cubicBezTo>
                  <a:pt x="114258" y="52877"/>
                  <a:pt x="114961" y="53897"/>
                  <a:pt x="115613" y="54828"/>
                </a:cubicBezTo>
                <a:cubicBezTo>
                  <a:pt x="116199" y="55663"/>
                  <a:pt x="116814" y="56429"/>
                  <a:pt x="117553" y="57021"/>
                </a:cubicBezTo>
                <a:cubicBezTo>
                  <a:pt x="118627" y="57879"/>
                  <a:pt x="119827" y="58386"/>
                  <a:pt x="121049" y="58506"/>
                </a:cubicBezTo>
                <a:cubicBezTo>
                  <a:pt x="121223" y="58542"/>
                  <a:pt x="121401" y="58561"/>
                  <a:pt x="121578" y="58561"/>
                </a:cubicBezTo>
                <a:cubicBezTo>
                  <a:pt x="121750" y="58561"/>
                  <a:pt x="121922" y="58543"/>
                  <a:pt x="122091" y="58509"/>
                </a:cubicBezTo>
                <a:cubicBezTo>
                  <a:pt x="122139" y="58505"/>
                  <a:pt x="122188" y="58506"/>
                  <a:pt x="122236" y="58502"/>
                </a:cubicBezTo>
                <a:cubicBezTo>
                  <a:pt x="122282" y="58495"/>
                  <a:pt x="122325" y="58476"/>
                  <a:pt x="122358" y="58442"/>
                </a:cubicBezTo>
                <a:cubicBezTo>
                  <a:pt x="122596" y="58368"/>
                  <a:pt x="122824" y="58263"/>
                  <a:pt x="123037" y="58129"/>
                </a:cubicBezTo>
                <a:cubicBezTo>
                  <a:pt x="124042" y="57492"/>
                  <a:pt x="124780" y="56377"/>
                  <a:pt x="125656" y="55502"/>
                </a:cubicBezTo>
                <a:cubicBezTo>
                  <a:pt x="126536" y="54621"/>
                  <a:pt x="127535" y="53668"/>
                  <a:pt x="128670" y="53668"/>
                </a:cubicBezTo>
                <a:cubicBezTo>
                  <a:pt x="128777" y="53668"/>
                  <a:pt x="128885" y="53676"/>
                  <a:pt x="128994" y="53694"/>
                </a:cubicBezTo>
                <a:cubicBezTo>
                  <a:pt x="129017" y="53698"/>
                  <a:pt x="129039" y="53700"/>
                  <a:pt x="129059" y="53700"/>
                </a:cubicBezTo>
                <a:cubicBezTo>
                  <a:pt x="129184" y="53700"/>
                  <a:pt x="129266" y="53634"/>
                  <a:pt x="129298" y="53554"/>
                </a:cubicBezTo>
                <a:cubicBezTo>
                  <a:pt x="134731" y="54512"/>
                  <a:pt x="140702" y="56128"/>
                  <a:pt x="143692" y="61136"/>
                </a:cubicBezTo>
                <a:cubicBezTo>
                  <a:pt x="144884" y="63131"/>
                  <a:pt x="145277" y="65364"/>
                  <a:pt x="145005" y="67493"/>
                </a:cubicBezTo>
                <a:cubicBezTo>
                  <a:pt x="142709" y="68042"/>
                  <a:pt x="140463" y="68788"/>
                  <a:pt x="138295" y="69722"/>
                </a:cubicBezTo>
                <a:cubicBezTo>
                  <a:pt x="138305" y="68701"/>
                  <a:pt x="137958" y="67657"/>
                  <a:pt x="137338" y="66803"/>
                </a:cubicBezTo>
                <a:cubicBezTo>
                  <a:pt x="135994" y="64950"/>
                  <a:pt x="133657" y="64436"/>
                  <a:pt x="131470" y="64436"/>
                </a:cubicBezTo>
                <a:cubicBezTo>
                  <a:pt x="131217" y="64436"/>
                  <a:pt x="130967" y="64443"/>
                  <a:pt x="130720" y="64456"/>
                </a:cubicBezTo>
                <a:cubicBezTo>
                  <a:pt x="125613" y="64714"/>
                  <a:pt x="120615" y="66073"/>
                  <a:pt x="115495" y="66073"/>
                </a:cubicBezTo>
                <a:cubicBezTo>
                  <a:pt x="114903" y="66073"/>
                  <a:pt x="114310" y="66055"/>
                  <a:pt x="113715" y="66015"/>
                </a:cubicBezTo>
                <a:cubicBezTo>
                  <a:pt x="110905" y="65825"/>
                  <a:pt x="108161" y="65074"/>
                  <a:pt x="105788" y="63526"/>
                </a:cubicBezTo>
                <a:cubicBezTo>
                  <a:pt x="103366" y="61944"/>
                  <a:pt x="101451" y="59715"/>
                  <a:pt x="99565" y="57552"/>
                </a:cubicBezTo>
                <a:cubicBezTo>
                  <a:pt x="96121" y="53609"/>
                  <a:pt x="92040" y="49283"/>
                  <a:pt x="86397" y="49283"/>
                </a:cubicBezTo>
                <a:cubicBezTo>
                  <a:pt x="86345" y="49283"/>
                  <a:pt x="86294" y="49283"/>
                  <a:pt x="86242" y="49284"/>
                </a:cubicBezTo>
                <a:cubicBezTo>
                  <a:pt x="86155" y="49286"/>
                  <a:pt x="86071" y="49298"/>
                  <a:pt x="85985" y="49302"/>
                </a:cubicBezTo>
                <a:cubicBezTo>
                  <a:pt x="85941" y="49303"/>
                  <a:pt x="85898" y="49303"/>
                  <a:pt x="85854" y="49303"/>
                </a:cubicBezTo>
                <a:cubicBezTo>
                  <a:pt x="81043" y="49303"/>
                  <a:pt x="76285" y="47985"/>
                  <a:pt x="71488" y="47985"/>
                </a:cubicBezTo>
                <a:cubicBezTo>
                  <a:pt x="71203" y="47985"/>
                  <a:pt x="70917" y="47990"/>
                  <a:pt x="70631" y="48000"/>
                </a:cubicBezTo>
                <a:cubicBezTo>
                  <a:pt x="70560" y="47972"/>
                  <a:pt x="70490" y="47942"/>
                  <a:pt x="70402" y="47937"/>
                </a:cubicBezTo>
                <a:cubicBezTo>
                  <a:pt x="61950" y="47375"/>
                  <a:pt x="53471" y="46812"/>
                  <a:pt x="44996" y="46812"/>
                </a:cubicBezTo>
                <a:cubicBezTo>
                  <a:pt x="41150" y="46812"/>
                  <a:pt x="37304" y="46928"/>
                  <a:pt x="33462" y="47213"/>
                </a:cubicBezTo>
                <a:cubicBezTo>
                  <a:pt x="28517" y="47580"/>
                  <a:pt x="23408" y="48129"/>
                  <a:pt x="18903" y="50350"/>
                </a:cubicBezTo>
                <a:cubicBezTo>
                  <a:pt x="14765" y="52391"/>
                  <a:pt x="11808" y="55902"/>
                  <a:pt x="10149" y="60169"/>
                </a:cubicBezTo>
                <a:cubicBezTo>
                  <a:pt x="9083" y="62905"/>
                  <a:pt x="8550" y="65813"/>
                  <a:pt x="8317" y="68748"/>
                </a:cubicBezTo>
                <a:cubicBezTo>
                  <a:pt x="8245" y="68726"/>
                  <a:pt x="8167" y="68714"/>
                  <a:pt x="8090" y="68714"/>
                </a:cubicBezTo>
                <a:cubicBezTo>
                  <a:pt x="7848" y="68714"/>
                  <a:pt x="7620" y="68830"/>
                  <a:pt x="7658" y="69078"/>
                </a:cubicBezTo>
                <a:cubicBezTo>
                  <a:pt x="7692" y="69281"/>
                  <a:pt x="7693" y="69488"/>
                  <a:pt x="7666" y="69691"/>
                </a:cubicBezTo>
                <a:cubicBezTo>
                  <a:pt x="7645" y="69849"/>
                  <a:pt x="7587" y="70000"/>
                  <a:pt x="7499" y="70132"/>
                </a:cubicBezTo>
                <a:cubicBezTo>
                  <a:pt x="6732" y="71260"/>
                  <a:pt x="5388" y="71945"/>
                  <a:pt x="4343" y="72795"/>
                </a:cubicBezTo>
                <a:cubicBezTo>
                  <a:pt x="3153" y="73763"/>
                  <a:pt x="2290" y="75056"/>
                  <a:pt x="1744" y="76482"/>
                </a:cubicBezTo>
                <a:cubicBezTo>
                  <a:pt x="506" y="79715"/>
                  <a:pt x="1092" y="83273"/>
                  <a:pt x="2248" y="86436"/>
                </a:cubicBezTo>
                <a:cubicBezTo>
                  <a:pt x="2266" y="86486"/>
                  <a:pt x="2293" y="86530"/>
                  <a:pt x="2328" y="86570"/>
                </a:cubicBezTo>
                <a:cubicBezTo>
                  <a:pt x="2424" y="86796"/>
                  <a:pt x="2524" y="87021"/>
                  <a:pt x="2644" y="87242"/>
                </a:cubicBezTo>
                <a:cubicBezTo>
                  <a:pt x="3349" y="88557"/>
                  <a:pt x="4409" y="89472"/>
                  <a:pt x="5719" y="90156"/>
                </a:cubicBezTo>
                <a:cubicBezTo>
                  <a:pt x="6937" y="90793"/>
                  <a:pt x="9142" y="91768"/>
                  <a:pt x="8705" y="93503"/>
                </a:cubicBezTo>
                <a:cubicBezTo>
                  <a:pt x="8626" y="93819"/>
                  <a:pt x="8836" y="94027"/>
                  <a:pt x="9045" y="94027"/>
                </a:cubicBezTo>
                <a:cubicBezTo>
                  <a:pt x="9182" y="94027"/>
                  <a:pt x="9317" y="93937"/>
                  <a:pt x="9370" y="93729"/>
                </a:cubicBezTo>
                <a:cubicBezTo>
                  <a:pt x="9443" y="93438"/>
                  <a:pt x="9464" y="93133"/>
                  <a:pt x="9430" y="92834"/>
                </a:cubicBezTo>
                <a:cubicBezTo>
                  <a:pt x="9517" y="92768"/>
                  <a:pt x="9575" y="92666"/>
                  <a:pt x="9563" y="92519"/>
                </a:cubicBezTo>
                <a:cubicBezTo>
                  <a:pt x="9540" y="92229"/>
                  <a:pt x="9494" y="91941"/>
                  <a:pt x="9427" y="91657"/>
                </a:cubicBezTo>
                <a:cubicBezTo>
                  <a:pt x="9491" y="91605"/>
                  <a:pt x="9535" y="91535"/>
                  <a:pt x="9555" y="91455"/>
                </a:cubicBezTo>
                <a:cubicBezTo>
                  <a:pt x="10704" y="86767"/>
                  <a:pt x="4097" y="83926"/>
                  <a:pt x="5774" y="79156"/>
                </a:cubicBezTo>
                <a:cubicBezTo>
                  <a:pt x="5797" y="79096"/>
                  <a:pt x="5803" y="79032"/>
                  <a:pt x="5794" y="78966"/>
                </a:cubicBezTo>
                <a:cubicBezTo>
                  <a:pt x="5827" y="78895"/>
                  <a:pt x="5859" y="78822"/>
                  <a:pt x="5894" y="78749"/>
                </a:cubicBezTo>
                <a:cubicBezTo>
                  <a:pt x="6234" y="78039"/>
                  <a:pt x="6611" y="77331"/>
                  <a:pt x="6966" y="76614"/>
                </a:cubicBezTo>
                <a:lnTo>
                  <a:pt x="6966" y="76614"/>
                </a:lnTo>
                <a:cubicBezTo>
                  <a:pt x="6800" y="77440"/>
                  <a:pt x="6750" y="78285"/>
                  <a:pt x="6817" y="79123"/>
                </a:cubicBezTo>
                <a:cubicBezTo>
                  <a:pt x="6942" y="80605"/>
                  <a:pt x="7453" y="81947"/>
                  <a:pt x="8112" y="83267"/>
                </a:cubicBezTo>
                <a:cubicBezTo>
                  <a:pt x="8796" y="84638"/>
                  <a:pt x="9494" y="85970"/>
                  <a:pt x="9812" y="87484"/>
                </a:cubicBezTo>
                <a:cubicBezTo>
                  <a:pt x="10146" y="89069"/>
                  <a:pt x="10114" y="90711"/>
                  <a:pt x="9746" y="92287"/>
                </a:cubicBezTo>
                <a:cubicBezTo>
                  <a:pt x="9672" y="92604"/>
                  <a:pt x="9934" y="92814"/>
                  <a:pt x="10180" y="92814"/>
                </a:cubicBezTo>
                <a:cubicBezTo>
                  <a:pt x="10319" y="92814"/>
                  <a:pt x="10453" y="92746"/>
                  <a:pt x="10518" y="92592"/>
                </a:cubicBezTo>
                <a:cubicBezTo>
                  <a:pt x="10537" y="92594"/>
                  <a:pt x="10558" y="92596"/>
                  <a:pt x="10578" y="92596"/>
                </a:cubicBezTo>
                <a:cubicBezTo>
                  <a:pt x="10598" y="92596"/>
                  <a:pt x="10618" y="92594"/>
                  <a:pt x="10638" y="92592"/>
                </a:cubicBezTo>
                <a:lnTo>
                  <a:pt x="10638" y="92592"/>
                </a:lnTo>
                <a:cubicBezTo>
                  <a:pt x="10489" y="92990"/>
                  <a:pt x="10396" y="93404"/>
                  <a:pt x="10363" y="93827"/>
                </a:cubicBezTo>
                <a:cubicBezTo>
                  <a:pt x="10341" y="94100"/>
                  <a:pt x="10547" y="94239"/>
                  <a:pt x="10760" y="94239"/>
                </a:cubicBezTo>
                <a:cubicBezTo>
                  <a:pt x="10966" y="94239"/>
                  <a:pt x="11179" y="94109"/>
                  <a:pt x="11199" y="93845"/>
                </a:cubicBezTo>
                <a:cubicBezTo>
                  <a:pt x="11316" y="92322"/>
                  <a:pt x="12393" y="91169"/>
                  <a:pt x="13376" y="90100"/>
                </a:cubicBezTo>
                <a:cubicBezTo>
                  <a:pt x="14258" y="89142"/>
                  <a:pt x="15050" y="88143"/>
                  <a:pt x="15621" y="86966"/>
                </a:cubicBezTo>
                <a:cubicBezTo>
                  <a:pt x="16447" y="85265"/>
                  <a:pt x="16848" y="83391"/>
                  <a:pt x="16792" y="81502"/>
                </a:cubicBezTo>
                <a:cubicBezTo>
                  <a:pt x="16821" y="80965"/>
                  <a:pt x="16766" y="80427"/>
                  <a:pt x="16628" y="79908"/>
                </a:cubicBezTo>
                <a:cubicBezTo>
                  <a:pt x="16616" y="79834"/>
                  <a:pt x="16610" y="79759"/>
                  <a:pt x="16596" y="79686"/>
                </a:cubicBezTo>
                <a:cubicBezTo>
                  <a:pt x="16584" y="79619"/>
                  <a:pt x="16554" y="79556"/>
                  <a:pt x="16508" y="79506"/>
                </a:cubicBezTo>
                <a:cubicBezTo>
                  <a:pt x="16387" y="79150"/>
                  <a:pt x="16227" y="78810"/>
                  <a:pt x="16034" y="78490"/>
                </a:cubicBezTo>
                <a:cubicBezTo>
                  <a:pt x="15128" y="76999"/>
                  <a:pt x="13710" y="75952"/>
                  <a:pt x="12548" y="74680"/>
                </a:cubicBezTo>
                <a:cubicBezTo>
                  <a:pt x="11268" y="73278"/>
                  <a:pt x="9863" y="71664"/>
                  <a:pt x="9900" y="69707"/>
                </a:cubicBezTo>
                <a:cubicBezTo>
                  <a:pt x="9903" y="69555"/>
                  <a:pt x="9865" y="69441"/>
                  <a:pt x="9810" y="69359"/>
                </a:cubicBezTo>
                <a:cubicBezTo>
                  <a:pt x="10322" y="62374"/>
                  <a:pt x="12554" y="55431"/>
                  <a:pt x="19135" y="51926"/>
                </a:cubicBezTo>
                <a:cubicBezTo>
                  <a:pt x="23445" y="49632"/>
                  <a:pt x="28483" y="49102"/>
                  <a:pt x="33274" y="48739"/>
                </a:cubicBezTo>
                <a:cubicBezTo>
                  <a:pt x="37171" y="48445"/>
                  <a:pt x="41077" y="48325"/>
                  <a:pt x="44984" y="48325"/>
                </a:cubicBezTo>
                <a:cubicBezTo>
                  <a:pt x="46863" y="48325"/>
                  <a:pt x="48741" y="48353"/>
                  <a:pt x="50619" y="48402"/>
                </a:cubicBezTo>
                <a:cubicBezTo>
                  <a:pt x="55347" y="48525"/>
                  <a:pt x="60070" y="48786"/>
                  <a:pt x="64791" y="49085"/>
                </a:cubicBezTo>
                <a:cubicBezTo>
                  <a:pt x="61754" y="50195"/>
                  <a:pt x="59122" y="52201"/>
                  <a:pt x="57862" y="55361"/>
                </a:cubicBezTo>
                <a:cubicBezTo>
                  <a:pt x="56839" y="57926"/>
                  <a:pt x="56854" y="60757"/>
                  <a:pt x="56772" y="63473"/>
                </a:cubicBezTo>
                <a:cubicBezTo>
                  <a:pt x="56684" y="66332"/>
                  <a:pt x="56325" y="69066"/>
                  <a:pt x="55186" y="71714"/>
                </a:cubicBezTo>
                <a:cubicBezTo>
                  <a:pt x="53908" y="74681"/>
                  <a:pt x="52038" y="77290"/>
                  <a:pt x="50014" y="79785"/>
                </a:cubicBezTo>
                <a:cubicBezTo>
                  <a:pt x="49869" y="79800"/>
                  <a:pt x="49721" y="79844"/>
                  <a:pt x="49585" y="79963"/>
                </a:cubicBezTo>
                <a:cubicBezTo>
                  <a:pt x="48583" y="80832"/>
                  <a:pt x="47411" y="81206"/>
                  <a:pt x="46225" y="81206"/>
                </a:cubicBezTo>
                <a:cubicBezTo>
                  <a:pt x="44180" y="81206"/>
                  <a:pt x="42093" y="80094"/>
                  <a:pt x="40773" y="78497"/>
                </a:cubicBezTo>
                <a:cubicBezTo>
                  <a:pt x="38173" y="75357"/>
                  <a:pt x="38041" y="71040"/>
                  <a:pt x="38272" y="67166"/>
                </a:cubicBezTo>
                <a:cubicBezTo>
                  <a:pt x="38301" y="66681"/>
                  <a:pt x="37939" y="66438"/>
                  <a:pt x="37562" y="66438"/>
                </a:cubicBezTo>
                <a:cubicBezTo>
                  <a:pt x="37184" y="66438"/>
                  <a:pt x="36791" y="66681"/>
                  <a:pt x="36762" y="67166"/>
                </a:cubicBezTo>
                <a:cubicBezTo>
                  <a:pt x="36492" y="71667"/>
                  <a:pt x="36852" y="76602"/>
                  <a:pt x="40126" y="80042"/>
                </a:cubicBezTo>
                <a:cubicBezTo>
                  <a:pt x="41705" y="81697"/>
                  <a:pt x="43937" y="82673"/>
                  <a:pt x="46145" y="82673"/>
                </a:cubicBezTo>
                <a:cubicBezTo>
                  <a:pt x="46683" y="82673"/>
                  <a:pt x="47221" y="82615"/>
                  <a:pt x="47747" y="82494"/>
                </a:cubicBezTo>
                <a:lnTo>
                  <a:pt x="47747" y="82494"/>
                </a:lnTo>
                <a:cubicBezTo>
                  <a:pt x="47017" y="83350"/>
                  <a:pt x="46286" y="84202"/>
                  <a:pt x="45573" y="85060"/>
                </a:cubicBezTo>
                <a:cubicBezTo>
                  <a:pt x="41681" y="89739"/>
                  <a:pt x="38018" y="95008"/>
                  <a:pt x="37660" y="101283"/>
                </a:cubicBezTo>
                <a:cubicBezTo>
                  <a:pt x="37632" y="101767"/>
                  <a:pt x="37995" y="102009"/>
                  <a:pt x="38372" y="102009"/>
                </a:cubicBezTo>
                <a:cubicBezTo>
                  <a:pt x="38750" y="102009"/>
                  <a:pt x="39142" y="101767"/>
                  <a:pt x="39169" y="101283"/>
                </a:cubicBezTo>
                <a:cubicBezTo>
                  <a:pt x="39799" y="90251"/>
                  <a:pt x="50550" y="83533"/>
                  <a:pt x="55486" y="74516"/>
                </a:cubicBezTo>
                <a:cubicBezTo>
                  <a:pt x="56684" y="72328"/>
                  <a:pt x="57598" y="69965"/>
                  <a:pt x="57970" y="67493"/>
                </a:cubicBezTo>
                <a:cubicBezTo>
                  <a:pt x="58371" y="64837"/>
                  <a:pt x="58210" y="62149"/>
                  <a:pt x="58468" y="59482"/>
                </a:cubicBezTo>
                <a:cubicBezTo>
                  <a:pt x="58718" y="56906"/>
                  <a:pt x="59551" y="54450"/>
                  <a:pt x="61503" y="52670"/>
                </a:cubicBezTo>
                <a:cubicBezTo>
                  <a:pt x="63151" y="51170"/>
                  <a:pt x="65300" y="50323"/>
                  <a:pt x="67456" y="49872"/>
                </a:cubicBezTo>
                <a:cubicBezTo>
                  <a:pt x="68824" y="49585"/>
                  <a:pt x="70193" y="49474"/>
                  <a:pt x="71564" y="49474"/>
                </a:cubicBezTo>
                <a:cubicBezTo>
                  <a:pt x="74988" y="49474"/>
                  <a:pt x="78420" y="50167"/>
                  <a:pt x="81852" y="50557"/>
                </a:cubicBezTo>
                <a:cubicBezTo>
                  <a:pt x="80959" y="51128"/>
                  <a:pt x="80183" y="51881"/>
                  <a:pt x="79601" y="52834"/>
                </a:cubicBezTo>
                <a:cubicBezTo>
                  <a:pt x="78350" y="54887"/>
                  <a:pt x="78114" y="57563"/>
                  <a:pt x="79487" y="59613"/>
                </a:cubicBezTo>
                <a:cubicBezTo>
                  <a:pt x="79649" y="59855"/>
                  <a:pt x="79881" y="59956"/>
                  <a:pt x="80112" y="59956"/>
                </a:cubicBezTo>
                <a:cubicBezTo>
                  <a:pt x="80646" y="59956"/>
                  <a:pt x="81170" y="59416"/>
                  <a:pt x="80792" y="58851"/>
                </a:cubicBezTo>
                <a:cubicBezTo>
                  <a:pt x="79633" y="57121"/>
                  <a:pt x="79955" y="54939"/>
                  <a:pt x="81106" y="53285"/>
                </a:cubicBezTo>
                <a:cubicBezTo>
                  <a:pt x="82239" y="51659"/>
                  <a:pt x="84093" y="50903"/>
                  <a:pt x="86006" y="50807"/>
                </a:cubicBezTo>
                <a:cubicBezTo>
                  <a:pt x="86112" y="50807"/>
                  <a:pt x="86218" y="50809"/>
                  <a:pt x="86323" y="50809"/>
                </a:cubicBezTo>
                <a:cubicBezTo>
                  <a:pt x="86394" y="50809"/>
                  <a:pt x="86464" y="50808"/>
                  <a:pt x="86535" y="50806"/>
                </a:cubicBezTo>
                <a:cubicBezTo>
                  <a:pt x="86541" y="50806"/>
                  <a:pt x="86544" y="50803"/>
                  <a:pt x="86550" y="50803"/>
                </a:cubicBezTo>
                <a:cubicBezTo>
                  <a:pt x="86700" y="50804"/>
                  <a:pt x="86850" y="50801"/>
                  <a:pt x="87001" y="50810"/>
                </a:cubicBezTo>
                <a:cubicBezTo>
                  <a:pt x="92237" y="51163"/>
                  <a:pt x="95814" y="55563"/>
                  <a:pt x="99015" y="59214"/>
                </a:cubicBezTo>
                <a:cubicBezTo>
                  <a:pt x="102227" y="62875"/>
                  <a:pt x="105709" y="66079"/>
                  <a:pt x="110621" y="67108"/>
                </a:cubicBezTo>
                <a:cubicBezTo>
                  <a:pt x="112255" y="67450"/>
                  <a:pt x="113905" y="67583"/>
                  <a:pt x="115559" y="67583"/>
                </a:cubicBezTo>
                <a:cubicBezTo>
                  <a:pt x="118735" y="67583"/>
                  <a:pt x="121928" y="67093"/>
                  <a:pt x="125053" y="66642"/>
                </a:cubicBezTo>
                <a:cubicBezTo>
                  <a:pt x="127007" y="66361"/>
                  <a:pt x="129151" y="65900"/>
                  <a:pt x="131213" y="65900"/>
                </a:cubicBezTo>
                <a:cubicBezTo>
                  <a:pt x="131985" y="65900"/>
                  <a:pt x="132746" y="65964"/>
                  <a:pt x="133481" y="66127"/>
                </a:cubicBezTo>
                <a:cubicBezTo>
                  <a:pt x="134711" y="66401"/>
                  <a:pt x="135824" y="67017"/>
                  <a:pt x="136413" y="68167"/>
                </a:cubicBezTo>
                <a:cubicBezTo>
                  <a:pt x="136892" y="69098"/>
                  <a:pt x="136987" y="70227"/>
                  <a:pt x="136333" y="71063"/>
                </a:cubicBezTo>
                <a:cubicBezTo>
                  <a:pt x="136118" y="70972"/>
                  <a:pt x="135888" y="70925"/>
                  <a:pt x="135657" y="70925"/>
                </a:cubicBezTo>
                <a:cubicBezTo>
                  <a:pt x="135633" y="70925"/>
                  <a:pt x="135609" y="70925"/>
                  <a:pt x="135586" y="70926"/>
                </a:cubicBezTo>
                <a:cubicBezTo>
                  <a:pt x="134467" y="70976"/>
                  <a:pt x="133270" y="71571"/>
                  <a:pt x="132212" y="71908"/>
                </a:cubicBezTo>
                <a:cubicBezTo>
                  <a:pt x="131088" y="72267"/>
                  <a:pt x="129923" y="72590"/>
                  <a:pt x="128965" y="73304"/>
                </a:cubicBezTo>
                <a:cubicBezTo>
                  <a:pt x="127223" y="74601"/>
                  <a:pt x="126227" y="76783"/>
                  <a:pt x="125313" y="78690"/>
                </a:cubicBezTo>
                <a:cubicBezTo>
                  <a:pt x="124110" y="81205"/>
                  <a:pt x="123146" y="83829"/>
                  <a:pt x="122434" y="86524"/>
                </a:cubicBezTo>
                <a:cubicBezTo>
                  <a:pt x="122309" y="86996"/>
                  <a:pt x="122722" y="87496"/>
                  <a:pt x="123177" y="87496"/>
                </a:cubicBezTo>
                <a:cubicBezTo>
                  <a:pt x="123300" y="87496"/>
                  <a:pt x="123425" y="87460"/>
                  <a:pt x="123544" y="87378"/>
                </a:cubicBezTo>
                <a:cubicBezTo>
                  <a:pt x="126318" y="85457"/>
                  <a:pt x="129109" y="83574"/>
                  <a:pt x="132256" y="82309"/>
                </a:cubicBezTo>
                <a:cubicBezTo>
                  <a:pt x="133644" y="81750"/>
                  <a:pt x="135000" y="81187"/>
                  <a:pt x="136184" y="80253"/>
                </a:cubicBezTo>
                <a:cubicBezTo>
                  <a:pt x="137249" y="79413"/>
                  <a:pt x="138131" y="78388"/>
                  <a:pt x="138986" y="77343"/>
                </a:cubicBezTo>
                <a:cubicBezTo>
                  <a:pt x="139092" y="77320"/>
                  <a:pt x="139191" y="77273"/>
                  <a:pt x="139277" y="77207"/>
                </a:cubicBezTo>
                <a:cubicBezTo>
                  <a:pt x="139419" y="77099"/>
                  <a:pt x="139566" y="77005"/>
                  <a:pt x="139713" y="76912"/>
                </a:cubicBezTo>
                <a:cubicBezTo>
                  <a:pt x="140061" y="76751"/>
                  <a:pt x="140398" y="76576"/>
                  <a:pt x="140726" y="76387"/>
                </a:cubicBezTo>
                <a:cubicBezTo>
                  <a:pt x="141579" y="76033"/>
                  <a:pt x="142486" y="75866"/>
                  <a:pt x="143397" y="75866"/>
                </a:cubicBezTo>
                <a:cubicBezTo>
                  <a:pt x="145422" y="75866"/>
                  <a:pt x="147464" y="76691"/>
                  <a:pt x="148972" y="78124"/>
                </a:cubicBezTo>
                <a:cubicBezTo>
                  <a:pt x="151618" y="80641"/>
                  <a:pt x="152695" y="84450"/>
                  <a:pt x="152645" y="88020"/>
                </a:cubicBezTo>
                <a:cubicBezTo>
                  <a:pt x="152592" y="91749"/>
                  <a:pt x="151304" y="95461"/>
                  <a:pt x="149031" y="98422"/>
                </a:cubicBezTo>
                <a:cubicBezTo>
                  <a:pt x="146805" y="101322"/>
                  <a:pt x="143637" y="103367"/>
                  <a:pt x="140243" y="104649"/>
                </a:cubicBezTo>
                <a:cubicBezTo>
                  <a:pt x="136514" y="106058"/>
                  <a:pt x="132543" y="106669"/>
                  <a:pt x="128582" y="106962"/>
                </a:cubicBezTo>
                <a:cubicBezTo>
                  <a:pt x="128540" y="106947"/>
                  <a:pt x="128495" y="106940"/>
                  <a:pt x="128450" y="106940"/>
                </a:cubicBezTo>
                <a:cubicBezTo>
                  <a:pt x="128429" y="106940"/>
                  <a:pt x="128408" y="106942"/>
                  <a:pt x="128386" y="106945"/>
                </a:cubicBezTo>
                <a:cubicBezTo>
                  <a:pt x="128258" y="106965"/>
                  <a:pt x="128130" y="106974"/>
                  <a:pt x="128004" y="106974"/>
                </a:cubicBezTo>
                <a:cubicBezTo>
                  <a:pt x="126773" y="106974"/>
                  <a:pt x="125668" y="106096"/>
                  <a:pt x="124693" y="105285"/>
                </a:cubicBezTo>
                <a:cubicBezTo>
                  <a:pt x="123719" y="104474"/>
                  <a:pt x="122886" y="103436"/>
                  <a:pt x="121772" y="102848"/>
                </a:cubicBezTo>
                <a:cubicBezTo>
                  <a:pt x="121535" y="102724"/>
                  <a:pt x="121283" y="102628"/>
                  <a:pt x="121023" y="102561"/>
                </a:cubicBezTo>
                <a:cubicBezTo>
                  <a:pt x="120984" y="102531"/>
                  <a:pt x="120937" y="102513"/>
                  <a:pt x="120888" y="102508"/>
                </a:cubicBezTo>
                <a:cubicBezTo>
                  <a:pt x="120835" y="102503"/>
                  <a:pt x="120783" y="102506"/>
                  <a:pt x="120730" y="102502"/>
                </a:cubicBezTo>
                <a:cubicBezTo>
                  <a:pt x="120555" y="102474"/>
                  <a:pt x="120378" y="102460"/>
                  <a:pt x="120201" y="102460"/>
                </a:cubicBezTo>
                <a:cubicBezTo>
                  <a:pt x="119996" y="102460"/>
                  <a:pt x="119791" y="102479"/>
                  <a:pt x="119588" y="102517"/>
                </a:cubicBezTo>
                <a:cubicBezTo>
                  <a:pt x="118252" y="102645"/>
                  <a:pt x="116949" y="103134"/>
                  <a:pt x="115790" y="103954"/>
                </a:cubicBezTo>
                <a:cubicBezTo>
                  <a:pt x="114992" y="104518"/>
                  <a:pt x="114334" y="105243"/>
                  <a:pt x="113710" y="106035"/>
                </a:cubicBezTo>
                <a:cubicBezTo>
                  <a:pt x="113015" y="106918"/>
                  <a:pt x="112266" y="107883"/>
                  <a:pt x="111194" y="108117"/>
                </a:cubicBezTo>
                <a:cubicBezTo>
                  <a:pt x="110839" y="108195"/>
                  <a:pt x="110874" y="108791"/>
                  <a:pt x="111197" y="108791"/>
                </a:cubicBezTo>
                <a:cubicBezTo>
                  <a:pt x="111216" y="108791"/>
                  <a:pt x="111237" y="108789"/>
                  <a:pt x="111259" y="108784"/>
                </a:cubicBezTo>
                <a:cubicBezTo>
                  <a:pt x="111560" y="108717"/>
                  <a:pt x="111850" y="108605"/>
                  <a:pt x="112117" y="108451"/>
                </a:cubicBezTo>
                <a:lnTo>
                  <a:pt x="112117" y="108451"/>
                </a:lnTo>
                <a:cubicBezTo>
                  <a:pt x="112116" y="108483"/>
                  <a:pt x="112119" y="108515"/>
                  <a:pt x="112125" y="108546"/>
                </a:cubicBezTo>
                <a:cubicBezTo>
                  <a:pt x="111867" y="108708"/>
                  <a:pt x="112004" y="109158"/>
                  <a:pt x="112281" y="109158"/>
                </a:cubicBezTo>
                <a:cubicBezTo>
                  <a:pt x="112316" y="109158"/>
                  <a:pt x="112352" y="109151"/>
                  <a:pt x="112390" y="109136"/>
                </a:cubicBezTo>
                <a:cubicBezTo>
                  <a:pt x="113258" y="108788"/>
                  <a:pt x="114169" y="108605"/>
                  <a:pt x="115081" y="108605"/>
                </a:cubicBezTo>
                <a:cubicBezTo>
                  <a:pt x="115318" y="108605"/>
                  <a:pt x="115555" y="108618"/>
                  <a:pt x="115792" y="108643"/>
                </a:cubicBezTo>
                <a:cubicBezTo>
                  <a:pt x="116884" y="108758"/>
                  <a:pt x="117872" y="109192"/>
                  <a:pt x="118887" y="109615"/>
                </a:cubicBezTo>
                <a:cubicBezTo>
                  <a:pt x="119808" y="109997"/>
                  <a:pt x="120735" y="110272"/>
                  <a:pt x="121725" y="110272"/>
                </a:cubicBezTo>
                <a:cubicBezTo>
                  <a:pt x="121785" y="110272"/>
                  <a:pt x="121846" y="110271"/>
                  <a:pt x="121907" y="110269"/>
                </a:cubicBezTo>
                <a:cubicBezTo>
                  <a:pt x="122511" y="110245"/>
                  <a:pt x="123108" y="110128"/>
                  <a:pt x="123676" y="109921"/>
                </a:cubicBezTo>
                <a:lnTo>
                  <a:pt x="123676" y="109921"/>
                </a:lnTo>
                <a:cubicBezTo>
                  <a:pt x="123190" y="110271"/>
                  <a:pt x="122713" y="110637"/>
                  <a:pt x="122230" y="110974"/>
                </a:cubicBezTo>
                <a:cubicBezTo>
                  <a:pt x="122182" y="111007"/>
                  <a:pt x="122132" y="111039"/>
                  <a:pt x="122083" y="111072"/>
                </a:cubicBezTo>
                <a:cubicBezTo>
                  <a:pt x="122036" y="111072"/>
                  <a:pt x="121989" y="111083"/>
                  <a:pt x="121948" y="111106"/>
                </a:cubicBezTo>
                <a:cubicBezTo>
                  <a:pt x="121445" y="111379"/>
                  <a:pt x="120962" y="111492"/>
                  <a:pt x="120492" y="111492"/>
                </a:cubicBezTo>
                <a:cubicBezTo>
                  <a:pt x="118277" y="111492"/>
                  <a:pt x="116370" y="108980"/>
                  <a:pt x="114138" y="108980"/>
                </a:cubicBezTo>
                <a:cubicBezTo>
                  <a:pt x="113766" y="108980"/>
                  <a:pt x="113385" y="109049"/>
                  <a:pt x="112992" y="109212"/>
                </a:cubicBezTo>
                <a:cubicBezTo>
                  <a:pt x="112934" y="109236"/>
                  <a:pt x="112887" y="109279"/>
                  <a:pt x="112857" y="109332"/>
                </a:cubicBezTo>
                <a:cubicBezTo>
                  <a:pt x="112698" y="109311"/>
                  <a:pt x="112537" y="109301"/>
                  <a:pt x="112376" y="109301"/>
                </a:cubicBezTo>
                <a:cubicBezTo>
                  <a:pt x="112329" y="109301"/>
                  <a:pt x="112282" y="109302"/>
                  <a:pt x="112236" y="109303"/>
                </a:cubicBezTo>
                <a:cubicBezTo>
                  <a:pt x="112146" y="109305"/>
                  <a:pt x="112062" y="109356"/>
                  <a:pt x="112023" y="109438"/>
                </a:cubicBezTo>
                <a:cubicBezTo>
                  <a:pt x="111806" y="109440"/>
                  <a:pt x="111590" y="109484"/>
                  <a:pt x="111391" y="109569"/>
                </a:cubicBezTo>
                <a:cubicBezTo>
                  <a:pt x="111075" y="109703"/>
                  <a:pt x="111189" y="110108"/>
                  <a:pt x="111463" y="110108"/>
                </a:cubicBezTo>
                <a:cubicBezTo>
                  <a:pt x="111503" y="110108"/>
                  <a:pt x="111547" y="110099"/>
                  <a:pt x="111593" y="110079"/>
                </a:cubicBezTo>
                <a:cubicBezTo>
                  <a:pt x="111746" y="110015"/>
                  <a:pt x="111893" y="109985"/>
                  <a:pt x="112035" y="109985"/>
                </a:cubicBezTo>
                <a:cubicBezTo>
                  <a:pt x="113002" y="109985"/>
                  <a:pt x="113694" y="111361"/>
                  <a:pt x="114156" y="112160"/>
                </a:cubicBezTo>
                <a:cubicBezTo>
                  <a:pt x="114724" y="113142"/>
                  <a:pt x="115440" y="113907"/>
                  <a:pt x="116416" y="114349"/>
                </a:cubicBezTo>
                <a:cubicBezTo>
                  <a:pt x="116579" y="114422"/>
                  <a:pt x="116744" y="114484"/>
                  <a:pt x="116913" y="114539"/>
                </a:cubicBezTo>
                <a:cubicBezTo>
                  <a:pt x="116943" y="114563"/>
                  <a:pt x="116976" y="114580"/>
                  <a:pt x="117011" y="114592"/>
                </a:cubicBezTo>
                <a:cubicBezTo>
                  <a:pt x="118055" y="114878"/>
                  <a:pt x="119148" y="115063"/>
                  <a:pt x="120237" y="115063"/>
                </a:cubicBezTo>
                <a:cubicBezTo>
                  <a:pt x="121565" y="115063"/>
                  <a:pt x="122885" y="114788"/>
                  <a:pt x="124101" y="114082"/>
                </a:cubicBezTo>
                <a:cubicBezTo>
                  <a:pt x="125076" y="113516"/>
                  <a:pt x="125939" y="112708"/>
                  <a:pt x="126549" y="111669"/>
                </a:cubicBezTo>
                <a:cubicBezTo>
                  <a:pt x="127085" y="110757"/>
                  <a:pt x="127486" y="109619"/>
                  <a:pt x="128238" y="108902"/>
                </a:cubicBezTo>
                <a:cubicBezTo>
                  <a:pt x="128324" y="108820"/>
                  <a:pt x="128570" y="108637"/>
                  <a:pt x="128680" y="108605"/>
                </a:cubicBezTo>
                <a:cubicBezTo>
                  <a:pt x="128716" y="108594"/>
                  <a:pt x="128777" y="108532"/>
                  <a:pt x="128836" y="108451"/>
                </a:cubicBezTo>
                <a:cubicBezTo>
                  <a:pt x="136638" y="107847"/>
                  <a:pt x="145124" y="105899"/>
                  <a:pt x="150162" y="99413"/>
                </a:cubicBezTo>
                <a:cubicBezTo>
                  <a:pt x="152361" y="96583"/>
                  <a:pt x="153781" y="92853"/>
                  <a:pt x="154098" y="89086"/>
                </a:cubicBezTo>
                <a:cubicBezTo>
                  <a:pt x="154693" y="92367"/>
                  <a:pt x="154777" y="95735"/>
                  <a:pt x="154254" y="99041"/>
                </a:cubicBezTo>
                <a:cubicBezTo>
                  <a:pt x="153321" y="104968"/>
                  <a:pt x="150501" y="110591"/>
                  <a:pt x="146149" y="114743"/>
                </a:cubicBezTo>
                <a:cubicBezTo>
                  <a:pt x="137753" y="122753"/>
                  <a:pt x="125401" y="123337"/>
                  <a:pt x="114538" y="124841"/>
                </a:cubicBezTo>
                <a:cubicBezTo>
                  <a:pt x="109010" y="125605"/>
                  <a:pt x="103463" y="126608"/>
                  <a:pt x="98318" y="128851"/>
                </a:cubicBezTo>
                <a:cubicBezTo>
                  <a:pt x="95591" y="130040"/>
                  <a:pt x="93096" y="131612"/>
                  <a:pt x="90786" y="133484"/>
                </a:cubicBezTo>
                <a:cubicBezTo>
                  <a:pt x="88199" y="135581"/>
                  <a:pt x="85857" y="137961"/>
                  <a:pt x="83315" y="140109"/>
                </a:cubicBezTo>
                <a:cubicBezTo>
                  <a:pt x="80805" y="142229"/>
                  <a:pt x="78001" y="144141"/>
                  <a:pt x="74836" y="145123"/>
                </a:cubicBezTo>
                <a:cubicBezTo>
                  <a:pt x="73527" y="145531"/>
                  <a:pt x="72243" y="145717"/>
                  <a:pt x="70969" y="145717"/>
                </a:cubicBezTo>
                <a:cubicBezTo>
                  <a:pt x="69104" y="145717"/>
                  <a:pt x="67263" y="145318"/>
                  <a:pt x="65401" y="144630"/>
                </a:cubicBezTo>
                <a:cubicBezTo>
                  <a:pt x="62469" y="143549"/>
                  <a:pt x="59643" y="142126"/>
                  <a:pt x="56480" y="141863"/>
                </a:cubicBezTo>
                <a:cubicBezTo>
                  <a:pt x="56108" y="141832"/>
                  <a:pt x="55737" y="141817"/>
                  <a:pt x="55368" y="141817"/>
                </a:cubicBezTo>
                <a:cubicBezTo>
                  <a:pt x="52605" y="141817"/>
                  <a:pt x="49905" y="142646"/>
                  <a:pt x="47386" y="143751"/>
                </a:cubicBezTo>
                <a:cubicBezTo>
                  <a:pt x="44387" y="145067"/>
                  <a:pt x="41606" y="146812"/>
                  <a:pt x="38741" y="148385"/>
                </a:cubicBezTo>
                <a:cubicBezTo>
                  <a:pt x="35675" y="150072"/>
                  <a:pt x="32501" y="151557"/>
                  <a:pt x="29241" y="152830"/>
                </a:cubicBezTo>
                <a:cubicBezTo>
                  <a:pt x="22878" y="155310"/>
                  <a:pt x="16195" y="157015"/>
                  <a:pt x="9414" y="157835"/>
                </a:cubicBezTo>
                <a:cubicBezTo>
                  <a:pt x="7728" y="158038"/>
                  <a:pt x="6038" y="158190"/>
                  <a:pt x="4343" y="158287"/>
                </a:cubicBezTo>
                <a:cubicBezTo>
                  <a:pt x="3396" y="158344"/>
                  <a:pt x="3372" y="159800"/>
                  <a:pt x="4290" y="159800"/>
                </a:cubicBezTo>
                <a:cubicBezTo>
                  <a:pt x="4307" y="159800"/>
                  <a:pt x="4325" y="159799"/>
                  <a:pt x="4343" y="159798"/>
                </a:cubicBezTo>
                <a:cubicBezTo>
                  <a:pt x="11300" y="159384"/>
                  <a:pt x="18201" y="158116"/>
                  <a:pt x="24842" y="155990"/>
                </a:cubicBezTo>
                <a:cubicBezTo>
                  <a:pt x="28137" y="154932"/>
                  <a:pt x="31364" y="153673"/>
                  <a:pt x="34504" y="152218"/>
                </a:cubicBezTo>
                <a:cubicBezTo>
                  <a:pt x="37641" y="150766"/>
                  <a:pt x="40618" y="149043"/>
                  <a:pt x="43632" y="147357"/>
                </a:cubicBezTo>
                <a:cubicBezTo>
                  <a:pt x="46554" y="145722"/>
                  <a:pt x="49607" y="144139"/>
                  <a:pt x="52936" y="143544"/>
                </a:cubicBezTo>
                <a:cubicBezTo>
                  <a:pt x="53669" y="143414"/>
                  <a:pt x="54388" y="143354"/>
                  <a:pt x="55096" y="143354"/>
                </a:cubicBezTo>
                <a:cubicBezTo>
                  <a:pt x="57646" y="143354"/>
                  <a:pt x="60055" y="144123"/>
                  <a:pt x="62487" y="145099"/>
                </a:cubicBezTo>
                <a:cubicBezTo>
                  <a:pt x="65211" y="146192"/>
                  <a:pt x="67944" y="147281"/>
                  <a:pt x="70891" y="147281"/>
                </a:cubicBezTo>
                <a:cubicBezTo>
                  <a:pt x="71194" y="147281"/>
                  <a:pt x="71500" y="147269"/>
                  <a:pt x="71808" y="147245"/>
                </a:cubicBezTo>
                <a:cubicBezTo>
                  <a:pt x="75021" y="146991"/>
                  <a:pt x="78051" y="145673"/>
                  <a:pt x="80729" y="143931"/>
                </a:cubicBezTo>
                <a:cubicBezTo>
                  <a:pt x="86345" y="140278"/>
                  <a:pt x="90468" y="134744"/>
                  <a:pt x="96373" y="131484"/>
                </a:cubicBezTo>
                <a:cubicBezTo>
                  <a:pt x="101390" y="128714"/>
                  <a:pt x="107077" y="127483"/>
                  <a:pt x="112693" y="126623"/>
                </a:cubicBezTo>
                <a:cubicBezTo>
                  <a:pt x="123785" y="124924"/>
                  <a:pt x="136087" y="124704"/>
                  <a:pt x="145312" y="117455"/>
                </a:cubicBezTo>
                <a:cubicBezTo>
                  <a:pt x="155550" y="109413"/>
                  <a:pt x="158420" y="95145"/>
                  <a:pt x="154068" y="83203"/>
                </a:cubicBezTo>
                <a:cubicBezTo>
                  <a:pt x="153498" y="81648"/>
                  <a:pt x="152824" y="80134"/>
                  <a:pt x="152050" y="78672"/>
                </a:cubicBezTo>
                <a:cubicBezTo>
                  <a:pt x="151910" y="78408"/>
                  <a:pt x="151693" y="78302"/>
                  <a:pt x="151471" y="78302"/>
                </a:cubicBezTo>
                <a:cubicBezTo>
                  <a:pt x="151383" y="78302"/>
                  <a:pt x="151295" y="78319"/>
                  <a:pt x="151210" y="78348"/>
                </a:cubicBezTo>
                <a:cubicBezTo>
                  <a:pt x="150879" y="77928"/>
                  <a:pt x="150522" y="77528"/>
                  <a:pt x="150139" y="77153"/>
                </a:cubicBezTo>
                <a:cubicBezTo>
                  <a:pt x="148604" y="75653"/>
                  <a:pt x="146539" y="74671"/>
                  <a:pt x="144417" y="74412"/>
                </a:cubicBezTo>
                <a:cubicBezTo>
                  <a:pt x="146618" y="72823"/>
                  <a:pt x="148188" y="70666"/>
                  <a:pt x="149184" y="68244"/>
                </a:cubicBezTo>
                <a:cubicBezTo>
                  <a:pt x="150897" y="68013"/>
                  <a:pt x="152622" y="67898"/>
                  <a:pt x="154348" y="67898"/>
                </a:cubicBezTo>
                <a:cubicBezTo>
                  <a:pt x="155037" y="67898"/>
                  <a:pt x="155726" y="67916"/>
                  <a:pt x="156414" y="67953"/>
                </a:cubicBezTo>
                <a:cubicBezTo>
                  <a:pt x="162772" y="68299"/>
                  <a:pt x="168799" y="70593"/>
                  <a:pt x="175111" y="71252"/>
                </a:cubicBezTo>
                <a:cubicBezTo>
                  <a:pt x="176056" y="71351"/>
                  <a:pt x="176987" y="71398"/>
                  <a:pt x="177906" y="71398"/>
                </a:cubicBezTo>
                <a:cubicBezTo>
                  <a:pt x="189517" y="71398"/>
                  <a:pt x="199183" y="63922"/>
                  <a:pt x="209486" y="59305"/>
                </a:cubicBezTo>
                <a:cubicBezTo>
                  <a:pt x="212638" y="57893"/>
                  <a:pt x="216178" y="56462"/>
                  <a:pt x="219668" y="56292"/>
                </a:cubicBezTo>
                <a:cubicBezTo>
                  <a:pt x="219849" y="56283"/>
                  <a:pt x="220031" y="56278"/>
                  <a:pt x="220214" y="56278"/>
                </a:cubicBezTo>
                <a:cubicBezTo>
                  <a:pt x="221464" y="56278"/>
                  <a:pt x="222732" y="56500"/>
                  <a:pt x="223815" y="57124"/>
                </a:cubicBezTo>
                <a:cubicBezTo>
                  <a:pt x="224594" y="57780"/>
                  <a:pt x="225159" y="58669"/>
                  <a:pt x="225391" y="59684"/>
                </a:cubicBezTo>
                <a:cubicBezTo>
                  <a:pt x="225392" y="59692"/>
                  <a:pt x="225397" y="59697"/>
                  <a:pt x="225400" y="59704"/>
                </a:cubicBezTo>
                <a:cubicBezTo>
                  <a:pt x="225400" y="59707"/>
                  <a:pt x="225398" y="59710"/>
                  <a:pt x="225398" y="59715"/>
                </a:cubicBezTo>
                <a:cubicBezTo>
                  <a:pt x="225446" y="60009"/>
                  <a:pt x="225450" y="60310"/>
                  <a:pt x="225409" y="60606"/>
                </a:cubicBezTo>
                <a:cubicBezTo>
                  <a:pt x="225377" y="60835"/>
                  <a:pt x="225295" y="61054"/>
                  <a:pt x="225168" y="61245"/>
                </a:cubicBezTo>
                <a:cubicBezTo>
                  <a:pt x="224053" y="62882"/>
                  <a:pt x="222105" y="63876"/>
                  <a:pt x="220589" y="65109"/>
                </a:cubicBezTo>
                <a:cubicBezTo>
                  <a:pt x="218864" y="66512"/>
                  <a:pt x="217610" y="68389"/>
                  <a:pt x="216819" y="70457"/>
                </a:cubicBezTo>
                <a:cubicBezTo>
                  <a:pt x="215774" y="73187"/>
                  <a:pt x="215630" y="76078"/>
                  <a:pt x="216020" y="78922"/>
                </a:cubicBezTo>
                <a:cubicBezTo>
                  <a:pt x="216971" y="78901"/>
                  <a:pt x="217923" y="78888"/>
                  <a:pt x="218873" y="78872"/>
                </a:cubicBezTo>
                <a:cubicBezTo>
                  <a:pt x="218615" y="77563"/>
                  <a:pt x="218687" y="76197"/>
                  <a:pt x="219112" y="74794"/>
                </a:cubicBezTo>
                <a:cubicBezTo>
                  <a:pt x="219904" y="72174"/>
                  <a:pt x="221596" y="69968"/>
                  <a:pt x="223147" y="67757"/>
                </a:cubicBezTo>
                <a:cubicBezTo>
                  <a:pt x="223880" y="66711"/>
                  <a:pt x="224578" y="65639"/>
                  <a:pt x="225174" y="64522"/>
                </a:cubicBezTo>
                <a:lnTo>
                  <a:pt x="225174" y="64522"/>
                </a:lnTo>
                <a:cubicBezTo>
                  <a:pt x="224844" y="68121"/>
                  <a:pt x="222541" y="71216"/>
                  <a:pt x="221180" y="74505"/>
                </a:cubicBezTo>
                <a:cubicBezTo>
                  <a:pt x="220606" y="75887"/>
                  <a:pt x="220261" y="77354"/>
                  <a:pt x="220163" y="78847"/>
                </a:cubicBezTo>
                <a:cubicBezTo>
                  <a:pt x="220554" y="78839"/>
                  <a:pt x="220948" y="78827"/>
                  <a:pt x="221339" y="78815"/>
                </a:cubicBezTo>
                <a:cubicBezTo>
                  <a:pt x="221346" y="78731"/>
                  <a:pt x="221349" y="78649"/>
                  <a:pt x="221358" y="78567"/>
                </a:cubicBezTo>
                <a:cubicBezTo>
                  <a:pt x="221379" y="78649"/>
                  <a:pt x="221411" y="78728"/>
                  <a:pt x="221432" y="78810"/>
                </a:cubicBezTo>
                <a:cubicBezTo>
                  <a:pt x="221831" y="78796"/>
                  <a:pt x="222229" y="78780"/>
                  <a:pt x="222629" y="78758"/>
                </a:cubicBezTo>
                <a:cubicBezTo>
                  <a:pt x="222191" y="77389"/>
                  <a:pt x="222106" y="75939"/>
                  <a:pt x="222670" y="74337"/>
                </a:cubicBezTo>
                <a:cubicBezTo>
                  <a:pt x="222702" y="74248"/>
                  <a:pt x="222712" y="74153"/>
                  <a:pt x="222699" y="74060"/>
                </a:cubicBezTo>
                <a:cubicBezTo>
                  <a:pt x="222747" y="73954"/>
                  <a:pt x="222794" y="73849"/>
                  <a:pt x="222844" y="73744"/>
                </a:cubicBezTo>
                <a:cubicBezTo>
                  <a:pt x="223338" y="72712"/>
                  <a:pt x="223885" y="71687"/>
                  <a:pt x="224401" y="70647"/>
                </a:cubicBezTo>
                <a:lnTo>
                  <a:pt x="224401" y="70647"/>
                </a:lnTo>
                <a:cubicBezTo>
                  <a:pt x="224162" y="71843"/>
                  <a:pt x="224083" y="73067"/>
                  <a:pt x="224185" y="74285"/>
                </a:cubicBezTo>
                <a:cubicBezTo>
                  <a:pt x="224311" y="75793"/>
                  <a:pt x="224718" y="77200"/>
                  <a:pt x="225277" y="78567"/>
                </a:cubicBezTo>
                <a:cubicBezTo>
                  <a:pt x="225703" y="78532"/>
                  <a:pt x="226128" y="78499"/>
                  <a:pt x="226553" y="78467"/>
                </a:cubicBezTo>
                <a:lnTo>
                  <a:pt x="226553" y="78467"/>
                </a:lnTo>
                <a:cubicBezTo>
                  <a:pt x="226553" y="78467"/>
                  <a:pt x="226553" y="78467"/>
                  <a:pt x="226554" y="78468"/>
                </a:cubicBezTo>
                <a:cubicBezTo>
                  <a:pt x="226554" y="78468"/>
                  <a:pt x="226554" y="78467"/>
                  <a:pt x="226553" y="78467"/>
                </a:cubicBezTo>
                <a:lnTo>
                  <a:pt x="226553" y="78467"/>
                </a:lnTo>
                <a:cubicBezTo>
                  <a:pt x="226554" y="78467"/>
                  <a:pt x="226554" y="78467"/>
                  <a:pt x="226554" y="78467"/>
                </a:cubicBezTo>
                <a:cubicBezTo>
                  <a:pt x="226554" y="78467"/>
                  <a:pt x="226554" y="78467"/>
                  <a:pt x="226553" y="78467"/>
                </a:cubicBezTo>
                <a:lnTo>
                  <a:pt x="226553" y="78467"/>
                </a:lnTo>
                <a:cubicBezTo>
                  <a:pt x="226074" y="77382"/>
                  <a:pt x="225678" y="76266"/>
                  <a:pt x="225491" y="75070"/>
                </a:cubicBezTo>
                <a:cubicBezTo>
                  <a:pt x="225260" y="73603"/>
                  <a:pt x="225324" y="72118"/>
                  <a:pt x="225634" y="70682"/>
                </a:cubicBezTo>
                <a:cubicBezTo>
                  <a:pt x="225819" y="72200"/>
                  <a:pt x="226159" y="73693"/>
                  <a:pt x="226800" y="75109"/>
                </a:cubicBezTo>
                <a:cubicBezTo>
                  <a:pt x="227151" y="75876"/>
                  <a:pt x="227596" y="76596"/>
                  <a:pt x="228126" y="77252"/>
                </a:cubicBezTo>
                <a:cubicBezTo>
                  <a:pt x="228135" y="77273"/>
                  <a:pt x="228135" y="77295"/>
                  <a:pt x="228147" y="77316"/>
                </a:cubicBezTo>
                <a:cubicBezTo>
                  <a:pt x="228337" y="77639"/>
                  <a:pt x="228502" y="77969"/>
                  <a:pt x="228656" y="78301"/>
                </a:cubicBezTo>
                <a:cubicBezTo>
                  <a:pt x="229371" y="78248"/>
                  <a:pt x="230083" y="78195"/>
                  <a:pt x="230795" y="78142"/>
                </a:cubicBezTo>
                <a:cubicBezTo>
                  <a:pt x="230768" y="78121"/>
                  <a:pt x="230741" y="78101"/>
                  <a:pt x="230715" y="78080"/>
                </a:cubicBezTo>
                <a:cubicBezTo>
                  <a:pt x="229564" y="77181"/>
                  <a:pt x="228596" y="76054"/>
                  <a:pt x="227965" y="74737"/>
                </a:cubicBezTo>
                <a:cubicBezTo>
                  <a:pt x="227072" y="72877"/>
                  <a:pt x="226782" y="70839"/>
                  <a:pt x="226685" y="68789"/>
                </a:cubicBezTo>
                <a:lnTo>
                  <a:pt x="226685" y="68789"/>
                </a:lnTo>
                <a:cubicBezTo>
                  <a:pt x="227087" y="70063"/>
                  <a:pt x="227672" y="71272"/>
                  <a:pt x="228422" y="72378"/>
                </a:cubicBezTo>
                <a:cubicBezTo>
                  <a:pt x="229773" y="74371"/>
                  <a:pt x="231497" y="76218"/>
                  <a:pt x="232470" y="78420"/>
                </a:cubicBezTo>
                <a:cubicBezTo>
                  <a:pt x="232413" y="78289"/>
                  <a:pt x="232364" y="78156"/>
                  <a:pt x="232302" y="78028"/>
                </a:cubicBezTo>
                <a:lnTo>
                  <a:pt x="232375" y="78022"/>
                </a:lnTo>
                <a:cubicBezTo>
                  <a:pt x="233091" y="77969"/>
                  <a:pt x="233822" y="77904"/>
                  <a:pt x="234557" y="77838"/>
                </a:cubicBezTo>
                <a:cubicBezTo>
                  <a:pt x="234551" y="77346"/>
                  <a:pt x="234513" y="76856"/>
                  <a:pt x="234446" y="76370"/>
                </a:cubicBezTo>
                <a:cubicBezTo>
                  <a:pt x="234056" y="73681"/>
                  <a:pt x="232505" y="71394"/>
                  <a:pt x="231134" y="69116"/>
                </a:cubicBezTo>
                <a:cubicBezTo>
                  <a:pt x="230508" y="68074"/>
                  <a:pt x="229889" y="66955"/>
                  <a:pt x="229457" y="65786"/>
                </a:cubicBezTo>
                <a:lnTo>
                  <a:pt x="229457" y="65786"/>
                </a:lnTo>
                <a:cubicBezTo>
                  <a:pt x="229664" y="66140"/>
                  <a:pt x="229881" y="66487"/>
                  <a:pt x="230120" y="66821"/>
                </a:cubicBezTo>
                <a:cubicBezTo>
                  <a:pt x="231573" y="68868"/>
                  <a:pt x="233520" y="70407"/>
                  <a:pt x="235193" y="72253"/>
                </a:cubicBezTo>
                <a:cubicBezTo>
                  <a:pt x="236194" y="73357"/>
                  <a:pt x="236930" y="74569"/>
                  <a:pt x="237260" y="75879"/>
                </a:cubicBezTo>
                <a:cubicBezTo>
                  <a:pt x="237350" y="76454"/>
                  <a:pt x="237407" y="77033"/>
                  <a:pt x="237432" y="77615"/>
                </a:cubicBezTo>
                <a:lnTo>
                  <a:pt x="237432" y="77615"/>
                </a:lnTo>
                <a:cubicBezTo>
                  <a:pt x="237841" y="77591"/>
                  <a:pt x="238249" y="77574"/>
                  <a:pt x="238657" y="77562"/>
                </a:cubicBezTo>
                <a:lnTo>
                  <a:pt x="238657" y="77562"/>
                </a:lnTo>
                <a:cubicBezTo>
                  <a:pt x="238655" y="77618"/>
                  <a:pt x="238657" y="77676"/>
                  <a:pt x="238654" y="77733"/>
                </a:cubicBezTo>
                <a:cubicBezTo>
                  <a:pt x="238696" y="76954"/>
                  <a:pt x="238616" y="76174"/>
                  <a:pt x="238417" y="75421"/>
                </a:cubicBezTo>
                <a:cubicBezTo>
                  <a:pt x="238397" y="75313"/>
                  <a:pt x="238389" y="75207"/>
                  <a:pt x="238370" y="75100"/>
                </a:cubicBezTo>
                <a:cubicBezTo>
                  <a:pt x="238351" y="75002"/>
                  <a:pt x="238307" y="74911"/>
                  <a:pt x="238242" y="74836"/>
                </a:cubicBezTo>
                <a:cubicBezTo>
                  <a:pt x="238064" y="74323"/>
                  <a:pt x="237834" y="73829"/>
                  <a:pt x="237553" y="73363"/>
                </a:cubicBezTo>
                <a:cubicBezTo>
                  <a:pt x="236239" y="71199"/>
                  <a:pt x="234180" y="69684"/>
                  <a:pt x="232495" y="67837"/>
                </a:cubicBezTo>
                <a:cubicBezTo>
                  <a:pt x="230637" y="65803"/>
                  <a:pt x="228601" y="63463"/>
                  <a:pt x="228654" y="60624"/>
                </a:cubicBezTo>
                <a:cubicBezTo>
                  <a:pt x="228656" y="60489"/>
                  <a:pt x="228619" y="60363"/>
                  <a:pt x="228571" y="60245"/>
                </a:cubicBezTo>
                <a:cubicBezTo>
                  <a:pt x="228341" y="58219"/>
                  <a:pt x="227207" y="56388"/>
                  <a:pt x="225418" y="55357"/>
                </a:cubicBezTo>
                <a:cubicBezTo>
                  <a:pt x="224311" y="54718"/>
                  <a:pt x="223115" y="54499"/>
                  <a:pt x="221899" y="54499"/>
                </a:cubicBezTo>
                <a:cubicBezTo>
                  <a:pt x="220879" y="54499"/>
                  <a:pt x="219844" y="54653"/>
                  <a:pt x="218834" y="54843"/>
                </a:cubicBezTo>
                <a:cubicBezTo>
                  <a:pt x="217686" y="54968"/>
                  <a:pt x="216547" y="55223"/>
                  <a:pt x="215475" y="55515"/>
                </a:cubicBezTo>
                <a:cubicBezTo>
                  <a:pt x="209103" y="57255"/>
                  <a:pt x="203381" y="60675"/>
                  <a:pt x="197591" y="63743"/>
                </a:cubicBezTo>
                <a:cubicBezTo>
                  <a:pt x="191759" y="66837"/>
                  <a:pt x="185481" y="69742"/>
                  <a:pt x="178762" y="69898"/>
                </a:cubicBezTo>
                <a:cubicBezTo>
                  <a:pt x="178563" y="69903"/>
                  <a:pt x="178364" y="69905"/>
                  <a:pt x="178165" y="69905"/>
                </a:cubicBezTo>
                <a:cubicBezTo>
                  <a:pt x="171574" y="69905"/>
                  <a:pt x="165289" y="67400"/>
                  <a:pt x="158783" y="66641"/>
                </a:cubicBezTo>
                <a:cubicBezTo>
                  <a:pt x="157309" y="66469"/>
                  <a:pt x="155829" y="66385"/>
                  <a:pt x="154351" y="66385"/>
                </a:cubicBezTo>
                <a:cubicBezTo>
                  <a:pt x="152814" y="66385"/>
                  <a:pt x="151279" y="66476"/>
                  <a:pt x="149754" y="66653"/>
                </a:cubicBezTo>
                <a:cubicBezTo>
                  <a:pt x="150517" y="64081"/>
                  <a:pt x="150694" y="61299"/>
                  <a:pt x="150325" y="58618"/>
                </a:cubicBezTo>
                <a:cubicBezTo>
                  <a:pt x="149459" y="52323"/>
                  <a:pt x="146153" y="46407"/>
                  <a:pt x="141859" y="41796"/>
                </a:cubicBezTo>
                <a:cubicBezTo>
                  <a:pt x="137854" y="37494"/>
                  <a:pt x="132787" y="34189"/>
                  <a:pt x="127249" y="32230"/>
                </a:cubicBezTo>
                <a:cubicBezTo>
                  <a:pt x="124431" y="31234"/>
                  <a:pt x="121494" y="30610"/>
                  <a:pt x="118515" y="30374"/>
                </a:cubicBezTo>
                <a:cubicBezTo>
                  <a:pt x="117458" y="30291"/>
                  <a:pt x="116400" y="30259"/>
                  <a:pt x="115342" y="30259"/>
                </a:cubicBezTo>
                <a:cubicBezTo>
                  <a:pt x="112565" y="30259"/>
                  <a:pt x="109786" y="30480"/>
                  <a:pt x="107012" y="30584"/>
                </a:cubicBezTo>
                <a:cubicBezTo>
                  <a:pt x="106188" y="30614"/>
                  <a:pt x="105362" y="30634"/>
                  <a:pt x="104536" y="30634"/>
                </a:cubicBezTo>
                <a:cubicBezTo>
                  <a:pt x="101663" y="30634"/>
                  <a:pt x="98795" y="30395"/>
                  <a:pt x="96033" y="29536"/>
                </a:cubicBezTo>
                <a:cubicBezTo>
                  <a:pt x="93436" y="28728"/>
                  <a:pt x="91023" y="27433"/>
                  <a:pt x="88755" y="25945"/>
                </a:cubicBezTo>
                <a:cubicBezTo>
                  <a:pt x="84102" y="22894"/>
                  <a:pt x="80041" y="19049"/>
                  <a:pt x="75492" y="15854"/>
                </a:cubicBezTo>
                <a:cubicBezTo>
                  <a:pt x="71035" y="12724"/>
                  <a:pt x="66070" y="10422"/>
                  <a:pt x="60554" y="10422"/>
                </a:cubicBezTo>
                <a:cubicBezTo>
                  <a:pt x="60385" y="10422"/>
                  <a:pt x="60215" y="10424"/>
                  <a:pt x="60044" y="10429"/>
                </a:cubicBezTo>
                <a:cubicBezTo>
                  <a:pt x="54011" y="10584"/>
                  <a:pt x="48247" y="12790"/>
                  <a:pt x="42247" y="12790"/>
                </a:cubicBezTo>
                <a:cubicBezTo>
                  <a:pt x="41213" y="12790"/>
                  <a:pt x="40171" y="12724"/>
                  <a:pt x="39120" y="12571"/>
                </a:cubicBezTo>
                <a:cubicBezTo>
                  <a:pt x="27068" y="10817"/>
                  <a:pt x="17390" y="1928"/>
                  <a:pt x="5306" y="261"/>
                </a:cubicBezTo>
                <a:cubicBezTo>
                  <a:pt x="4067" y="87"/>
                  <a:pt x="2818" y="0"/>
                  <a:pt x="15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6" name="Google Shape;426;p43"/>
          <p:cNvSpPr/>
          <p:nvPr/>
        </p:nvSpPr>
        <p:spPr>
          <a:xfrm rot="-5400000">
            <a:off x="6792517" y="2824627"/>
            <a:ext cx="285065" cy="487917"/>
          </a:xfrm>
          <a:custGeom>
            <a:avLst/>
            <a:gdLst/>
            <a:ahLst/>
            <a:cxnLst/>
            <a:rect l="l" t="t" r="r" b="b"/>
            <a:pathLst>
              <a:path w="27292" h="46713" extrusionOk="0">
                <a:moveTo>
                  <a:pt x="14205" y="1"/>
                </a:moveTo>
                <a:cubicBezTo>
                  <a:pt x="12098" y="1"/>
                  <a:pt x="10010" y="426"/>
                  <a:pt x="8067" y="1253"/>
                </a:cubicBezTo>
                <a:cubicBezTo>
                  <a:pt x="7587" y="1446"/>
                  <a:pt x="7119" y="1668"/>
                  <a:pt x="6667" y="1917"/>
                </a:cubicBezTo>
                <a:cubicBezTo>
                  <a:pt x="6217" y="2154"/>
                  <a:pt x="1947" y="5967"/>
                  <a:pt x="2455" y="5967"/>
                </a:cubicBezTo>
                <a:cubicBezTo>
                  <a:pt x="2456" y="5967"/>
                  <a:pt x="2457" y="5967"/>
                  <a:pt x="2459" y="5967"/>
                </a:cubicBezTo>
                <a:lnTo>
                  <a:pt x="2459" y="5967"/>
                </a:lnTo>
                <a:cubicBezTo>
                  <a:pt x="1115" y="6014"/>
                  <a:pt x="1" y="8325"/>
                  <a:pt x="111" y="9549"/>
                </a:cubicBezTo>
                <a:cubicBezTo>
                  <a:pt x="231" y="10736"/>
                  <a:pt x="1161" y="11805"/>
                  <a:pt x="2017" y="12485"/>
                </a:cubicBezTo>
                <a:cubicBezTo>
                  <a:pt x="4798" y="14677"/>
                  <a:pt x="7302" y="15680"/>
                  <a:pt x="8287" y="19503"/>
                </a:cubicBezTo>
                <a:cubicBezTo>
                  <a:pt x="9402" y="23801"/>
                  <a:pt x="10469" y="27411"/>
                  <a:pt x="12624" y="31388"/>
                </a:cubicBezTo>
                <a:cubicBezTo>
                  <a:pt x="14677" y="35154"/>
                  <a:pt x="16814" y="38782"/>
                  <a:pt x="19429" y="42180"/>
                </a:cubicBezTo>
                <a:cubicBezTo>
                  <a:pt x="20279" y="43292"/>
                  <a:pt x="22685" y="46712"/>
                  <a:pt x="24631" y="46712"/>
                </a:cubicBezTo>
                <a:cubicBezTo>
                  <a:pt x="25215" y="46712"/>
                  <a:pt x="25758" y="46404"/>
                  <a:pt x="26204" y="45632"/>
                </a:cubicBezTo>
                <a:cubicBezTo>
                  <a:pt x="26968" y="44317"/>
                  <a:pt x="26379" y="41857"/>
                  <a:pt x="26452" y="40292"/>
                </a:cubicBezTo>
                <a:cubicBezTo>
                  <a:pt x="26462" y="40116"/>
                  <a:pt x="26471" y="39951"/>
                  <a:pt x="26471" y="39776"/>
                </a:cubicBezTo>
                <a:cubicBezTo>
                  <a:pt x="26564" y="37963"/>
                  <a:pt x="26600" y="36139"/>
                  <a:pt x="26619" y="34297"/>
                </a:cubicBezTo>
                <a:cubicBezTo>
                  <a:pt x="26673" y="28893"/>
                  <a:pt x="27291" y="23507"/>
                  <a:pt x="27291" y="18093"/>
                </a:cubicBezTo>
                <a:cubicBezTo>
                  <a:pt x="27291" y="9014"/>
                  <a:pt x="26342" y="746"/>
                  <a:pt x="15146" y="29"/>
                </a:cubicBezTo>
                <a:cubicBezTo>
                  <a:pt x="14832" y="10"/>
                  <a:pt x="14518" y="1"/>
                  <a:pt x="1420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7" name="Google Shape;427;p43"/>
          <p:cNvSpPr/>
          <p:nvPr/>
        </p:nvSpPr>
        <p:spPr>
          <a:xfrm rot="-5400000">
            <a:off x="7057063" y="3468577"/>
            <a:ext cx="308692" cy="162712"/>
          </a:xfrm>
          <a:custGeom>
            <a:avLst/>
            <a:gdLst/>
            <a:ahLst/>
            <a:cxnLst/>
            <a:rect l="l" t="t" r="r" b="b"/>
            <a:pathLst>
              <a:path w="29554" h="15578" extrusionOk="0">
                <a:moveTo>
                  <a:pt x="9195" y="1"/>
                </a:moveTo>
                <a:cubicBezTo>
                  <a:pt x="6869" y="1"/>
                  <a:pt x="4362" y="1385"/>
                  <a:pt x="3104" y="3557"/>
                </a:cubicBezTo>
                <a:cubicBezTo>
                  <a:pt x="0" y="8914"/>
                  <a:pt x="6466" y="12695"/>
                  <a:pt x="10607" y="14472"/>
                </a:cubicBezTo>
                <a:cubicBezTo>
                  <a:pt x="12334" y="15216"/>
                  <a:pt x="14251" y="15577"/>
                  <a:pt x="16179" y="15577"/>
                </a:cubicBezTo>
                <a:cubicBezTo>
                  <a:pt x="19007" y="15577"/>
                  <a:pt x="21862" y="14802"/>
                  <a:pt x="24187" y="13324"/>
                </a:cubicBezTo>
                <a:cubicBezTo>
                  <a:pt x="25395" y="12556"/>
                  <a:pt x="26541" y="11449"/>
                  <a:pt x="27390" y="10162"/>
                </a:cubicBezTo>
                <a:cubicBezTo>
                  <a:pt x="28955" y="7816"/>
                  <a:pt x="29554" y="4893"/>
                  <a:pt x="27788" y="2489"/>
                </a:cubicBezTo>
                <a:cubicBezTo>
                  <a:pt x="26995" y="1410"/>
                  <a:pt x="25349" y="850"/>
                  <a:pt x="23683" y="850"/>
                </a:cubicBezTo>
                <a:cubicBezTo>
                  <a:pt x="21514" y="850"/>
                  <a:pt x="19309" y="1799"/>
                  <a:pt x="18909" y="3786"/>
                </a:cubicBezTo>
                <a:cubicBezTo>
                  <a:pt x="18602" y="3953"/>
                  <a:pt x="18081" y="4024"/>
                  <a:pt x="17481" y="4024"/>
                </a:cubicBezTo>
                <a:cubicBezTo>
                  <a:pt x="16184" y="4024"/>
                  <a:pt x="14518" y="3696"/>
                  <a:pt x="13849" y="3306"/>
                </a:cubicBezTo>
                <a:cubicBezTo>
                  <a:pt x="13161" y="1381"/>
                  <a:pt x="11784" y="374"/>
                  <a:pt x="10217" y="95"/>
                </a:cubicBezTo>
                <a:cubicBezTo>
                  <a:pt x="9883" y="31"/>
                  <a:pt x="9541" y="1"/>
                  <a:pt x="919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8" name="Google Shape;428;p43"/>
          <p:cNvSpPr/>
          <p:nvPr/>
        </p:nvSpPr>
        <p:spPr>
          <a:xfrm rot="-5400000">
            <a:off x="6646062" y="3475252"/>
            <a:ext cx="330302" cy="169637"/>
          </a:xfrm>
          <a:custGeom>
            <a:avLst/>
            <a:gdLst/>
            <a:ahLst/>
            <a:cxnLst/>
            <a:rect l="l" t="t" r="r" b="b"/>
            <a:pathLst>
              <a:path w="31623" h="16241" extrusionOk="0">
                <a:moveTo>
                  <a:pt x="16742" y="1"/>
                </a:moveTo>
                <a:cubicBezTo>
                  <a:pt x="14731" y="1"/>
                  <a:pt x="12734" y="377"/>
                  <a:pt x="10933" y="1153"/>
                </a:cubicBezTo>
                <a:lnTo>
                  <a:pt x="10435" y="1372"/>
                </a:lnTo>
                <a:cubicBezTo>
                  <a:pt x="6118" y="3306"/>
                  <a:pt x="1" y="7154"/>
                  <a:pt x="3111" y="12533"/>
                </a:cubicBezTo>
                <a:cubicBezTo>
                  <a:pt x="4430" y="14804"/>
                  <a:pt x="7049" y="16241"/>
                  <a:pt x="9476" y="16241"/>
                </a:cubicBezTo>
                <a:cubicBezTo>
                  <a:pt x="11528" y="16241"/>
                  <a:pt x="13442" y="15213"/>
                  <a:pt x="14314" y="12792"/>
                </a:cubicBezTo>
                <a:cubicBezTo>
                  <a:pt x="15014" y="12385"/>
                  <a:pt x="16764" y="12041"/>
                  <a:pt x="18118" y="12041"/>
                </a:cubicBezTo>
                <a:cubicBezTo>
                  <a:pt x="18735" y="12041"/>
                  <a:pt x="19271" y="12113"/>
                  <a:pt x="19587" y="12282"/>
                </a:cubicBezTo>
                <a:cubicBezTo>
                  <a:pt x="20005" y="14354"/>
                  <a:pt x="22305" y="15347"/>
                  <a:pt x="24569" y="15347"/>
                </a:cubicBezTo>
                <a:cubicBezTo>
                  <a:pt x="26304" y="15347"/>
                  <a:pt x="28019" y="14763"/>
                  <a:pt x="28845" y="13634"/>
                </a:cubicBezTo>
                <a:cubicBezTo>
                  <a:pt x="28876" y="13596"/>
                  <a:pt x="28904" y="13553"/>
                  <a:pt x="28929" y="13509"/>
                </a:cubicBezTo>
                <a:cubicBezTo>
                  <a:pt x="31623" y="9661"/>
                  <a:pt x="28626" y="4606"/>
                  <a:pt x="25090" y="2348"/>
                </a:cubicBezTo>
                <a:cubicBezTo>
                  <a:pt x="22666" y="809"/>
                  <a:pt x="19690" y="1"/>
                  <a:pt x="1674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9" name="Google Shape;429;p43"/>
          <p:cNvSpPr/>
          <p:nvPr/>
        </p:nvSpPr>
        <p:spPr>
          <a:xfrm rot="-5400000">
            <a:off x="5653312" y="1833533"/>
            <a:ext cx="2674682" cy="1902515"/>
          </a:xfrm>
          <a:custGeom>
            <a:avLst/>
            <a:gdLst/>
            <a:ahLst/>
            <a:cxnLst/>
            <a:rect l="l" t="t" r="r" b="b"/>
            <a:pathLst>
              <a:path w="256073" h="182146" extrusionOk="0">
                <a:moveTo>
                  <a:pt x="54512" y="19383"/>
                </a:moveTo>
                <a:lnTo>
                  <a:pt x="54512" y="19383"/>
                </a:lnTo>
                <a:cubicBezTo>
                  <a:pt x="61869" y="20045"/>
                  <a:pt x="69527" y="18880"/>
                  <a:pt x="76550" y="21618"/>
                </a:cubicBezTo>
                <a:cubicBezTo>
                  <a:pt x="77780" y="22098"/>
                  <a:pt x="78955" y="22681"/>
                  <a:pt x="80093" y="23330"/>
                </a:cubicBezTo>
                <a:cubicBezTo>
                  <a:pt x="75926" y="22838"/>
                  <a:pt x="71726" y="22668"/>
                  <a:pt x="67551" y="22256"/>
                </a:cubicBezTo>
                <a:lnTo>
                  <a:pt x="67553" y="22256"/>
                </a:lnTo>
                <a:cubicBezTo>
                  <a:pt x="63116" y="21820"/>
                  <a:pt x="58636" y="21069"/>
                  <a:pt x="54512" y="19383"/>
                </a:cubicBezTo>
                <a:close/>
                <a:moveTo>
                  <a:pt x="86586" y="26020"/>
                </a:moveTo>
                <a:lnTo>
                  <a:pt x="86586" y="26020"/>
                </a:lnTo>
                <a:cubicBezTo>
                  <a:pt x="87641" y="26289"/>
                  <a:pt x="88689" y="26585"/>
                  <a:pt x="89717" y="26947"/>
                </a:cubicBezTo>
                <a:cubicBezTo>
                  <a:pt x="92379" y="27881"/>
                  <a:pt x="94915" y="29124"/>
                  <a:pt x="97461" y="30327"/>
                </a:cubicBezTo>
                <a:cubicBezTo>
                  <a:pt x="100025" y="31539"/>
                  <a:pt x="102612" y="32717"/>
                  <a:pt x="105324" y="33561"/>
                </a:cubicBezTo>
                <a:cubicBezTo>
                  <a:pt x="107926" y="34371"/>
                  <a:pt x="110606" y="34895"/>
                  <a:pt x="113307" y="35236"/>
                </a:cubicBezTo>
                <a:cubicBezTo>
                  <a:pt x="116265" y="35611"/>
                  <a:pt x="119239" y="35742"/>
                  <a:pt x="122215" y="35750"/>
                </a:cubicBezTo>
                <a:lnTo>
                  <a:pt x="122216" y="35751"/>
                </a:lnTo>
                <a:cubicBezTo>
                  <a:pt x="120406" y="36249"/>
                  <a:pt x="118607" y="36790"/>
                  <a:pt x="116789" y="37266"/>
                </a:cubicBezTo>
                <a:cubicBezTo>
                  <a:pt x="114274" y="37924"/>
                  <a:pt x="111698" y="38425"/>
                  <a:pt x="109117" y="38425"/>
                </a:cubicBezTo>
                <a:cubicBezTo>
                  <a:pt x="107863" y="38425"/>
                  <a:pt x="106607" y="38306"/>
                  <a:pt x="105356" y="38030"/>
                </a:cubicBezTo>
                <a:cubicBezTo>
                  <a:pt x="102448" y="37388"/>
                  <a:pt x="99776" y="36040"/>
                  <a:pt x="97302" y="34410"/>
                </a:cubicBezTo>
                <a:cubicBezTo>
                  <a:pt x="93506" y="31912"/>
                  <a:pt x="90150" y="28828"/>
                  <a:pt x="86586" y="26020"/>
                </a:cubicBezTo>
                <a:close/>
                <a:moveTo>
                  <a:pt x="137184" y="55127"/>
                </a:moveTo>
                <a:cubicBezTo>
                  <a:pt x="137392" y="55127"/>
                  <a:pt x="137600" y="55144"/>
                  <a:pt x="137808" y="55174"/>
                </a:cubicBezTo>
                <a:cubicBezTo>
                  <a:pt x="137689" y="55212"/>
                  <a:pt x="137570" y="55256"/>
                  <a:pt x="137455" y="55309"/>
                </a:cubicBezTo>
                <a:cubicBezTo>
                  <a:pt x="136483" y="55757"/>
                  <a:pt x="135686" y="56661"/>
                  <a:pt x="134911" y="57511"/>
                </a:cubicBezTo>
                <a:cubicBezTo>
                  <a:pt x="134275" y="58211"/>
                  <a:pt x="133572" y="58955"/>
                  <a:pt x="132775" y="59343"/>
                </a:cubicBezTo>
                <a:cubicBezTo>
                  <a:pt x="132867" y="59226"/>
                  <a:pt x="132954" y="59104"/>
                  <a:pt x="133031" y="58978"/>
                </a:cubicBezTo>
                <a:lnTo>
                  <a:pt x="133033" y="58978"/>
                </a:lnTo>
                <a:cubicBezTo>
                  <a:pt x="133678" y="57933"/>
                  <a:pt x="134020" y="56684"/>
                  <a:pt x="134922" y="55941"/>
                </a:cubicBezTo>
                <a:cubicBezTo>
                  <a:pt x="135625" y="55363"/>
                  <a:pt x="136397" y="55127"/>
                  <a:pt x="137184" y="55127"/>
                </a:cubicBezTo>
                <a:close/>
                <a:moveTo>
                  <a:pt x="134418" y="62351"/>
                </a:moveTo>
                <a:lnTo>
                  <a:pt x="134418" y="62351"/>
                </a:lnTo>
                <a:cubicBezTo>
                  <a:pt x="135128" y="62539"/>
                  <a:pt x="135846" y="62664"/>
                  <a:pt x="136556" y="62664"/>
                </a:cubicBezTo>
                <a:cubicBezTo>
                  <a:pt x="137014" y="62664"/>
                  <a:pt x="137468" y="62612"/>
                  <a:pt x="137913" y="62492"/>
                </a:cubicBezTo>
                <a:lnTo>
                  <a:pt x="137913" y="62492"/>
                </a:lnTo>
                <a:cubicBezTo>
                  <a:pt x="137605" y="62940"/>
                  <a:pt x="137300" y="63389"/>
                  <a:pt x="136910" y="63724"/>
                </a:cubicBezTo>
                <a:cubicBezTo>
                  <a:pt x="136875" y="63752"/>
                  <a:pt x="136847" y="63789"/>
                  <a:pt x="136831" y="63830"/>
                </a:cubicBezTo>
                <a:cubicBezTo>
                  <a:pt x="136352" y="63601"/>
                  <a:pt x="135885" y="63318"/>
                  <a:pt x="135437" y="63027"/>
                </a:cubicBezTo>
                <a:cubicBezTo>
                  <a:pt x="135095" y="62803"/>
                  <a:pt x="134756" y="62576"/>
                  <a:pt x="134418" y="62351"/>
                </a:cubicBezTo>
                <a:close/>
                <a:moveTo>
                  <a:pt x="132141" y="61793"/>
                </a:moveTo>
                <a:cubicBezTo>
                  <a:pt x="132448" y="61929"/>
                  <a:pt x="132747" y="62080"/>
                  <a:pt x="133039" y="62249"/>
                </a:cubicBezTo>
                <a:cubicBezTo>
                  <a:pt x="134213" y="63250"/>
                  <a:pt x="135104" y="64870"/>
                  <a:pt x="136205" y="66060"/>
                </a:cubicBezTo>
                <a:cubicBezTo>
                  <a:pt x="135672" y="65773"/>
                  <a:pt x="135178" y="65418"/>
                  <a:pt x="134737" y="65004"/>
                </a:cubicBezTo>
                <a:cubicBezTo>
                  <a:pt x="133787" y="64111"/>
                  <a:pt x="133069" y="62724"/>
                  <a:pt x="132141" y="61793"/>
                </a:cubicBezTo>
                <a:close/>
                <a:moveTo>
                  <a:pt x="243889" y="87423"/>
                </a:moveTo>
                <a:cubicBezTo>
                  <a:pt x="243888" y="87423"/>
                  <a:pt x="243888" y="87423"/>
                  <a:pt x="243888" y="87423"/>
                </a:cubicBezTo>
                <a:lnTo>
                  <a:pt x="243888" y="87423"/>
                </a:lnTo>
                <a:cubicBezTo>
                  <a:pt x="243888" y="87423"/>
                  <a:pt x="243889" y="87423"/>
                  <a:pt x="243889" y="87423"/>
                </a:cubicBezTo>
                <a:close/>
                <a:moveTo>
                  <a:pt x="247685" y="88281"/>
                </a:moveTo>
                <a:lnTo>
                  <a:pt x="247685" y="88281"/>
                </a:lnTo>
                <a:cubicBezTo>
                  <a:pt x="248516" y="88917"/>
                  <a:pt x="249348" y="89544"/>
                  <a:pt x="250006" y="90375"/>
                </a:cubicBezTo>
                <a:cubicBezTo>
                  <a:pt x="250059" y="90443"/>
                  <a:pt x="250127" y="90501"/>
                  <a:pt x="250205" y="90540"/>
                </a:cubicBezTo>
                <a:cubicBezTo>
                  <a:pt x="249927" y="91626"/>
                  <a:pt x="249558" y="92694"/>
                  <a:pt x="249169" y="93722"/>
                </a:cubicBezTo>
                <a:cubicBezTo>
                  <a:pt x="248871" y="94505"/>
                  <a:pt x="248565" y="95281"/>
                  <a:pt x="248262" y="96060"/>
                </a:cubicBezTo>
                <a:cubicBezTo>
                  <a:pt x="248516" y="93430"/>
                  <a:pt x="248470" y="90771"/>
                  <a:pt x="247685" y="88281"/>
                </a:cubicBezTo>
                <a:close/>
                <a:moveTo>
                  <a:pt x="28407" y="91550"/>
                </a:moveTo>
                <a:cubicBezTo>
                  <a:pt x="28978" y="91988"/>
                  <a:pt x="29552" y="92420"/>
                  <a:pt x="30006" y="92993"/>
                </a:cubicBezTo>
                <a:cubicBezTo>
                  <a:pt x="30042" y="93040"/>
                  <a:pt x="30089" y="93079"/>
                  <a:pt x="30143" y="93107"/>
                </a:cubicBezTo>
                <a:cubicBezTo>
                  <a:pt x="29951" y="93855"/>
                  <a:pt x="29696" y="94590"/>
                  <a:pt x="29429" y="95299"/>
                </a:cubicBezTo>
                <a:cubicBezTo>
                  <a:pt x="29224" y="95840"/>
                  <a:pt x="29011" y="96375"/>
                  <a:pt x="28803" y="96912"/>
                </a:cubicBezTo>
                <a:cubicBezTo>
                  <a:pt x="28978" y="95099"/>
                  <a:pt x="28946" y="93266"/>
                  <a:pt x="28404" y="91550"/>
                </a:cubicBezTo>
                <a:close/>
                <a:moveTo>
                  <a:pt x="19882" y="92264"/>
                </a:moveTo>
                <a:cubicBezTo>
                  <a:pt x="19946" y="92443"/>
                  <a:pt x="20016" y="92621"/>
                  <a:pt x="20098" y="92797"/>
                </a:cubicBezTo>
                <a:cubicBezTo>
                  <a:pt x="20778" y="94250"/>
                  <a:pt x="21958" y="95401"/>
                  <a:pt x="23077" y="96522"/>
                </a:cubicBezTo>
                <a:cubicBezTo>
                  <a:pt x="23997" y="97444"/>
                  <a:pt x="24978" y="98464"/>
                  <a:pt x="25558" y="99655"/>
                </a:cubicBezTo>
                <a:cubicBezTo>
                  <a:pt x="25409" y="99522"/>
                  <a:pt x="25253" y="99401"/>
                  <a:pt x="25089" y="99287"/>
                </a:cubicBezTo>
                <a:lnTo>
                  <a:pt x="25090" y="99287"/>
                </a:lnTo>
                <a:cubicBezTo>
                  <a:pt x="23769" y="98380"/>
                  <a:pt x="22254" y="97949"/>
                  <a:pt x="21243" y="96625"/>
                </a:cubicBezTo>
                <a:cubicBezTo>
                  <a:pt x="20246" y="95321"/>
                  <a:pt x="19871" y="93808"/>
                  <a:pt x="19882" y="92264"/>
                </a:cubicBezTo>
                <a:close/>
                <a:moveTo>
                  <a:pt x="235322" y="89316"/>
                </a:moveTo>
                <a:cubicBezTo>
                  <a:pt x="235413" y="89576"/>
                  <a:pt x="235513" y="89834"/>
                  <a:pt x="235633" y="90089"/>
                </a:cubicBezTo>
                <a:cubicBezTo>
                  <a:pt x="236620" y="92197"/>
                  <a:pt x="238333" y="93869"/>
                  <a:pt x="239955" y="95492"/>
                </a:cubicBezTo>
                <a:cubicBezTo>
                  <a:pt x="241291" y="96830"/>
                  <a:pt x="242712" y="98309"/>
                  <a:pt x="243553" y="100037"/>
                </a:cubicBezTo>
                <a:cubicBezTo>
                  <a:pt x="243339" y="99847"/>
                  <a:pt x="243113" y="99670"/>
                  <a:pt x="242876" y="99506"/>
                </a:cubicBezTo>
                <a:cubicBezTo>
                  <a:pt x="240958" y="98189"/>
                  <a:pt x="238763" y="97564"/>
                  <a:pt x="237296" y="95643"/>
                </a:cubicBezTo>
                <a:cubicBezTo>
                  <a:pt x="235850" y="93752"/>
                  <a:pt x="235306" y="91558"/>
                  <a:pt x="235322" y="89316"/>
                </a:cubicBezTo>
                <a:close/>
                <a:moveTo>
                  <a:pt x="32844" y="93895"/>
                </a:moveTo>
                <a:lnTo>
                  <a:pt x="32844" y="93895"/>
                </a:lnTo>
                <a:cubicBezTo>
                  <a:pt x="32604" y="94704"/>
                  <a:pt x="32276" y="95489"/>
                  <a:pt x="31848" y="96221"/>
                </a:cubicBezTo>
                <a:cubicBezTo>
                  <a:pt x="30960" y="97741"/>
                  <a:pt x="29456" y="98947"/>
                  <a:pt x="28519" y="100438"/>
                </a:cubicBezTo>
                <a:cubicBezTo>
                  <a:pt x="28624" y="99963"/>
                  <a:pt x="28756" y="99495"/>
                  <a:pt x="28905" y="99029"/>
                </a:cubicBezTo>
                <a:cubicBezTo>
                  <a:pt x="29886" y="97158"/>
                  <a:pt x="31634" y="95670"/>
                  <a:pt x="32844" y="93895"/>
                </a:cubicBezTo>
                <a:close/>
                <a:moveTo>
                  <a:pt x="254127" y="91682"/>
                </a:moveTo>
                <a:lnTo>
                  <a:pt x="254127" y="91682"/>
                </a:lnTo>
                <a:cubicBezTo>
                  <a:pt x="253776" y="92856"/>
                  <a:pt x="253302" y="93995"/>
                  <a:pt x="252680" y="95058"/>
                </a:cubicBezTo>
                <a:cubicBezTo>
                  <a:pt x="251391" y="97263"/>
                  <a:pt x="249211" y="99012"/>
                  <a:pt x="247852" y="101173"/>
                </a:cubicBezTo>
                <a:cubicBezTo>
                  <a:pt x="248003" y="100485"/>
                  <a:pt x="248196" y="99805"/>
                  <a:pt x="248411" y="99131"/>
                </a:cubicBezTo>
                <a:lnTo>
                  <a:pt x="248413" y="99131"/>
                </a:lnTo>
                <a:cubicBezTo>
                  <a:pt x="249834" y="96417"/>
                  <a:pt x="252370" y="94256"/>
                  <a:pt x="254127" y="91682"/>
                </a:cubicBezTo>
                <a:close/>
                <a:moveTo>
                  <a:pt x="27854" y="101545"/>
                </a:moveTo>
                <a:cubicBezTo>
                  <a:pt x="27874" y="101547"/>
                  <a:pt x="27894" y="101548"/>
                  <a:pt x="27913" y="101548"/>
                </a:cubicBezTo>
                <a:cubicBezTo>
                  <a:pt x="27933" y="101548"/>
                  <a:pt x="27953" y="101547"/>
                  <a:pt x="27973" y="101545"/>
                </a:cubicBezTo>
                <a:lnTo>
                  <a:pt x="27973" y="101545"/>
                </a:lnTo>
                <a:cubicBezTo>
                  <a:pt x="27929" y="101670"/>
                  <a:pt x="27895" y="101800"/>
                  <a:pt x="27859" y="101928"/>
                </a:cubicBezTo>
                <a:cubicBezTo>
                  <a:pt x="27848" y="101812"/>
                  <a:pt x="27841" y="101697"/>
                  <a:pt x="27830" y="101581"/>
                </a:cubicBezTo>
                <a:cubicBezTo>
                  <a:pt x="27839" y="101569"/>
                  <a:pt x="27847" y="101557"/>
                  <a:pt x="27854" y="101545"/>
                </a:cubicBezTo>
                <a:close/>
                <a:moveTo>
                  <a:pt x="135294" y="114902"/>
                </a:moveTo>
                <a:cubicBezTo>
                  <a:pt x="135317" y="114941"/>
                  <a:pt x="135347" y="114975"/>
                  <a:pt x="135383" y="115001"/>
                </a:cubicBezTo>
                <a:cubicBezTo>
                  <a:pt x="135818" y="115310"/>
                  <a:pt x="136162" y="115729"/>
                  <a:pt x="136509" y="116147"/>
                </a:cubicBezTo>
                <a:cubicBezTo>
                  <a:pt x="136043" y="116044"/>
                  <a:pt x="135571" y="115999"/>
                  <a:pt x="135096" y="115999"/>
                </a:cubicBezTo>
                <a:cubicBezTo>
                  <a:pt x="134294" y="115999"/>
                  <a:pt x="133482" y="116127"/>
                  <a:pt x="132682" y="116320"/>
                </a:cubicBezTo>
                <a:cubicBezTo>
                  <a:pt x="133049" y="116105"/>
                  <a:pt x="133415" y="115886"/>
                  <a:pt x="133784" y="115673"/>
                </a:cubicBezTo>
                <a:cubicBezTo>
                  <a:pt x="134270" y="115394"/>
                  <a:pt x="134775" y="115124"/>
                  <a:pt x="135294" y="114902"/>
                </a:cubicBezTo>
                <a:close/>
                <a:moveTo>
                  <a:pt x="134565" y="112814"/>
                </a:moveTo>
                <a:lnTo>
                  <a:pt x="134565" y="112814"/>
                </a:lnTo>
                <a:cubicBezTo>
                  <a:pt x="133384" y="113944"/>
                  <a:pt x="132439" y="115477"/>
                  <a:pt x="131174" y="116431"/>
                </a:cubicBezTo>
                <a:cubicBezTo>
                  <a:pt x="130858" y="116594"/>
                  <a:pt x="130533" y="116739"/>
                  <a:pt x="130201" y="116868"/>
                </a:cubicBezTo>
                <a:cubicBezTo>
                  <a:pt x="131197" y="115985"/>
                  <a:pt x="131956" y="114673"/>
                  <a:pt x="132978" y="113824"/>
                </a:cubicBezTo>
                <a:cubicBezTo>
                  <a:pt x="133464" y="113423"/>
                  <a:pt x="133997" y="113084"/>
                  <a:pt x="134565" y="112814"/>
                </a:cubicBezTo>
                <a:close/>
                <a:moveTo>
                  <a:pt x="130942" y="119164"/>
                </a:moveTo>
                <a:lnTo>
                  <a:pt x="130942" y="119164"/>
                </a:lnTo>
                <a:cubicBezTo>
                  <a:pt x="131824" y="119518"/>
                  <a:pt x="132609" y="120209"/>
                  <a:pt x="133321" y="120861"/>
                </a:cubicBezTo>
                <a:cubicBezTo>
                  <a:pt x="134185" y="121650"/>
                  <a:pt x="135077" y="122488"/>
                  <a:pt x="136150" y="122900"/>
                </a:cubicBezTo>
                <a:cubicBezTo>
                  <a:pt x="136278" y="122947"/>
                  <a:pt x="136408" y="122988"/>
                  <a:pt x="136541" y="123021"/>
                </a:cubicBezTo>
                <a:cubicBezTo>
                  <a:pt x="136295" y="123055"/>
                  <a:pt x="136049" y="123073"/>
                  <a:pt x="135804" y="123073"/>
                </a:cubicBezTo>
                <a:cubicBezTo>
                  <a:pt x="134960" y="123073"/>
                  <a:pt x="134129" y="122858"/>
                  <a:pt x="133364" y="122333"/>
                </a:cubicBezTo>
                <a:cubicBezTo>
                  <a:pt x="132362" y="121647"/>
                  <a:pt x="131959" y="120476"/>
                  <a:pt x="131232" y="119504"/>
                </a:cubicBezTo>
                <a:cubicBezTo>
                  <a:pt x="131174" y="119426"/>
                  <a:pt x="131107" y="119354"/>
                  <a:pt x="131042" y="119281"/>
                </a:cubicBezTo>
                <a:cubicBezTo>
                  <a:pt x="131031" y="119266"/>
                  <a:pt x="131018" y="119251"/>
                  <a:pt x="131004" y="119237"/>
                </a:cubicBezTo>
                <a:cubicBezTo>
                  <a:pt x="130983" y="119214"/>
                  <a:pt x="130965" y="119187"/>
                  <a:pt x="130942" y="119164"/>
                </a:cubicBezTo>
                <a:close/>
                <a:moveTo>
                  <a:pt x="119537" y="141925"/>
                </a:moveTo>
                <a:cubicBezTo>
                  <a:pt x="121357" y="141925"/>
                  <a:pt x="123178" y="141952"/>
                  <a:pt x="124991" y="141956"/>
                </a:cubicBezTo>
                <a:cubicBezTo>
                  <a:pt x="117331" y="143963"/>
                  <a:pt x="109918" y="147003"/>
                  <a:pt x="102360" y="149372"/>
                </a:cubicBezTo>
                <a:cubicBezTo>
                  <a:pt x="97879" y="150777"/>
                  <a:pt x="93327" y="151818"/>
                  <a:pt x="88713" y="152599"/>
                </a:cubicBezTo>
                <a:cubicBezTo>
                  <a:pt x="93648" y="149115"/>
                  <a:pt x="98564" y="145410"/>
                  <a:pt x="104404" y="143631"/>
                </a:cubicBezTo>
                <a:cubicBezTo>
                  <a:pt x="109317" y="142133"/>
                  <a:pt x="114425" y="141925"/>
                  <a:pt x="119537" y="141925"/>
                </a:cubicBezTo>
                <a:close/>
                <a:moveTo>
                  <a:pt x="82301" y="155038"/>
                </a:moveTo>
                <a:lnTo>
                  <a:pt x="82301" y="155038"/>
                </a:lnTo>
                <a:cubicBezTo>
                  <a:pt x="81506" y="155511"/>
                  <a:pt x="80703" y="155972"/>
                  <a:pt x="79880" y="156398"/>
                </a:cubicBezTo>
                <a:cubicBezTo>
                  <a:pt x="76703" y="158043"/>
                  <a:pt x="73308" y="159109"/>
                  <a:pt x="69753" y="159539"/>
                </a:cubicBezTo>
                <a:cubicBezTo>
                  <a:pt x="67690" y="159788"/>
                  <a:pt x="65622" y="159870"/>
                  <a:pt x="63553" y="159870"/>
                </a:cubicBezTo>
                <a:cubicBezTo>
                  <a:pt x="59676" y="159870"/>
                  <a:pt x="55792" y="159584"/>
                  <a:pt x="51914" y="159584"/>
                </a:cubicBezTo>
                <a:cubicBezTo>
                  <a:pt x="51881" y="159584"/>
                  <a:pt x="51848" y="159584"/>
                  <a:pt x="51815" y="159584"/>
                </a:cubicBezTo>
                <a:cubicBezTo>
                  <a:pt x="61755" y="156946"/>
                  <a:pt x="72108" y="156304"/>
                  <a:pt x="82301" y="155038"/>
                </a:cubicBezTo>
                <a:close/>
                <a:moveTo>
                  <a:pt x="6162" y="1"/>
                </a:moveTo>
                <a:cubicBezTo>
                  <a:pt x="5431" y="1"/>
                  <a:pt x="4936" y="1042"/>
                  <a:pt x="5719" y="1372"/>
                </a:cubicBezTo>
                <a:lnTo>
                  <a:pt x="28746" y="11107"/>
                </a:lnTo>
                <a:cubicBezTo>
                  <a:pt x="19817" y="10876"/>
                  <a:pt x="10976" y="8864"/>
                  <a:pt x="2835" y="5150"/>
                </a:cubicBezTo>
                <a:cubicBezTo>
                  <a:pt x="2720" y="5098"/>
                  <a:pt x="2607" y="5074"/>
                  <a:pt x="2500" y="5074"/>
                </a:cubicBezTo>
                <a:cubicBezTo>
                  <a:pt x="1785" y="5074"/>
                  <a:pt x="1305" y="6103"/>
                  <a:pt x="2073" y="6454"/>
                </a:cubicBezTo>
                <a:cubicBezTo>
                  <a:pt x="10982" y="10520"/>
                  <a:pt x="20679" y="12645"/>
                  <a:pt x="30464" y="12645"/>
                </a:cubicBezTo>
                <a:cubicBezTo>
                  <a:pt x="31003" y="12645"/>
                  <a:pt x="31542" y="12639"/>
                  <a:pt x="32082" y="12626"/>
                </a:cubicBezTo>
                <a:cubicBezTo>
                  <a:pt x="32142" y="12624"/>
                  <a:pt x="32187" y="12601"/>
                  <a:pt x="32240" y="12589"/>
                </a:cubicBezTo>
                <a:cubicBezTo>
                  <a:pt x="32601" y="12743"/>
                  <a:pt x="32964" y="12896"/>
                  <a:pt x="33327" y="13049"/>
                </a:cubicBezTo>
                <a:cubicBezTo>
                  <a:pt x="28767" y="13496"/>
                  <a:pt x="24188" y="13722"/>
                  <a:pt x="19609" y="13722"/>
                </a:cubicBezTo>
                <a:cubicBezTo>
                  <a:pt x="13507" y="13722"/>
                  <a:pt x="7406" y="13320"/>
                  <a:pt x="1355" y="12504"/>
                </a:cubicBezTo>
                <a:cubicBezTo>
                  <a:pt x="1315" y="12499"/>
                  <a:pt x="1276" y="12496"/>
                  <a:pt x="1238" y="12496"/>
                </a:cubicBezTo>
                <a:cubicBezTo>
                  <a:pt x="372" y="12496"/>
                  <a:pt x="33" y="13837"/>
                  <a:pt x="954" y="13960"/>
                </a:cubicBezTo>
                <a:cubicBezTo>
                  <a:pt x="7216" y="14805"/>
                  <a:pt x="13521" y="15231"/>
                  <a:pt x="19827" y="15231"/>
                </a:cubicBezTo>
                <a:cubicBezTo>
                  <a:pt x="25155" y="15231"/>
                  <a:pt x="30484" y="14927"/>
                  <a:pt x="35788" y="14313"/>
                </a:cubicBezTo>
                <a:cubicBezTo>
                  <a:pt x="35899" y="14301"/>
                  <a:pt x="36007" y="14264"/>
                  <a:pt x="36104" y="14208"/>
                </a:cubicBezTo>
                <a:cubicBezTo>
                  <a:pt x="40572" y="16047"/>
                  <a:pt x="45109" y="17726"/>
                  <a:pt x="49830" y="18691"/>
                </a:cubicBezTo>
                <a:cubicBezTo>
                  <a:pt x="49859" y="18713"/>
                  <a:pt x="49874" y="18741"/>
                  <a:pt x="49909" y="18762"/>
                </a:cubicBezTo>
                <a:cubicBezTo>
                  <a:pt x="59400" y="24537"/>
                  <a:pt x="70827" y="23524"/>
                  <a:pt x="81405" y="25008"/>
                </a:cubicBezTo>
                <a:cubicBezTo>
                  <a:pt x="81985" y="25088"/>
                  <a:pt x="82562" y="25184"/>
                  <a:pt x="83140" y="25284"/>
                </a:cubicBezTo>
                <a:cubicBezTo>
                  <a:pt x="86030" y="27328"/>
                  <a:pt x="88715" y="29707"/>
                  <a:pt x="91435" y="31908"/>
                </a:cubicBezTo>
                <a:cubicBezTo>
                  <a:pt x="95941" y="35552"/>
                  <a:pt x="100863" y="39049"/>
                  <a:pt x="106765" y="39796"/>
                </a:cubicBezTo>
                <a:cubicBezTo>
                  <a:pt x="107591" y="39901"/>
                  <a:pt x="108411" y="39948"/>
                  <a:pt x="109226" y="39948"/>
                </a:cubicBezTo>
                <a:cubicBezTo>
                  <a:pt x="116046" y="39948"/>
                  <a:pt x="122515" y="36636"/>
                  <a:pt x="129246" y="35783"/>
                </a:cubicBezTo>
                <a:cubicBezTo>
                  <a:pt x="130932" y="35569"/>
                  <a:pt x="132629" y="35464"/>
                  <a:pt x="134327" y="35464"/>
                </a:cubicBezTo>
                <a:cubicBezTo>
                  <a:pt x="145809" y="35464"/>
                  <a:pt x="157285" y="40265"/>
                  <a:pt x="165160" y="48652"/>
                </a:cubicBezTo>
                <a:cubicBezTo>
                  <a:pt x="170171" y="53988"/>
                  <a:pt x="173911" y="60969"/>
                  <a:pt x="174312" y="68381"/>
                </a:cubicBezTo>
                <a:cubicBezTo>
                  <a:pt x="174666" y="74951"/>
                  <a:pt x="172086" y="81722"/>
                  <a:pt x="166893" y="85903"/>
                </a:cubicBezTo>
                <a:cubicBezTo>
                  <a:pt x="165848" y="86744"/>
                  <a:pt x="164686" y="87447"/>
                  <a:pt x="163465" y="88008"/>
                </a:cubicBezTo>
                <a:cubicBezTo>
                  <a:pt x="165087" y="86252"/>
                  <a:pt x="166170" y="84103"/>
                  <a:pt x="166095" y="81505"/>
                </a:cubicBezTo>
                <a:cubicBezTo>
                  <a:pt x="165960" y="76840"/>
                  <a:pt x="162626" y="73093"/>
                  <a:pt x="158480" y="71336"/>
                </a:cubicBezTo>
                <a:cubicBezTo>
                  <a:pt x="155853" y="70221"/>
                  <a:pt x="153090" y="69845"/>
                  <a:pt x="150300" y="69845"/>
                </a:cubicBezTo>
                <a:cubicBezTo>
                  <a:pt x="147794" y="69845"/>
                  <a:pt x="145266" y="70149"/>
                  <a:pt x="142795" y="70493"/>
                </a:cubicBezTo>
                <a:cubicBezTo>
                  <a:pt x="139872" y="70900"/>
                  <a:pt x="136946" y="71362"/>
                  <a:pt x="133988" y="71395"/>
                </a:cubicBezTo>
                <a:cubicBezTo>
                  <a:pt x="133851" y="71397"/>
                  <a:pt x="133714" y="71397"/>
                  <a:pt x="133576" y="71397"/>
                </a:cubicBezTo>
                <a:cubicBezTo>
                  <a:pt x="131166" y="71397"/>
                  <a:pt x="128616" y="71138"/>
                  <a:pt x="126499" y="69911"/>
                </a:cubicBezTo>
                <a:cubicBezTo>
                  <a:pt x="124382" y="68684"/>
                  <a:pt x="122763" y="66056"/>
                  <a:pt x="123724" y="63578"/>
                </a:cubicBezTo>
                <a:cubicBezTo>
                  <a:pt x="124493" y="61595"/>
                  <a:pt x="126459" y="61084"/>
                  <a:pt x="128448" y="61072"/>
                </a:cubicBezTo>
                <a:cubicBezTo>
                  <a:pt x="129293" y="61209"/>
                  <a:pt x="130122" y="61420"/>
                  <a:pt x="130919" y="61728"/>
                </a:cubicBezTo>
                <a:cubicBezTo>
                  <a:pt x="130940" y="61733"/>
                  <a:pt x="130962" y="61736"/>
                  <a:pt x="130982" y="61736"/>
                </a:cubicBezTo>
                <a:cubicBezTo>
                  <a:pt x="130987" y="61736"/>
                  <a:pt x="130991" y="61736"/>
                  <a:pt x="130995" y="61736"/>
                </a:cubicBezTo>
                <a:cubicBezTo>
                  <a:pt x="131782" y="62111"/>
                  <a:pt x="132383" y="62978"/>
                  <a:pt x="132946" y="63783"/>
                </a:cubicBezTo>
                <a:cubicBezTo>
                  <a:pt x="133532" y="64618"/>
                  <a:pt x="134146" y="65382"/>
                  <a:pt x="134887" y="65974"/>
                </a:cubicBezTo>
                <a:cubicBezTo>
                  <a:pt x="135960" y="66833"/>
                  <a:pt x="137160" y="67339"/>
                  <a:pt x="138382" y="67459"/>
                </a:cubicBezTo>
                <a:cubicBezTo>
                  <a:pt x="138408" y="67465"/>
                  <a:pt x="138434" y="67467"/>
                  <a:pt x="138460" y="67471"/>
                </a:cubicBezTo>
                <a:cubicBezTo>
                  <a:pt x="138466" y="67231"/>
                  <a:pt x="138471" y="66990"/>
                  <a:pt x="138471" y="66747"/>
                </a:cubicBezTo>
                <a:cubicBezTo>
                  <a:pt x="138451" y="66745"/>
                  <a:pt x="138431" y="66745"/>
                  <a:pt x="138410" y="66744"/>
                </a:cubicBezTo>
                <a:cubicBezTo>
                  <a:pt x="138162" y="66689"/>
                  <a:pt x="137924" y="66598"/>
                  <a:pt x="137702" y="66472"/>
                </a:cubicBezTo>
                <a:cubicBezTo>
                  <a:pt x="136589" y="65851"/>
                  <a:pt x="135765" y="64629"/>
                  <a:pt x="134931" y="63514"/>
                </a:cubicBezTo>
                <a:cubicBezTo>
                  <a:pt x="134905" y="63479"/>
                  <a:pt x="134879" y="63444"/>
                  <a:pt x="134852" y="63409"/>
                </a:cubicBezTo>
                <a:lnTo>
                  <a:pt x="134852" y="63409"/>
                </a:lnTo>
                <a:cubicBezTo>
                  <a:pt x="136011" y="64182"/>
                  <a:pt x="137175" y="64908"/>
                  <a:pt x="138455" y="65052"/>
                </a:cubicBezTo>
                <a:cubicBezTo>
                  <a:pt x="138448" y="64615"/>
                  <a:pt x="138440" y="64182"/>
                  <a:pt x="138437" y="63757"/>
                </a:cubicBezTo>
                <a:lnTo>
                  <a:pt x="138437" y="63714"/>
                </a:lnTo>
                <a:cubicBezTo>
                  <a:pt x="138149" y="63856"/>
                  <a:pt x="137849" y="63963"/>
                  <a:pt x="137535" y="64015"/>
                </a:cubicBezTo>
                <a:cubicBezTo>
                  <a:pt x="137863" y="63661"/>
                  <a:pt x="138143" y="63238"/>
                  <a:pt x="138430" y="62825"/>
                </a:cubicBezTo>
                <a:cubicBezTo>
                  <a:pt x="138427" y="62402"/>
                  <a:pt x="138423" y="61982"/>
                  <a:pt x="138420" y="61558"/>
                </a:cubicBezTo>
                <a:cubicBezTo>
                  <a:pt x="137802" y="61838"/>
                  <a:pt x="137160" y="61951"/>
                  <a:pt x="136508" y="61951"/>
                </a:cubicBezTo>
                <a:cubicBezTo>
                  <a:pt x="135882" y="61951"/>
                  <a:pt x="135248" y="61847"/>
                  <a:pt x="134621" y="61687"/>
                </a:cubicBezTo>
                <a:cubicBezTo>
                  <a:pt x="135484" y="61601"/>
                  <a:pt x="136334" y="61335"/>
                  <a:pt x="137168" y="60914"/>
                </a:cubicBezTo>
                <a:cubicBezTo>
                  <a:pt x="137581" y="60706"/>
                  <a:pt x="137991" y="60494"/>
                  <a:pt x="138408" y="60314"/>
                </a:cubicBezTo>
                <a:cubicBezTo>
                  <a:pt x="138405" y="60064"/>
                  <a:pt x="138402" y="59812"/>
                  <a:pt x="138401" y="59560"/>
                </a:cubicBezTo>
                <a:cubicBezTo>
                  <a:pt x="138132" y="59665"/>
                  <a:pt x="137866" y="59781"/>
                  <a:pt x="137603" y="59915"/>
                </a:cubicBezTo>
                <a:cubicBezTo>
                  <a:pt x="136685" y="60374"/>
                  <a:pt x="135792" y="60849"/>
                  <a:pt x="134796" y="60984"/>
                </a:cubicBezTo>
                <a:cubicBezTo>
                  <a:pt x="134562" y="61016"/>
                  <a:pt x="134327" y="61031"/>
                  <a:pt x="134091" y="61031"/>
                </a:cubicBezTo>
                <a:cubicBezTo>
                  <a:pt x="133525" y="61031"/>
                  <a:pt x="132957" y="60941"/>
                  <a:pt x="132401" y="60768"/>
                </a:cubicBezTo>
                <a:cubicBezTo>
                  <a:pt x="132433" y="60679"/>
                  <a:pt x="132450" y="60585"/>
                  <a:pt x="132451" y="60491"/>
                </a:cubicBezTo>
                <a:cubicBezTo>
                  <a:pt x="132725" y="60590"/>
                  <a:pt x="132992" y="60634"/>
                  <a:pt x="133253" y="60634"/>
                </a:cubicBezTo>
                <a:cubicBezTo>
                  <a:pt x="135084" y="60634"/>
                  <a:pt x="136634" y="58477"/>
                  <a:pt x="138392" y="57994"/>
                </a:cubicBezTo>
                <a:cubicBezTo>
                  <a:pt x="138395" y="57760"/>
                  <a:pt x="138399" y="57525"/>
                  <a:pt x="138404" y="57291"/>
                </a:cubicBezTo>
                <a:lnTo>
                  <a:pt x="138404" y="57291"/>
                </a:lnTo>
                <a:cubicBezTo>
                  <a:pt x="137743" y="57432"/>
                  <a:pt x="137098" y="57756"/>
                  <a:pt x="136509" y="58160"/>
                </a:cubicBezTo>
                <a:cubicBezTo>
                  <a:pt x="135512" y="58845"/>
                  <a:pt x="134421" y="59929"/>
                  <a:pt x="133238" y="59929"/>
                </a:cubicBezTo>
                <a:cubicBezTo>
                  <a:pt x="133203" y="59929"/>
                  <a:pt x="133167" y="59928"/>
                  <a:pt x="133131" y="59926"/>
                </a:cubicBezTo>
                <a:cubicBezTo>
                  <a:pt x="134090" y="59399"/>
                  <a:pt x="134888" y="58438"/>
                  <a:pt x="135721" y="57558"/>
                </a:cubicBezTo>
                <a:cubicBezTo>
                  <a:pt x="135728" y="57555"/>
                  <a:pt x="135736" y="57557"/>
                  <a:pt x="135743" y="57552"/>
                </a:cubicBezTo>
                <a:cubicBezTo>
                  <a:pt x="136308" y="57273"/>
                  <a:pt x="136905" y="57128"/>
                  <a:pt x="137512" y="57128"/>
                </a:cubicBezTo>
                <a:cubicBezTo>
                  <a:pt x="137749" y="57128"/>
                  <a:pt x="137988" y="57151"/>
                  <a:pt x="138226" y="57195"/>
                </a:cubicBezTo>
                <a:cubicBezTo>
                  <a:pt x="138287" y="57206"/>
                  <a:pt x="138346" y="57223"/>
                  <a:pt x="138405" y="57236"/>
                </a:cubicBezTo>
                <a:cubicBezTo>
                  <a:pt x="138410" y="57006"/>
                  <a:pt x="138416" y="56775"/>
                  <a:pt x="138423" y="56546"/>
                </a:cubicBezTo>
                <a:cubicBezTo>
                  <a:pt x="138096" y="56471"/>
                  <a:pt x="137766" y="56432"/>
                  <a:pt x="137436" y="56432"/>
                </a:cubicBezTo>
                <a:cubicBezTo>
                  <a:pt x="137252" y="56432"/>
                  <a:pt x="137069" y="56445"/>
                  <a:pt x="136885" y="56470"/>
                </a:cubicBezTo>
                <a:cubicBezTo>
                  <a:pt x="136903" y="56454"/>
                  <a:pt x="136920" y="56439"/>
                  <a:pt x="136938" y="56426"/>
                </a:cubicBezTo>
                <a:cubicBezTo>
                  <a:pt x="137426" y="56058"/>
                  <a:pt x="137931" y="55850"/>
                  <a:pt x="138449" y="55788"/>
                </a:cubicBezTo>
                <a:cubicBezTo>
                  <a:pt x="138471" y="55229"/>
                  <a:pt x="138492" y="54669"/>
                  <a:pt x="138510" y="54108"/>
                </a:cubicBezTo>
                <a:lnTo>
                  <a:pt x="138510" y="54108"/>
                </a:lnTo>
                <a:cubicBezTo>
                  <a:pt x="137590" y="54146"/>
                  <a:pt x="136671" y="54347"/>
                  <a:pt x="135793" y="54638"/>
                </a:cubicBezTo>
                <a:cubicBezTo>
                  <a:pt x="135760" y="54652"/>
                  <a:pt x="135730" y="54670"/>
                  <a:pt x="135704" y="54696"/>
                </a:cubicBezTo>
                <a:cubicBezTo>
                  <a:pt x="135550" y="54755"/>
                  <a:pt x="135400" y="54825"/>
                  <a:pt x="135254" y="54904"/>
                </a:cubicBezTo>
                <a:cubicBezTo>
                  <a:pt x="134371" y="55385"/>
                  <a:pt x="133733" y="56207"/>
                  <a:pt x="133233" y="57261"/>
                </a:cubicBezTo>
                <a:cubicBezTo>
                  <a:pt x="132955" y="57848"/>
                  <a:pt x="132580" y="58728"/>
                  <a:pt x="132087" y="59223"/>
                </a:cubicBezTo>
                <a:cubicBezTo>
                  <a:pt x="131539" y="59443"/>
                  <a:pt x="130933" y="59475"/>
                  <a:pt x="130348" y="59484"/>
                </a:cubicBezTo>
                <a:cubicBezTo>
                  <a:pt x="129824" y="59491"/>
                  <a:pt x="129300" y="59490"/>
                  <a:pt x="128782" y="59560"/>
                </a:cubicBezTo>
                <a:cubicBezTo>
                  <a:pt x="128671" y="59557"/>
                  <a:pt x="128559" y="59555"/>
                  <a:pt x="128448" y="59555"/>
                </a:cubicBezTo>
                <a:cubicBezTo>
                  <a:pt x="127054" y="59555"/>
                  <a:pt x="125683" y="59787"/>
                  <a:pt x="124450" y="60538"/>
                </a:cubicBezTo>
                <a:cubicBezTo>
                  <a:pt x="122634" y="61645"/>
                  <a:pt x="121764" y="63657"/>
                  <a:pt x="122005" y="65746"/>
                </a:cubicBezTo>
                <a:cubicBezTo>
                  <a:pt x="122590" y="70780"/>
                  <a:pt x="127768" y="72637"/>
                  <a:pt x="132182" y="72871"/>
                </a:cubicBezTo>
                <a:cubicBezTo>
                  <a:pt x="132669" y="72897"/>
                  <a:pt x="133155" y="72909"/>
                  <a:pt x="133640" y="72909"/>
                </a:cubicBezTo>
                <a:cubicBezTo>
                  <a:pt x="139080" y="72909"/>
                  <a:pt x="144415" y="71420"/>
                  <a:pt x="149856" y="71342"/>
                </a:cubicBezTo>
                <a:cubicBezTo>
                  <a:pt x="149980" y="71340"/>
                  <a:pt x="150104" y="71339"/>
                  <a:pt x="150229" y="71339"/>
                </a:cubicBezTo>
                <a:cubicBezTo>
                  <a:pt x="155151" y="71339"/>
                  <a:pt x="160715" y="72766"/>
                  <a:pt x="163344" y="77308"/>
                </a:cubicBezTo>
                <a:cubicBezTo>
                  <a:pt x="164676" y="79613"/>
                  <a:pt x="165066" y="82492"/>
                  <a:pt x="163854" y="84931"/>
                </a:cubicBezTo>
                <a:cubicBezTo>
                  <a:pt x="162755" y="87145"/>
                  <a:pt x="160721" y="88682"/>
                  <a:pt x="158609" y="89889"/>
                </a:cubicBezTo>
                <a:cubicBezTo>
                  <a:pt x="158577" y="89885"/>
                  <a:pt x="158544" y="89883"/>
                  <a:pt x="158511" y="89883"/>
                </a:cubicBezTo>
                <a:cubicBezTo>
                  <a:pt x="158460" y="89883"/>
                  <a:pt x="158408" y="89888"/>
                  <a:pt x="158357" y="89898"/>
                </a:cubicBezTo>
                <a:cubicBezTo>
                  <a:pt x="155165" y="90557"/>
                  <a:pt x="152057" y="91576"/>
                  <a:pt x="149094" y="92938"/>
                </a:cubicBezTo>
                <a:cubicBezTo>
                  <a:pt x="147623" y="93614"/>
                  <a:pt x="146192" y="94375"/>
                  <a:pt x="144809" y="95216"/>
                </a:cubicBezTo>
                <a:cubicBezTo>
                  <a:pt x="144138" y="95624"/>
                  <a:pt x="143477" y="96053"/>
                  <a:pt x="142830" y="96501"/>
                </a:cubicBezTo>
                <a:cubicBezTo>
                  <a:pt x="142320" y="96851"/>
                  <a:pt x="141735" y="97252"/>
                  <a:pt x="141887" y="97958"/>
                </a:cubicBezTo>
                <a:cubicBezTo>
                  <a:pt x="142009" y="98519"/>
                  <a:pt x="142505" y="98790"/>
                  <a:pt x="143034" y="98885"/>
                </a:cubicBezTo>
                <a:cubicBezTo>
                  <a:pt x="143884" y="99036"/>
                  <a:pt x="144775" y="99056"/>
                  <a:pt x="145635" y="99137"/>
                </a:cubicBezTo>
                <a:cubicBezTo>
                  <a:pt x="146869" y="99253"/>
                  <a:pt x="148139" y="99451"/>
                  <a:pt x="149394" y="99451"/>
                </a:cubicBezTo>
                <a:cubicBezTo>
                  <a:pt x="149885" y="99451"/>
                  <a:pt x="150375" y="99421"/>
                  <a:pt x="150859" y="99343"/>
                </a:cubicBezTo>
                <a:cubicBezTo>
                  <a:pt x="152447" y="99090"/>
                  <a:pt x="153627" y="98045"/>
                  <a:pt x="155056" y="97413"/>
                </a:cubicBezTo>
                <a:cubicBezTo>
                  <a:pt x="155798" y="97085"/>
                  <a:pt x="156555" y="96964"/>
                  <a:pt x="157338" y="96786"/>
                </a:cubicBezTo>
                <a:cubicBezTo>
                  <a:pt x="157818" y="96677"/>
                  <a:pt x="158301" y="96446"/>
                  <a:pt x="158573" y="96037"/>
                </a:cubicBezTo>
                <a:cubicBezTo>
                  <a:pt x="158643" y="96071"/>
                  <a:pt x="158703" y="96115"/>
                  <a:pt x="158769" y="96151"/>
                </a:cubicBezTo>
                <a:cubicBezTo>
                  <a:pt x="159321" y="96614"/>
                  <a:pt x="159624" y="97337"/>
                  <a:pt x="159689" y="98092"/>
                </a:cubicBezTo>
                <a:cubicBezTo>
                  <a:pt x="159797" y="99331"/>
                  <a:pt x="159242" y="100400"/>
                  <a:pt x="158331" y="101213"/>
                </a:cubicBezTo>
                <a:cubicBezTo>
                  <a:pt x="156164" y="103144"/>
                  <a:pt x="152670" y="103559"/>
                  <a:pt x="149907" y="103802"/>
                </a:cubicBezTo>
                <a:cubicBezTo>
                  <a:pt x="148629" y="103913"/>
                  <a:pt x="147353" y="103958"/>
                  <a:pt x="146076" y="103958"/>
                </a:cubicBezTo>
                <a:cubicBezTo>
                  <a:pt x="141080" y="103958"/>
                  <a:pt x="136091" y="103275"/>
                  <a:pt x="131091" y="103275"/>
                </a:cubicBezTo>
                <a:cubicBezTo>
                  <a:pt x="130882" y="103275"/>
                  <a:pt x="130672" y="103277"/>
                  <a:pt x="130462" y="103279"/>
                </a:cubicBezTo>
                <a:cubicBezTo>
                  <a:pt x="127545" y="103316"/>
                  <a:pt x="124602" y="103587"/>
                  <a:pt x="121779" y="104347"/>
                </a:cubicBezTo>
                <a:cubicBezTo>
                  <a:pt x="118982" y="105098"/>
                  <a:pt x="116542" y="106427"/>
                  <a:pt x="114118" y="107977"/>
                </a:cubicBezTo>
                <a:cubicBezTo>
                  <a:pt x="113040" y="108667"/>
                  <a:pt x="111915" y="109376"/>
                  <a:pt x="110730" y="109907"/>
                </a:cubicBezTo>
                <a:cubicBezTo>
                  <a:pt x="110294" y="110081"/>
                  <a:pt x="109853" y="110249"/>
                  <a:pt x="109408" y="110410"/>
                </a:cubicBezTo>
                <a:cubicBezTo>
                  <a:pt x="108676" y="110633"/>
                  <a:pt x="107922" y="110766"/>
                  <a:pt x="107145" y="110766"/>
                </a:cubicBezTo>
                <a:cubicBezTo>
                  <a:pt x="106825" y="110766"/>
                  <a:pt x="106501" y="110744"/>
                  <a:pt x="106173" y="110696"/>
                </a:cubicBezTo>
                <a:cubicBezTo>
                  <a:pt x="103482" y="110301"/>
                  <a:pt x="101095" y="108474"/>
                  <a:pt x="99726" y="106167"/>
                </a:cubicBezTo>
                <a:cubicBezTo>
                  <a:pt x="95911" y="99749"/>
                  <a:pt x="99067" y="92000"/>
                  <a:pt x="101668" y="85787"/>
                </a:cubicBezTo>
                <a:cubicBezTo>
                  <a:pt x="101895" y="85244"/>
                  <a:pt x="101448" y="84887"/>
                  <a:pt x="100978" y="84887"/>
                </a:cubicBezTo>
                <a:cubicBezTo>
                  <a:pt x="100672" y="84887"/>
                  <a:pt x="100357" y="85038"/>
                  <a:pt x="100212" y="85387"/>
                </a:cubicBezTo>
                <a:cubicBezTo>
                  <a:pt x="97621" y="91571"/>
                  <a:pt x="94866" y="98660"/>
                  <a:pt x="97610" y="105290"/>
                </a:cubicBezTo>
                <a:cubicBezTo>
                  <a:pt x="98748" y="108035"/>
                  <a:pt x="100854" y="110343"/>
                  <a:pt x="103613" y="111513"/>
                </a:cubicBezTo>
                <a:cubicBezTo>
                  <a:pt x="103759" y="111575"/>
                  <a:pt x="103906" y="111614"/>
                  <a:pt x="104052" y="111669"/>
                </a:cubicBezTo>
                <a:cubicBezTo>
                  <a:pt x="103570" y="111781"/>
                  <a:pt x="103088" y="111892"/>
                  <a:pt x="102602" y="111994"/>
                </a:cubicBezTo>
                <a:cubicBezTo>
                  <a:pt x="102202" y="112022"/>
                  <a:pt x="101801" y="112037"/>
                  <a:pt x="101399" y="112037"/>
                </a:cubicBezTo>
                <a:cubicBezTo>
                  <a:pt x="100876" y="112037"/>
                  <a:pt x="100352" y="112012"/>
                  <a:pt x="99827" y="111956"/>
                </a:cubicBezTo>
                <a:cubicBezTo>
                  <a:pt x="96605" y="111613"/>
                  <a:pt x="93770" y="109986"/>
                  <a:pt x="91755" y="107469"/>
                </a:cubicBezTo>
                <a:cubicBezTo>
                  <a:pt x="87679" y="102373"/>
                  <a:pt x="87562" y="95456"/>
                  <a:pt x="89395" y="89465"/>
                </a:cubicBezTo>
                <a:cubicBezTo>
                  <a:pt x="90657" y="85346"/>
                  <a:pt x="92701" y="81527"/>
                  <a:pt x="94819" y="77796"/>
                </a:cubicBezTo>
                <a:cubicBezTo>
                  <a:pt x="95151" y="77209"/>
                  <a:pt x="94629" y="76664"/>
                  <a:pt x="94117" y="76664"/>
                </a:cubicBezTo>
                <a:cubicBezTo>
                  <a:pt x="93889" y="76664"/>
                  <a:pt x="93663" y="76772"/>
                  <a:pt x="93515" y="77033"/>
                </a:cubicBezTo>
                <a:cubicBezTo>
                  <a:pt x="89731" y="83700"/>
                  <a:pt x="85860" y="91265"/>
                  <a:pt x="86855" y="99179"/>
                </a:cubicBezTo>
                <a:cubicBezTo>
                  <a:pt x="87577" y="104933"/>
                  <a:pt x="90879" y="110652"/>
                  <a:pt x="96446" y="112705"/>
                </a:cubicBezTo>
                <a:cubicBezTo>
                  <a:pt x="96192" y="112782"/>
                  <a:pt x="95938" y="112859"/>
                  <a:pt x="95685" y="112938"/>
                </a:cubicBezTo>
                <a:cubicBezTo>
                  <a:pt x="95261" y="112956"/>
                  <a:pt x="94837" y="112966"/>
                  <a:pt x="94413" y="112966"/>
                </a:cubicBezTo>
                <a:cubicBezTo>
                  <a:pt x="93595" y="112966"/>
                  <a:pt x="92777" y="112930"/>
                  <a:pt x="91958" y="112850"/>
                </a:cubicBezTo>
                <a:cubicBezTo>
                  <a:pt x="87237" y="112390"/>
                  <a:pt x="83376" y="110114"/>
                  <a:pt x="79830" y="107095"/>
                </a:cubicBezTo>
                <a:cubicBezTo>
                  <a:pt x="76603" y="104347"/>
                  <a:pt x="73521" y="101572"/>
                  <a:pt x="69976" y="99238"/>
                </a:cubicBezTo>
                <a:cubicBezTo>
                  <a:pt x="69899" y="99158"/>
                  <a:pt x="69805" y="99094"/>
                  <a:pt x="69700" y="99053"/>
                </a:cubicBezTo>
                <a:cubicBezTo>
                  <a:pt x="69653" y="99023"/>
                  <a:pt x="69607" y="98991"/>
                  <a:pt x="69560" y="98961"/>
                </a:cubicBezTo>
                <a:cubicBezTo>
                  <a:pt x="65728" y="96502"/>
                  <a:pt x="61618" y="94267"/>
                  <a:pt x="58437" y="90950"/>
                </a:cubicBezTo>
                <a:cubicBezTo>
                  <a:pt x="55148" y="87523"/>
                  <a:pt x="52706" y="82668"/>
                  <a:pt x="53991" y="77849"/>
                </a:cubicBezTo>
                <a:cubicBezTo>
                  <a:pt x="54141" y="77283"/>
                  <a:pt x="53672" y="76912"/>
                  <a:pt x="53221" y="76912"/>
                </a:cubicBezTo>
                <a:cubicBezTo>
                  <a:pt x="52923" y="76912"/>
                  <a:pt x="52633" y="77074"/>
                  <a:pt x="52533" y="77448"/>
                </a:cubicBezTo>
                <a:cubicBezTo>
                  <a:pt x="51373" y="81804"/>
                  <a:pt x="52888" y="86273"/>
                  <a:pt x="55506" y="89801"/>
                </a:cubicBezTo>
                <a:cubicBezTo>
                  <a:pt x="58030" y="93202"/>
                  <a:pt x="61482" y="95630"/>
                  <a:pt x="65015" y="97879"/>
                </a:cubicBezTo>
                <a:cubicBezTo>
                  <a:pt x="64328" y="97786"/>
                  <a:pt x="63639" y="97733"/>
                  <a:pt x="62954" y="97733"/>
                </a:cubicBezTo>
                <a:cubicBezTo>
                  <a:pt x="61069" y="97733"/>
                  <a:pt x="59219" y="98133"/>
                  <a:pt x="57541" y="99187"/>
                </a:cubicBezTo>
                <a:cubicBezTo>
                  <a:pt x="54144" y="101322"/>
                  <a:pt x="52542" y="105358"/>
                  <a:pt x="53373" y="109252"/>
                </a:cubicBezTo>
                <a:cubicBezTo>
                  <a:pt x="53454" y="109630"/>
                  <a:pt x="53734" y="109794"/>
                  <a:pt x="54029" y="109794"/>
                </a:cubicBezTo>
                <a:cubicBezTo>
                  <a:pt x="54474" y="109794"/>
                  <a:pt x="54952" y="109421"/>
                  <a:pt x="54831" y="108851"/>
                </a:cubicBezTo>
                <a:cubicBezTo>
                  <a:pt x="54105" y="105452"/>
                  <a:pt x="55666" y="101943"/>
                  <a:pt x="58709" y="100251"/>
                </a:cubicBezTo>
                <a:cubicBezTo>
                  <a:pt x="60047" y="99508"/>
                  <a:pt x="61495" y="99222"/>
                  <a:pt x="62968" y="99222"/>
                </a:cubicBezTo>
                <a:cubicBezTo>
                  <a:pt x="65014" y="99222"/>
                  <a:pt x="67107" y="99773"/>
                  <a:pt x="69017" y="100409"/>
                </a:cubicBezTo>
                <a:cubicBezTo>
                  <a:pt x="70233" y="101193"/>
                  <a:pt x="71434" y="101999"/>
                  <a:pt x="72587" y="102877"/>
                </a:cubicBezTo>
                <a:cubicBezTo>
                  <a:pt x="74415" y="104271"/>
                  <a:pt x="76102" y="105845"/>
                  <a:pt x="77832" y="107358"/>
                </a:cubicBezTo>
                <a:cubicBezTo>
                  <a:pt x="81403" y="110485"/>
                  <a:pt x="85213" y="113228"/>
                  <a:pt x="89983" y="114089"/>
                </a:cubicBezTo>
                <a:cubicBezTo>
                  <a:pt x="90414" y="114167"/>
                  <a:pt x="90845" y="114228"/>
                  <a:pt x="91278" y="114281"/>
                </a:cubicBezTo>
                <a:cubicBezTo>
                  <a:pt x="82366" y="116967"/>
                  <a:pt x="73381" y="119444"/>
                  <a:pt x="64185" y="120929"/>
                </a:cubicBezTo>
                <a:cubicBezTo>
                  <a:pt x="59725" y="121650"/>
                  <a:pt x="55120" y="122266"/>
                  <a:pt x="50561" y="122266"/>
                </a:cubicBezTo>
                <a:cubicBezTo>
                  <a:pt x="49361" y="122266"/>
                  <a:pt x="48164" y="122223"/>
                  <a:pt x="46974" y="122128"/>
                </a:cubicBezTo>
                <a:cubicBezTo>
                  <a:pt x="41723" y="121711"/>
                  <a:pt x="36847" y="119826"/>
                  <a:pt x="33328" y="115793"/>
                </a:cubicBezTo>
                <a:cubicBezTo>
                  <a:pt x="30232" y="112243"/>
                  <a:pt x="28630" y="107779"/>
                  <a:pt x="28005" y="103176"/>
                </a:cubicBezTo>
                <a:lnTo>
                  <a:pt x="28005" y="103176"/>
                </a:lnTo>
                <a:cubicBezTo>
                  <a:pt x="28036" y="103182"/>
                  <a:pt x="28068" y="103185"/>
                  <a:pt x="28100" y="103185"/>
                </a:cubicBezTo>
                <a:cubicBezTo>
                  <a:pt x="28305" y="103185"/>
                  <a:pt x="28516" y="103060"/>
                  <a:pt x="28536" y="102796"/>
                </a:cubicBezTo>
                <a:cubicBezTo>
                  <a:pt x="28653" y="101275"/>
                  <a:pt x="29730" y="100122"/>
                  <a:pt x="30712" y="99053"/>
                </a:cubicBezTo>
                <a:cubicBezTo>
                  <a:pt x="31593" y="98093"/>
                  <a:pt x="32385" y="97096"/>
                  <a:pt x="32958" y="95917"/>
                </a:cubicBezTo>
                <a:cubicBezTo>
                  <a:pt x="33784" y="94218"/>
                  <a:pt x="34185" y="92343"/>
                  <a:pt x="34129" y="90454"/>
                </a:cubicBezTo>
                <a:cubicBezTo>
                  <a:pt x="34130" y="90414"/>
                  <a:pt x="34129" y="90375"/>
                  <a:pt x="34130" y="90335"/>
                </a:cubicBezTo>
                <a:lnTo>
                  <a:pt x="34130" y="90335"/>
                </a:lnTo>
                <a:cubicBezTo>
                  <a:pt x="33849" y="90343"/>
                  <a:pt x="33567" y="90357"/>
                  <a:pt x="33283" y="90372"/>
                </a:cubicBezTo>
                <a:cubicBezTo>
                  <a:pt x="33284" y="90404"/>
                  <a:pt x="33289" y="90434"/>
                  <a:pt x="33289" y="90466"/>
                </a:cubicBezTo>
                <a:cubicBezTo>
                  <a:pt x="33268" y="90841"/>
                  <a:pt x="33199" y="91212"/>
                  <a:pt x="33087" y="91570"/>
                </a:cubicBezTo>
                <a:cubicBezTo>
                  <a:pt x="32540" y="93321"/>
                  <a:pt x="31247" y="94675"/>
                  <a:pt x="30079" y="96036"/>
                </a:cubicBezTo>
                <a:cubicBezTo>
                  <a:pt x="30042" y="96078"/>
                  <a:pt x="30007" y="96122"/>
                  <a:pt x="29971" y="96165"/>
                </a:cubicBezTo>
                <a:cubicBezTo>
                  <a:pt x="30686" y="94334"/>
                  <a:pt x="31345" y="92496"/>
                  <a:pt x="31307" y="90525"/>
                </a:cubicBezTo>
                <a:lnTo>
                  <a:pt x="31307" y="90525"/>
                </a:lnTo>
                <a:cubicBezTo>
                  <a:pt x="30800" y="90571"/>
                  <a:pt x="30294" y="90615"/>
                  <a:pt x="29799" y="90653"/>
                </a:cubicBezTo>
                <a:lnTo>
                  <a:pt x="29749" y="90656"/>
                </a:lnTo>
                <a:cubicBezTo>
                  <a:pt x="29960" y="91087"/>
                  <a:pt x="30133" y="91537"/>
                  <a:pt x="30246" y="92013"/>
                </a:cubicBezTo>
                <a:cubicBezTo>
                  <a:pt x="29780" y="91538"/>
                  <a:pt x="29241" y="91145"/>
                  <a:pt x="28712" y="90733"/>
                </a:cubicBezTo>
                <a:cubicBezTo>
                  <a:pt x="28220" y="90771"/>
                  <a:pt x="27730" y="90808"/>
                  <a:pt x="27236" y="90844"/>
                </a:cubicBezTo>
                <a:cubicBezTo>
                  <a:pt x="28071" y="92656"/>
                  <a:pt x="28173" y="94666"/>
                  <a:pt x="27997" y="96649"/>
                </a:cubicBezTo>
                <a:cubicBezTo>
                  <a:pt x="27759" y="95337"/>
                  <a:pt x="27311" y="94054"/>
                  <a:pt x="26685" y="92809"/>
                </a:cubicBezTo>
                <a:cubicBezTo>
                  <a:pt x="26377" y="92194"/>
                  <a:pt x="26062" y="91582"/>
                  <a:pt x="25786" y="90958"/>
                </a:cubicBezTo>
                <a:cubicBezTo>
                  <a:pt x="25493" y="90981"/>
                  <a:pt x="25200" y="91004"/>
                  <a:pt x="24907" y="91026"/>
                </a:cubicBezTo>
                <a:cubicBezTo>
                  <a:pt x="25071" y="91429"/>
                  <a:pt x="25251" y="91827"/>
                  <a:pt x="25449" y="92220"/>
                </a:cubicBezTo>
                <a:cubicBezTo>
                  <a:pt x="26132" y="93591"/>
                  <a:pt x="26829" y="94923"/>
                  <a:pt x="27148" y="96435"/>
                </a:cubicBezTo>
                <a:cubicBezTo>
                  <a:pt x="27254" y="96941"/>
                  <a:pt x="27311" y="97451"/>
                  <a:pt x="27344" y="97964"/>
                </a:cubicBezTo>
                <a:cubicBezTo>
                  <a:pt x="27216" y="97888"/>
                  <a:pt x="27071" y="97849"/>
                  <a:pt x="26925" y="97849"/>
                </a:cubicBezTo>
                <a:cubicBezTo>
                  <a:pt x="26883" y="97849"/>
                  <a:pt x="26841" y="97852"/>
                  <a:pt x="26799" y="97858"/>
                </a:cubicBezTo>
                <a:cubicBezTo>
                  <a:pt x="26078" y="95495"/>
                  <a:pt x="23827" y="93500"/>
                  <a:pt x="23080" y="91158"/>
                </a:cubicBezTo>
                <a:cubicBezTo>
                  <a:pt x="22807" y="91174"/>
                  <a:pt x="22532" y="91184"/>
                  <a:pt x="22257" y="91195"/>
                </a:cubicBezTo>
                <a:cubicBezTo>
                  <a:pt x="22529" y="92196"/>
                  <a:pt x="23010" y="93158"/>
                  <a:pt x="23577" y="94028"/>
                </a:cubicBezTo>
                <a:cubicBezTo>
                  <a:pt x="24565" y="95547"/>
                  <a:pt x="26064" y="97185"/>
                  <a:pt x="26179" y="99064"/>
                </a:cubicBezTo>
                <a:cubicBezTo>
                  <a:pt x="25412" y="97639"/>
                  <a:pt x="24160" y="96487"/>
                  <a:pt x="22999" y="95280"/>
                </a:cubicBezTo>
                <a:cubicBezTo>
                  <a:pt x="22995" y="95269"/>
                  <a:pt x="22996" y="95258"/>
                  <a:pt x="22990" y="95246"/>
                </a:cubicBezTo>
                <a:cubicBezTo>
                  <a:pt x="22407" y="94077"/>
                  <a:pt x="22126" y="92779"/>
                  <a:pt x="22173" y="91473"/>
                </a:cubicBezTo>
                <a:cubicBezTo>
                  <a:pt x="22176" y="91380"/>
                  <a:pt x="22186" y="91289"/>
                  <a:pt x="22193" y="91196"/>
                </a:cubicBezTo>
                <a:lnTo>
                  <a:pt x="22193" y="91196"/>
                </a:lnTo>
                <a:cubicBezTo>
                  <a:pt x="21923" y="91206"/>
                  <a:pt x="21653" y="91213"/>
                  <a:pt x="21382" y="91219"/>
                </a:cubicBezTo>
                <a:cubicBezTo>
                  <a:pt x="21328" y="92010"/>
                  <a:pt x="21382" y="92805"/>
                  <a:pt x="21542" y="93580"/>
                </a:cubicBezTo>
                <a:cubicBezTo>
                  <a:pt x="21523" y="93555"/>
                  <a:pt x="21502" y="93529"/>
                  <a:pt x="21482" y="93502"/>
                </a:cubicBezTo>
                <a:cubicBezTo>
                  <a:pt x="20975" y="92785"/>
                  <a:pt x="20650" y="92026"/>
                  <a:pt x="20495" y="91237"/>
                </a:cubicBezTo>
                <a:cubicBezTo>
                  <a:pt x="19839" y="91248"/>
                  <a:pt x="19182" y="91256"/>
                  <a:pt x="18526" y="91271"/>
                </a:cubicBezTo>
                <a:cubicBezTo>
                  <a:pt x="18719" y="92678"/>
                  <a:pt x="19098" y="94069"/>
                  <a:pt x="19581" y="95391"/>
                </a:cubicBezTo>
                <a:cubicBezTo>
                  <a:pt x="19601" y="95439"/>
                  <a:pt x="19628" y="95485"/>
                  <a:pt x="19662" y="95523"/>
                </a:cubicBezTo>
                <a:cubicBezTo>
                  <a:pt x="19757" y="95750"/>
                  <a:pt x="19859" y="95975"/>
                  <a:pt x="19978" y="96195"/>
                </a:cubicBezTo>
                <a:cubicBezTo>
                  <a:pt x="20682" y="97512"/>
                  <a:pt x="21742" y="98426"/>
                  <a:pt x="23053" y="99109"/>
                </a:cubicBezTo>
                <a:cubicBezTo>
                  <a:pt x="24270" y="99747"/>
                  <a:pt x="26477" y="100722"/>
                  <a:pt x="26038" y="102458"/>
                </a:cubicBezTo>
                <a:cubicBezTo>
                  <a:pt x="25960" y="102771"/>
                  <a:pt x="26168" y="102973"/>
                  <a:pt x="26375" y="102973"/>
                </a:cubicBezTo>
                <a:cubicBezTo>
                  <a:pt x="26401" y="102973"/>
                  <a:pt x="26427" y="102970"/>
                  <a:pt x="26453" y="102963"/>
                </a:cubicBezTo>
                <a:cubicBezTo>
                  <a:pt x="26966" y="107127"/>
                  <a:pt x="28223" y="111197"/>
                  <a:pt x="30595" y="114695"/>
                </a:cubicBezTo>
                <a:cubicBezTo>
                  <a:pt x="33573" y="119090"/>
                  <a:pt x="37963" y="122019"/>
                  <a:pt x="43158" y="123105"/>
                </a:cubicBezTo>
                <a:cubicBezTo>
                  <a:pt x="45504" y="123595"/>
                  <a:pt x="47902" y="123783"/>
                  <a:pt x="50311" y="123783"/>
                </a:cubicBezTo>
                <a:cubicBezTo>
                  <a:pt x="53710" y="123783"/>
                  <a:pt x="57129" y="123409"/>
                  <a:pt x="60452" y="122983"/>
                </a:cubicBezTo>
                <a:cubicBezTo>
                  <a:pt x="66622" y="122192"/>
                  <a:pt x="72716" y="120921"/>
                  <a:pt x="78740" y="119385"/>
                </a:cubicBezTo>
                <a:cubicBezTo>
                  <a:pt x="84527" y="117905"/>
                  <a:pt x="90247" y="116188"/>
                  <a:pt x="95955" y="114433"/>
                </a:cubicBezTo>
                <a:cubicBezTo>
                  <a:pt x="98253" y="114322"/>
                  <a:pt x="100546" y="113965"/>
                  <a:pt x="102807" y="113491"/>
                </a:cubicBezTo>
                <a:cubicBezTo>
                  <a:pt x="105437" y="113289"/>
                  <a:pt x="108047" y="112544"/>
                  <a:pt x="110506" y="111610"/>
                </a:cubicBezTo>
                <a:cubicBezTo>
                  <a:pt x="110774" y="111514"/>
                  <a:pt x="111040" y="111412"/>
                  <a:pt x="111306" y="111297"/>
                </a:cubicBezTo>
                <a:lnTo>
                  <a:pt x="111332" y="111288"/>
                </a:lnTo>
                <a:cubicBezTo>
                  <a:pt x="111336" y="111286"/>
                  <a:pt x="111338" y="111283"/>
                  <a:pt x="111341" y="111282"/>
                </a:cubicBezTo>
                <a:cubicBezTo>
                  <a:pt x="111561" y="111186"/>
                  <a:pt x="111783" y="111093"/>
                  <a:pt x="112001" y="110984"/>
                </a:cubicBezTo>
                <a:cubicBezTo>
                  <a:pt x="114912" y="109523"/>
                  <a:pt x="117394" y="107411"/>
                  <a:pt x="120502" y="106321"/>
                </a:cubicBezTo>
                <a:cubicBezTo>
                  <a:pt x="123698" y="105199"/>
                  <a:pt x="127089" y="104831"/>
                  <a:pt x="130460" y="104790"/>
                </a:cubicBezTo>
                <a:cubicBezTo>
                  <a:pt x="130675" y="104788"/>
                  <a:pt x="130890" y="104786"/>
                  <a:pt x="131104" y="104786"/>
                </a:cubicBezTo>
                <a:cubicBezTo>
                  <a:pt x="136113" y="104786"/>
                  <a:pt x="141122" y="105454"/>
                  <a:pt x="146123" y="105454"/>
                </a:cubicBezTo>
                <a:cubicBezTo>
                  <a:pt x="148164" y="105454"/>
                  <a:pt x="150203" y="105343"/>
                  <a:pt x="152240" y="105030"/>
                </a:cubicBezTo>
                <a:cubicBezTo>
                  <a:pt x="155290" y="104561"/>
                  <a:pt x="159236" y="103630"/>
                  <a:pt x="160723" y="100567"/>
                </a:cubicBezTo>
                <a:cubicBezTo>
                  <a:pt x="160776" y="100458"/>
                  <a:pt x="160822" y="100342"/>
                  <a:pt x="160866" y="100229"/>
                </a:cubicBezTo>
                <a:lnTo>
                  <a:pt x="160866" y="100229"/>
                </a:lnTo>
                <a:cubicBezTo>
                  <a:pt x="160863" y="100270"/>
                  <a:pt x="160869" y="100311"/>
                  <a:pt x="160866" y="100352"/>
                </a:cubicBezTo>
                <a:cubicBezTo>
                  <a:pt x="160683" y="102476"/>
                  <a:pt x="159075" y="104242"/>
                  <a:pt x="157293" y="105253"/>
                </a:cubicBezTo>
                <a:cubicBezTo>
                  <a:pt x="155094" y="106498"/>
                  <a:pt x="152493" y="106751"/>
                  <a:pt x="150013" y="106798"/>
                </a:cubicBezTo>
                <a:cubicBezTo>
                  <a:pt x="149697" y="106803"/>
                  <a:pt x="149381" y="106806"/>
                  <a:pt x="149065" y="106806"/>
                </a:cubicBezTo>
                <a:cubicBezTo>
                  <a:pt x="146751" y="106806"/>
                  <a:pt x="144437" y="106659"/>
                  <a:pt x="142130" y="106500"/>
                </a:cubicBezTo>
                <a:cubicBezTo>
                  <a:pt x="139155" y="106293"/>
                  <a:pt x="136164" y="106059"/>
                  <a:pt x="133181" y="106059"/>
                </a:cubicBezTo>
                <a:cubicBezTo>
                  <a:pt x="130922" y="106059"/>
                  <a:pt x="128668" y="106193"/>
                  <a:pt x="126427" y="106576"/>
                </a:cubicBezTo>
                <a:cubicBezTo>
                  <a:pt x="122967" y="107167"/>
                  <a:pt x="117861" y="108735"/>
                  <a:pt x="117744" y="113045"/>
                </a:cubicBezTo>
                <a:cubicBezTo>
                  <a:pt x="117685" y="115203"/>
                  <a:pt x="119213" y="117126"/>
                  <a:pt x="121032" y="118126"/>
                </a:cubicBezTo>
                <a:cubicBezTo>
                  <a:pt x="122634" y="119006"/>
                  <a:pt x="124448" y="119221"/>
                  <a:pt x="126259" y="119221"/>
                </a:cubicBezTo>
                <a:cubicBezTo>
                  <a:pt x="126833" y="119221"/>
                  <a:pt x="127406" y="119199"/>
                  <a:pt x="127972" y="119170"/>
                </a:cubicBezTo>
                <a:cubicBezTo>
                  <a:pt x="127994" y="119176"/>
                  <a:pt x="128018" y="119180"/>
                  <a:pt x="128041" y="119180"/>
                </a:cubicBezTo>
                <a:cubicBezTo>
                  <a:pt x="128045" y="119180"/>
                  <a:pt x="128048" y="119180"/>
                  <a:pt x="128052" y="119180"/>
                </a:cubicBezTo>
                <a:cubicBezTo>
                  <a:pt x="128138" y="119174"/>
                  <a:pt x="128226" y="119172"/>
                  <a:pt x="128314" y="119172"/>
                </a:cubicBezTo>
                <a:cubicBezTo>
                  <a:pt x="129188" y="119172"/>
                  <a:pt x="130164" y="119422"/>
                  <a:pt x="130804" y="120015"/>
                </a:cubicBezTo>
                <a:cubicBezTo>
                  <a:pt x="131122" y="120311"/>
                  <a:pt x="131273" y="120745"/>
                  <a:pt x="131487" y="121116"/>
                </a:cubicBezTo>
                <a:cubicBezTo>
                  <a:pt x="132055" y="122100"/>
                  <a:pt x="132770" y="122863"/>
                  <a:pt x="133748" y="123307"/>
                </a:cubicBezTo>
                <a:cubicBezTo>
                  <a:pt x="133909" y="123378"/>
                  <a:pt x="134076" y="123442"/>
                  <a:pt x="134245" y="123497"/>
                </a:cubicBezTo>
                <a:cubicBezTo>
                  <a:pt x="134273" y="123519"/>
                  <a:pt x="134307" y="123538"/>
                  <a:pt x="134343" y="123548"/>
                </a:cubicBezTo>
                <a:cubicBezTo>
                  <a:pt x="135312" y="123814"/>
                  <a:pt x="136320" y="123990"/>
                  <a:pt x="137330" y="124014"/>
                </a:cubicBezTo>
                <a:cubicBezTo>
                  <a:pt x="137300" y="123489"/>
                  <a:pt x="137265" y="122964"/>
                  <a:pt x="137230" y="122438"/>
                </a:cubicBezTo>
                <a:cubicBezTo>
                  <a:pt x="136662" y="122385"/>
                  <a:pt x="136103" y="122195"/>
                  <a:pt x="135563" y="121857"/>
                </a:cubicBezTo>
                <a:cubicBezTo>
                  <a:pt x="135541" y="121845"/>
                  <a:pt x="135522" y="121829"/>
                  <a:pt x="135502" y="121816"/>
                </a:cubicBezTo>
                <a:lnTo>
                  <a:pt x="135502" y="121816"/>
                </a:lnTo>
                <a:cubicBezTo>
                  <a:pt x="135687" y="121835"/>
                  <a:pt x="135874" y="121844"/>
                  <a:pt x="136059" y="121844"/>
                </a:cubicBezTo>
                <a:cubicBezTo>
                  <a:pt x="136438" y="121844"/>
                  <a:pt x="136815" y="121805"/>
                  <a:pt x="137186" y="121728"/>
                </a:cubicBezTo>
                <a:cubicBezTo>
                  <a:pt x="137174" y="121510"/>
                  <a:pt x="137162" y="121295"/>
                  <a:pt x="137151" y="121078"/>
                </a:cubicBezTo>
                <a:cubicBezTo>
                  <a:pt x="137086" y="121091"/>
                  <a:pt x="137022" y="121108"/>
                  <a:pt x="136957" y="121119"/>
                </a:cubicBezTo>
                <a:cubicBezTo>
                  <a:pt x="136680" y="121166"/>
                  <a:pt x="136402" y="121190"/>
                  <a:pt x="136126" y="121190"/>
                </a:cubicBezTo>
                <a:cubicBezTo>
                  <a:pt x="135479" y="121190"/>
                  <a:pt x="134838" y="121061"/>
                  <a:pt x="134229" y="120812"/>
                </a:cubicBezTo>
                <a:cubicBezTo>
                  <a:pt x="134222" y="120807"/>
                  <a:pt x="134214" y="120810"/>
                  <a:pt x="134205" y="120807"/>
                </a:cubicBezTo>
                <a:cubicBezTo>
                  <a:pt x="133276" y="119992"/>
                  <a:pt x="132380" y="119096"/>
                  <a:pt x="131321" y="118613"/>
                </a:cubicBezTo>
                <a:cubicBezTo>
                  <a:pt x="131370" y="118610"/>
                  <a:pt x="131418" y="118609"/>
                  <a:pt x="131466" y="118609"/>
                </a:cubicBezTo>
                <a:cubicBezTo>
                  <a:pt x="132751" y="118609"/>
                  <a:pt x="133957" y="119604"/>
                  <a:pt x="135055" y="120232"/>
                </a:cubicBezTo>
                <a:cubicBezTo>
                  <a:pt x="135708" y="120604"/>
                  <a:pt x="136422" y="120902"/>
                  <a:pt x="137149" y="121026"/>
                </a:cubicBezTo>
                <a:cubicBezTo>
                  <a:pt x="137139" y="120806"/>
                  <a:pt x="137128" y="120586"/>
                  <a:pt x="137122" y="120365"/>
                </a:cubicBezTo>
                <a:cubicBezTo>
                  <a:pt x="135197" y="119936"/>
                  <a:pt x="133464" y="117936"/>
                  <a:pt x="131472" y="117936"/>
                </a:cubicBezTo>
                <a:cubicBezTo>
                  <a:pt x="131099" y="117936"/>
                  <a:pt x="130718" y="118006"/>
                  <a:pt x="130324" y="118170"/>
                </a:cubicBezTo>
                <a:cubicBezTo>
                  <a:pt x="130266" y="118192"/>
                  <a:pt x="130219" y="118235"/>
                  <a:pt x="130189" y="118290"/>
                </a:cubicBezTo>
                <a:cubicBezTo>
                  <a:pt x="130052" y="118276"/>
                  <a:pt x="129915" y="118268"/>
                  <a:pt x="129777" y="118268"/>
                </a:cubicBezTo>
                <a:cubicBezTo>
                  <a:pt x="129764" y="118268"/>
                  <a:pt x="129752" y="118268"/>
                  <a:pt x="129739" y="118268"/>
                </a:cubicBezTo>
                <a:cubicBezTo>
                  <a:pt x="129745" y="118208"/>
                  <a:pt x="129741" y="118148"/>
                  <a:pt x="129728" y="118089"/>
                </a:cubicBezTo>
                <a:cubicBezTo>
                  <a:pt x="130594" y="117744"/>
                  <a:pt x="131503" y="117561"/>
                  <a:pt x="132413" y="117561"/>
                </a:cubicBezTo>
                <a:cubicBezTo>
                  <a:pt x="132650" y="117561"/>
                  <a:pt x="132887" y="117574"/>
                  <a:pt x="133124" y="117599"/>
                </a:cubicBezTo>
                <a:cubicBezTo>
                  <a:pt x="134216" y="117714"/>
                  <a:pt x="135204" y="118148"/>
                  <a:pt x="136219" y="118571"/>
                </a:cubicBezTo>
                <a:cubicBezTo>
                  <a:pt x="136512" y="118692"/>
                  <a:pt x="136805" y="118800"/>
                  <a:pt x="137099" y="118894"/>
                </a:cubicBezTo>
                <a:cubicBezTo>
                  <a:pt x="137098" y="118657"/>
                  <a:pt x="137095" y="118422"/>
                  <a:pt x="137093" y="118185"/>
                </a:cubicBezTo>
                <a:cubicBezTo>
                  <a:pt x="136632" y="118022"/>
                  <a:pt x="136179" y="117827"/>
                  <a:pt x="135724" y="117637"/>
                </a:cubicBezTo>
                <a:cubicBezTo>
                  <a:pt x="134800" y="117251"/>
                  <a:pt x="133863" y="117010"/>
                  <a:pt x="132917" y="116940"/>
                </a:cubicBezTo>
                <a:cubicBezTo>
                  <a:pt x="133627" y="116776"/>
                  <a:pt x="134345" y="116669"/>
                  <a:pt x="135056" y="116669"/>
                </a:cubicBezTo>
                <a:cubicBezTo>
                  <a:pt x="135743" y="116669"/>
                  <a:pt x="136423" y="116769"/>
                  <a:pt x="137081" y="117016"/>
                </a:cubicBezTo>
                <a:cubicBezTo>
                  <a:pt x="137077" y="116618"/>
                  <a:pt x="137070" y="116223"/>
                  <a:pt x="137066" y="115827"/>
                </a:cubicBezTo>
                <a:cubicBezTo>
                  <a:pt x="136741" y="115442"/>
                  <a:pt x="136428" y="115048"/>
                  <a:pt x="136061" y="114718"/>
                </a:cubicBezTo>
                <a:lnTo>
                  <a:pt x="136061" y="114718"/>
                </a:lnTo>
                <a:cubicBezTo>
                  <a:pt x="136402" y="114765"/>
                  <a:pt x="136736" y="114858"/>
                  <a:pt x="137055" y="114990"/>
                </a:cubicBezTo>
                <a:lnTo>
                  <a:pt x="137055" y="114950"/>
                </a:lnTo>
                <a:cubicBezTo>
                  <a:pt x="137051" y="114551"/>
                  <a:pt x="137051" y="114144"/>
                  <a:pt x="137051" y="113734"/>
                </a:cubicBezTo>
                <a:cubicBezTo>
                  <a:pt x="135651" y="113884"/>
                  <a:pt x="134390" y="114578"/>
                  <a:pt x="133136" y="115318"/>
                </a:cubicBezTo>
                <a:cubicBezTo>
                  <a:pt x="133165" y="115285"/>
                  <a:pt x="133194" y="115253"/>
                  <a:pt x="133221" y="115221"/>
                </a:cubicBezTo>
                <a:cubicBezTo>
                  <a:pt x="134112" y="114162"/>
                  <a:pt x="134990" y="113005"/>
                  <a:pt x="136197" y="112408"/>
                </a:cubicBezTo>
                <a:cubicBezTo>
                  <a:pt x="136440" y="112285"/>
                  <a:pt x="136700" y="112197"/>
                  <a:pt x="136967" y="112144"/>
                </a:cubicBezTo>
                <a:cubicBezTo>
                  <a:pt x="136988" y="112143"/>
                  <a:pt x="137011" y="112143"/>
                  <a:pt x="137033" y="112141"/>
                </a:cubicBezTo>
                <a:cubicBezTo>
                  <a:pt x="137026" y="111913"/>
                  <a:pt x="137017" y="111686"/>
                  <a:pt x="137005" y="111461"/>
                </a:cubicBezTo>
                <a:cubicBezTo>
                  <a:pt x="136978" y="111465"/>
                  <a:pt x="136949" y="111469"/>
                  <a:pt x="136922" y="111473"/>
                </a:cubicBezTo>
                <a:cubicBezTo>
                  <a:pt x="135585" y="111601"/>
                  <a:pt x="134281" y="112090"/>
                  <a:pt x="133122" y="112908"/>
                </a:cubicBezTo>
                <a:cubicBezTo>
                  <a:pt x="132325" y="113473"/>
                  <a:pt x="131666" y="114199"/>
                  <a:pt x="131042" y="114990"/>
                </a:cubicBezTo>
                <a:cubicBezTo>
                  <a:pt x="130347" y="115874"/>
                  <a:pt x="129598" y="116839"/>
                  <a:pt x="128527" y="117072"/>
                </a:cubicBezTo>
                <a:cubicBezTo>
                  <a:pt x="128467" y="117085"/>
                  <a:pt x="128412" y="117119"/>
                  <a:pt x="128371" y="117167"/>
                </a:cubicBezTo>
                <a:cubicBezTo>
                  <a:pt x="127757" y="117400"/>
                  <a:pt x="127126" y="117573"/>
                  <a:pt x="126486" y="117716"/>
                </a:cubicBezTo>
                <a:cubicBezTo>
                  <a:pt x="126380" y="117717"/>
                  <a:pt x="126273" y="117718"/>
                  <a:pt x="126166" y="117718"/>
                </a:cubicBezTo>
                <a:cubicBezTo>
                  <a:pt x="124554" y="117718"/>
                  <a:pt x="122939" y="117521"/>
                  <a:pt x="121560" y="116686"/>
                </a:cubicBezTo>
                <a:cubicBezTo>
                  <a:pt x="119808" y="115626"/>
                  <a:pt x="118583" y="113494"/>
                  <a:pt x="119696" y="111535"/>
                </a:cubicBezTo>
                <a:cubicBezTo>
                  <a:pt x="120661" y="109835"/>
                  <a:pt x="122769" y="108983"/>
                  <a:pt x="124564" y="108512"/>
                </a:cubicBezTo>
                <a:cubicBezTo>
                  <a:pt x="127135" y="107838"/>
                  <a:pt x="129801" y="107601"/>
                  <a:pt x="132453" y="107566"/>
                </a:cubicBezTo>
                <a:cubicBezTo>
                  <a:pt x="132696" y="107563"/>
                  <a:pt x="132939" y="107561"/>
                  <a:pt x="133182" y="107561"/>
                </a:cubicBezTo>
                <a:cubicBezTo>
                  <a:pt x="138210" y="107561"/>
                  <a:pt x="143214" y="108235"/>
                  <a:pt x="148242" y="108309"/>
                </a:cubicBezTo>
                <a:cubicBezTo>
                  <a:pt x="148520" y="108313"/>
                  <a:pt x="148800" y="108315"/>
                  <a:pt x="149083" y="108315"/>
                </a:cubicBezTo>
                <a:cubicBezTo>
                  <a:pt x="153285" y="108315"/>
                  <a:pt x="157925" y="107779"/>
                  <a:pt x="160732" y="104310"/>
                </a:cubicBezTo>
                <a:cubicBezTo>
                  <a:pt x="162070" y="102655"/>
                  <a:pt x="162729" y="100519"/>
                  <a:pt x="162190" y="98421"/>
                </a:cubicBezTo>
                <a:cubicBezTo>
                  <a:pt x="162043" y="97863"/>
                  <a:pt x="161818" y="97328"/>
                  <a:pt x="161522" y="96833"/>
                </a:cubicBezTo>
                <a:lnTo>
                  <a:pt x="161522" y="96833"/>
                </a:lnTo>
                <a:cubicBezTo>
                  <a:pt x="165313" y="99371"/>
                  <a:pt x="167852" y="103566"/>
                  <a:pt x="168893" y="108014"/>
                </a:cubicBezTo>
                <a:cubicBezTo>
                  <a:pt x="170274" y="113929"/>
                  <a:pt x="168791" y="119936"/>
                  <a:pt x="165430" y="124919"/>
                </a:cubicBezTo>
                <a:cubicBezTo>
                  <a:pt x="157250" y="137048"/>
                  <a:pt x="141913" y="140126"/>
                  <a:pt x="128239" y="140419"/>
                </a:cubicBezTo>
                <a:cubicBezTo>
                  <a:pt x="127283" y="140439"/>
                  <a:pt x="126324" y="140446"/>
                  <a:pt x="125364" y="140446"/>
                </a:cubicBezTo>
                <a:cubicBezTo>
                  <a:pt x="123485" y="140446"/>
                  <a:pt x="121599" y="140420"/>
                  <a:pt x="119715" y="140420"/>
                </a:cubicBezTo>
                <a:cubicBezTo>
                  <a:pt x="114930" y="140420"/>
                  <a:pt x="110151" y="140586"/>
                  <a:pt x="105494" y="141760"/>
                </a:cubicBezTo>
                <a:cubicBezTo>
                  <a:pt x="98997" y="143397"/>
                  <a:pt x="93592" y="147313"/>
                  <a:pt x="88206" y="151117"/>
                </a:cubicBezTo>
                <a:cubicBezTo>
                  <a:pt x="87240" y="151799"/>
                  <a:pt x="86265" y="152470"/>
                  <a:pt x="85281" y="153132"/>
                </a:cubicBezTo>
                <a:cubicBezTo>
                  <a:pt x="85116" y="153155"/>
                  <a:pt x="84950" y="153182"/>
                  <a:pt x="84785" y="153205"/>
                </a:cubicBezTo>
                <a:cubicBezTo>
                  <a:pt x="78729" y="154037"/>
                  <a:pt x="72637" y="154552"/>
                  <a:pt x="66575" y="155325"/>
                </a:cubicBezTo>
                <a:cubicBezTo>
                  <a:pt x="59845" y="156180"/>
                  <a:pt x="53141" y="157349"/>
                  <a:pt x="46704" y="159543"/>
                </a:cubicBezTo>
                <a:cubicBezTo>
                  <a:pt x="46541" y="159598"/>
                  <a:pt x="46404" y="159709"/>
                  <a:pt x="46315" y="159856"/>
                </a:cubicBezTo>
                <a:cubicBezTo>
                  <a:pt x="41129" y="160403"/>
                  <a:pt x="36217" y="161874"/>
                  <a:pt x="31538" y="163945"/>
                </a:cubicBezTo>
                <a:cubicBezTo>
                  <a:pt x="31455" y="163907"/>
                  <a:pt x="31367" y="163883"/>
                  <a:pt x="31277" y="163875"/>
                </a:cubicBezTo>
                <a:cubicBezTo>
                  <a:pt x="28143" y="163683"/>
                  <a:pt x="25007" y="163588"/>
                  <a:pt x="21872" y="163588"/>
                </a:cubicBezTo>
                <a:cubicBezTo>
                  <a:pt x="14868" y="163588"/>
                  <a:pt x="7869" y="164064"/>
                  <a:pt x="919" y="165001"/>
                </a:cubicBezTo>
                <a:cubicBezTo>
                  <a:pt x="1" y="165124"/>
                  <a:pt x="337" y="166465"/>
                  <a:pt x="1204" y="166465"/>
                </a:cubicBezTo>
                <a:cubicBezTo>
                  <a:pt x="1242" y="166465"/>
                  <a:pt x="1281" y="166462"/>
                  <a:pt x="1321" y="166457"/>
                </a:cubicBezTo>
                <a:cubicBezTo>
                  <a:pt x="8068" y="165547"/>
                  <a:pt x="14871" y="165102"/>
                  <a:pt x="21676" y="165102"/>
                </a:cubicBezTo>
                <a:cubicBezTo>
                  <a:pt x="24037" y="165102"/>
                  <a:pt x="26398" y="165155"/>
                  <a:pt x="28758" y="165262"/>
                </a:cubicBezTo>
                <a:cubicBezTo>
                  <a:pt x="28486" y="165398"/>
                  <a:pt x="28216" y="165538"/>
                  <a:pt x="27944" y="165678"/>
                </a:cubicBezTo>
                <a:cubicBezTo>
                  <a:pt x="19686" y="166779"/>
                  <a:pt x="11620" y="168943"/>
                  <a:pt x="3936" y="172174"/>
                </a:cubicBezTo>
                <a:cubicBezTo>
                  <a:pt x="3153" y="172503"/>
                  <a:pt x="3371" y="173692"/>
                  <a:pt x="4056" y="173692"/>
                </a:cubicBezTo>
                <a:cubicBezTo>
                  <a:pt x="4143" y="173692"/>
                  <a:pt x="4238" y="173673"/>
                  <a:pt x="4338" y="173630"/>
                </a:cubicBezTo>
                <a:cubicBezTo>
                  <a:pt x="10695" y="170956"/>
                  <a:pt x="17329" y="168997"/>
                  <a:pt x="24119" y="167792"/>
                </a:cubicBezTo>
                <a:lnTo>
                  <a:pt x="24119" y="167792"/>
                </a:lnTo>
                <a:cubicBezTo>
                  <a:pt x="19091" y="170753"/>
                  <a:pt x="14324" y="174230"/>
                  <a:pt x="9766" y="177747"/>
                </a:cubicBezTo>
                <a:cubicBezTo>
                  <a:pt x="8411" y="178792"/>
                  <a:pt x="7063" y="179843"/>
                  <a:pt x="5720" y="180902"/>
                </a:cubicBezTo>
                <a:cubicBezTo>
                  <a:pt x="5114" y="181378"/>
                  <a:pt x="5665" y="182145"/>
                  <a:pt x="6297" y="182145"/>
                </a:cubicBezTo>
                <a:cubicBezTo>
                  <a:pt x="6461" y="182145"/>
                  <a:pt x="6631" y="182093"/>
                  <a:pt x="6788" y="181970"/>
                </a:cubicBezTo>
                <a:cubicBezTo>
                  <a:pt x="17972" y="173181"/>
                  <a:pt x="30015" y="163840"/>
                  <a:pt x="44468" y="161593"/>
                </a:cubicBezTo>
                <a:cubicBezTo>
                  <a:pt x="46951" y="161207"/>
                  <a:pt x="49442" y="161090"/>
                  <a:pt x="51938" y="161090"/>
                </a:cubicBezTo>
                <a:cubicBezTo>
                  <a:pt x="55818" y="161090"/>
                  <a:pt x="59707" y="161374"/>
                  <a:pt x="63590" y="161374"/>
                </a:cubicBezTo>
                <a:cubicBezTo>
                  <a:pt x="65018" y="161374"/>
                  <a:pt x="66446" y="161335"/>
                  <a:pt x="67872" y="161230"/>
                </a:cubicBezTo>
                <a:cubicBezTo>
                  <a:pt x="71510" y="160961"/>
                  <a:pt x="75047" y="160211"/>
                  <a:pt x="78403" y="158764"/>
                </a:cubicBezTo>
                <a:cubicBezTo>
                  <a:pt x="81036" y="157630"/>
                  <a:pt x="83496" y="156149"/>
                  <a:pt x="85875" y="154558"/>
                </a:cubicBezTo>
                <a:cubicBezTo>
                  <a:pt x="90754" y="153856"/>
                  <a:pt x="95591" y="152938"/>
                  <a:pt x="100333" y="151563"/>
                </a:cubicBezTo>
                <a:cubicBezTo>
                  <a:pt x="105983" y="149925"/>
                  <a:pt x="111480" y="147819"/>
                  <a:pt x="117050" y="145934"/>
                </a:cubicBezTo>
                <a:cubicBezTo>
                  <a:pt x="123357" y="143799"/>
                  <a:pt x="129804" y="141942"/>
                  <a:pt x="136474" y="141461"/>
                </a:cubicBezTo>
                <a:cubicBezTo>
                  <a:pt x="136598" y="141452"/>
                  <a:pt x="136718" y="141411"/>
                  <a:pt x="136825" y="141344"/>
                </a:cubicBezTo>
                <a:cubicBezTo>
                  <a:pt x="147891" y="140020"/>
                  <a:pt x="158740" y="136226"/>
                  <a:pt x="165752" y="127048"/>
                </a:cubicBezTo>
                <a:cubicBezTo>
                  <a:pt x="169444" y="122217"/>
                  <a:pt x="171529" y="116174"/>
                  <a:pt x="170779" y="110075"/>
                </a:cubicBezTo>
                <a:cubicBezTo>
                  <a:pt x="170098" y="104538"/>
                  <a:pt x="167385" y="99181"/>
                  <a:pt x="162803" y="95879"/>
                </a:cubicBezTo>
                <a:cubicBezTo>
                  <a:pt x="161664" y="95059"/>
                  <a:pt x="160425" y="94420"/>
                  <a:pt x="159121" y="93908"/>
                </a:cubicBezTo>
                <a:cubicBezTo>
                  <a:pt x="159026" y="93871"/>
                  <a:pt x="158937" y="93854"/>
                  <a:pt x="158855" y="93854"/>
                </a:cubicBezTo>
                <a:cubicBezTo>
                  <a:pt x="158588" y="93854"/>
                  <a:pt x="158393" y="94032"/>
                  <a:pt x="158293" y="94265"/>
                </a:cubicBezTo>
                <a:cubicBezTo>
                  <a:pt x="158260" y="94261"/>
                  <a:pt x="158226" y="94259"/>
                  <a:pt x="158193" y="94259"/>
                </a:cubicBezTo>
                <a:cubicBezTo>
                  <a:pt x="158119" y="94208"/>
                  <a:pt x="158041" y="94164"/>
                  <a:pt x="157961" y="94126"/>
                </a:cubicBezTo>
                <a:cubicBezTo>
                  <a:pt x="157678" y="93998"/>
                  <a:pt x="157376" y="93958"/>
                  <a:pt x="157069" y="93958"/>
                </a:cubicBezTo>
                <a:cubicBezTo>
                  <a:pt x="157058" y="93958"/>
                  <a:pt x="157046" y="93958"/>
                  <a:pt x="157034" y="93959"/>
                </a:cubicBezTo>
                <a:cubicBezTo>
                  <a:pt x="156884" y="93960"/>
                  <a:pt x="156650" y="94016"/>
                  <a:pt x="156485" y="94016"/>
                </a:cubicBezTo>
                <a:cubicBezTo>
                  <a:pt x="156307" y="94016"/>
                  <a:pt x="156209" y="93951"/>
                  <a:pt x="156381" y="93684"/>
                </a:cubicBezTo>
                <a:cubicBezTo>
                  <a:pt x="156732" y="93140"/>
                  <a:pt x="157777" y="93049"/>
                  <a:pt x="158305" y="92691"/>
                </a:cubicBezTo>
                <a:cubicBezTo>
                  <a:pt x="158816" y="92346"/>
                  <a:pt x="159197" y="91854"/>
                  <a:pt x="159302" y="91268"/>
                </a:cubicBezTo>
                <a:cubicBezTo>
                  <a:pt x="164376" y="89895"/>
                  <a:pt x="169570" y="89292"/>
                  <a:pt x="174775" y="89292"/>
                </a:cubicBezTo>
                <a:cubicBezTo>
                  <a:pt x="182383" y="89292"/>
                  <a:pt x="190015" y="90580"/>
                  <a:pt x="197333" y="92636"/>
                </a:cubicBezTo>
                <a:cubicBezTo>
                  <a:pt x="209987" y="96192"/>
                  <a:pt x="221691" y="102043"/>
                  <a:pt x="233672" y="107317"/>
                </a:cubicBezTo>
                <a:cubicBezTo>
                  <a:pt x="235308" y="108037"/>
                  <a:pt x="237112" y="108735"/>
                  <a:pt x="238936" y="108978"/>
                </a:cubicBezTo>
                <a:cubicBezTo>
                  <a:pt x="239661" y="109147"/>
                  <a:pt x="240407" y="109234"/>
                  <a:pt x="241151" y="109234"/>
                </a:cubicBezTo>
                <a:cubicBezTo>
                  <a:pt x="242439" y="109234"/>
                  <a:pt x="243724" y="108974"/>
                  <a:pt x="244899" y="108427"/>
                </a:cubicBezTo>
                <a:cubicBezTo>
                  <a:pt x="246492" y="107687"/>
                  <a:pt x="247828" y="106204"/>
                  <a:pt x="247904" y="104418"/>
                </a:cubicBezTo>
                <a:cubicBezTo>
                  <a:pt x="248142" y="102301"/>
                  <a:pt x="249647" y="100675"/>
                  <a:pt x="251034" y="99167"/>
                </a:cubicBezTo>
                <a:cubicBezTo>
                  <a:pt x="252312" y="97776"/>
                  <a:pt x="253463" y="96327"/>
                  <a:pt x="254291" y="94619"/>
                </a:cubicBezTo>
                <a:cubicBezTo>
                  <a:pt x="255489" y="92153"/>
                  <a:pt x="256072" y="89433"/>
                  <a:pt x="255990" y="86693"/>
                </a:cubicBezTo>
                <a:cubicBezTo>
                  <a:pt x="255993" y="86636"/>
                  <a:pt x="255990" y="86579"/>
                  <a:pt x="255992" y="86521"/>
                </a:cubicBezTo>
                <a:lnTo>
                  <a:pt x="255992" y="86521"/>
                </a:lnTo>
                <a:cubicBezTo>
                  <a:pt x="255583" y="86533"/>
                  <a:pt x="255175" y="86550"/>
                  <a:pt x="254763" y="86574"/>
                </a:cubicBezTo>
                <a:cubicBezTo>
                  <a:pt x="254766" y="86620"/>
                  <a:pt x="254771" y="86664"/>
                  <a:pt x="254772" y="86709"/>
                </a:cubicBezTo>
                <a:cubicBezTo>
                  <a:pt x="254740" y="87253"/>
                  <a:pt x="254642" y="87790"/>
                  <a:pt x="254478" y="88311"/>
                </a:cubicBezTo>
                <a:cubicBezTo>
                  <a:pt x="253687" y="90852"/>
                  <a:pt x="251808" y="92815"/>
                  <a:pt x="250115" y="94791"/>
                </a:cubicBezTo>
                <a:cubicBezTo>
                  <a:pt x="250062" y="94851"/>
                  <a:pt x="250010" y="94915"/>
                  <a:pt x="249959" y="94977"/>
                </a:cubicBezTo>
                <a:cubicBezTo>
                  <a:pt x="250095" y="94624"/>
                  <a:pt x="250232" y="94270"/>
                  <a:pt x="250366" y="93916"/>
                </a:cubicBezTo>
                <a:cubicBezTo>
                  <a:pt x="250414" y="93782"/>
                  <a:pt x="250461" y="93650"/>
                  <a:pt x="250510" y="93517"/>
                </a:cubicBezTo>
                <a:cubicBezTo>
                  <a:pt x="250593" y="93289"/>
                  <a:pt x="250675" y="93064"/>
                  <a:pt x="250754" y="92836"/>
                </a:cubicBezTo>
                <a:cubicBezTo>
                  <a:pt x="250812" y="92671"/>
                  <a:pt x="250865" y="92505"/>
                  <a:pt x="250920" y="92340"/>
                </a:cubicBezTo>
                <a:cubicBezTo>
                  <a:pt x="250984" y="92144"/>
                  <a:pt x="251047" y="91947"/>
                  <a:pt x="251108" y="91749"/>
                </a:cubicBezTo>
                <a:cubicBezTo>
                  <a:pt x="251163" y="91568"/>
                  <a:pt x="251216" y="91388"/>
                  <a:pt x="251266" y="91206"/>
                </a:cubicBezTo>
                <a:cubicBezTo>
                  <a:pt x="251318" y="91022"/>
                  <a:pt x="251365" y="90837"/>
                  <a:pt x="251412" y="90653"/>
                </a:cubicBezTo>
                <a:cubicBezTo>
                  <a:pt x="251459" y="90463"/>
                  <a:pt x="251506" y="90273"/>
                  <a:pt x="251547" y="90080"/>
                </a:cubicBezTo>
                <a:cubicBezTo>
                  <a:pt x="251586" y="89900"/>
                  <a:pt x="251618" y="89717"/>
                  <a:pt x="251652" y="89535"/>
                </a:cubicBezTo>
                <a:cubicBezTo>
                  <a:pt x="251688" y="89341"/>
                  <a:pt x="251726" y="89148"/>
                  <a:pt x="251755" y="88952"/>
                </a:cubicBezTo>
                <a:cubicBezTo>
                  <a:pt x="251784" y="88756"/>
                  <a:pt x="251801" y="88553"/>
                  <a:pt x="251820" y="88355"/>
                </a:cubicBezTo>
                <a:cubicBezTo>
                  <a:pt x="251854" y="88027"/>
                  <a:pt x="251875" y="87698"/>
                  <a:pt x="251884" y="87365"/>
                </a:cubicBezTo>
                <a:cubicBezTo>
                  <a:pt x="251889" y="87175"/>
                  <a:pt x="251896" y="86987"/>
                  <a:pt x="251893" y="86796"/>
                </a:cubicBezTo>
                <a:lnTo>
                  <a:pt x="251893" y="86796"/>
                </a:lnTo>
                <a:cubicBezTo>
                  <a:pt x="251157" y="86861"/>
                  <a:pt x="250426" y="86926"/>
                  <a:pt x="249710" y="86980"/>
                </a:cubicBezTo>
                <a:lnTo>
                  <a:pt x="249637" y="86986"/>
                </a:lnTo>
                <a:cubicBezTo>
                  <a:pt x="249699" y="87113"/>
                  <a:pt x="249749" y="87247"/>
                  <a:pt x="249807" y="87377"/>
                </a:cubicBezTo>
                <a:cubicBezTo>
                  <a:pt x="249886" y="87558"/>
                  <a:pt x="249972" y="87736"/>
                  <a:pt x="250042" y="87922"/>
                </a:cubicBezTo>
                <a:cubicBezTo>
                  <a:pt x="250168" y="88260"/>
                  <a:pt x="250274" y="88604"/>
                  <a:pt x="250358" y="88955"/>
                </a:cubicBezTo>
                <a:cubicBezTo>
                  <a:pt x="250183" y="88779"/>
                  <a:pt x="250003" y="88609"/>
                  <a:pt x="249817" y="88445"/>
                </a:cubicBezTo>
                <a:cubicBezTo>
                  <a:pt x="249784" y="88416"/>
                  <a:pt x="249748" y="88389"/>
                  <a:pt x="249714" y="88358"/>
                </a:cubicBezTo>
                <a:cubicBezTo>
                  <a:pt x="249204" y="87918"/>
                  <a:pt x="248665" y="87514"/>
                  <a:pt x="248130" y="87098"/>
                </a:cubicBezTo>
                <a:cubicBezTo>
                  <a:pt x="247418" y="87151"/>
                  <a:pt x="246706" y="87204"/>
                  <a:pt x="245991" y="87259"/>
                </a:cubicBezTo>
                <a:cubicBezTo>
                  <a:pt x="246105" y="87505"/>
                  <a:pt x="246200" y="87755"/>
                  <a:pt x="246294" y="88006"/>
                </a:cubicBezTo>
                <a:cubicBezTo>
                  <a:pt x="246334" y="88109"/>
                  <a:pt x="246378" y="88213"/>
                  <a:pt x="246414" y="88316"/>
                </a:cubicBezTo>
                <a:cubicBezTo>
                  <a:pt x="246496" y="88548"/>
                  <a:pt x="246565" y="88785"/>
                  <a:pt x="246632" y="89020"/>
                </a:cubicBezTo>
                <a:cubicBezTo>
                  <a:pt x="246668" y="89148"/>
                  <a:pt x="246706" y="89275"/>
                  <a:pt x="246738" y="89403"/>
                </a:cubicBezTo>
                <a:cubicBezTo>
                  <a:pt x="246796" y="89629"/>
                  <a:pt x="246843" y="89857"/>
                  <a:pt x="246888" y="90085"/>
                </a:cubicBezTo>
                <a:cubicBezTo>
                  <a:pt x="246917" y="90229"/>
                  <a:pt x="246944" y="90373"/>
                  <a:pt x="246969" y="90519"/>
                </a:cubicBezTo>
                <a:cubicBezTo>
                  <a:pt x="247005" y="90736"/>
                  <a:pt x="247037" y="90955"/>
                  <a:pt x="247064" y="91174"/>
                </a:cubicBezTo>
                <a:cubicBezTo>
                  <a:pt x="247084" y="91338"/>
                  <a:pt x="247102" y="91502"/>
                  <a:pt x="247116" y="91666"/>
                </a:cubicBezTo>
                <a:cubicBezTo>
                  <a:pt x="247136" y="91871"/>
                  <a:pt x="247152" y="92076"/>
                  <a:pt x="247165" y="92282"/>
                </a:cubicBezTo>
                <a:cubicBezTo>
                  <a:pt x="247175" y="92470"/>
                  <a:pt x="247181" y="92659"/>
                  <a:pt x="247186" y="92847"/>
                </a:cubicBezTo>
                <a:cubicBezTo>
                  <a:pt x="247192" y="93034"/>
                  <a:pt x="247198" y="93219"/>
                  <a:pt x="247198" y="93404"/>
                </a:cubicBezTo>
                <a:cubicBezTo>
                  <a:pt x="247198" y="93635"/>
                  <a:pt x="247192" y="93864"/>
                  <a:pt x="247184" y="94095"/>
                </a:cubicBezTo>
                <a:cubicBezTo>
                  <a:pt x="247180" y="94243"/>
                  <a:pt x="247180" y="94390"/>
                  <a:pt x="247172" y="94539"/>
                </a:cubicBezTo>
                <a:cubicBezTo>
                  <a:pt x="247154" y="94918"/>
                  <a:pt x="247128" y="95299"/>
                  <a:pt x="247095" y="95679"/>
                </a:cubicBezTo>
                <a:cubicBezTo>
                  <a:pt x="246748" y="93776"/>
                  <a:pt x="246099" y="91916"/>
                  <a:pt x="245192" y="90109"/>
                </a:cubicBezTo>
                <a:cubicBezTo>
                  <a:pt x="244744" y="89218"/>
                  <a:pt x="244288" y="88331"/>
                  <a:pt x="243889" y="87424"/>
                </a:cubicBezTo>
                <a:cubicBezTo>
                  <a:pt x="243888" y="87423"/>
                  <a:pt x="243888" y="87423"/>
                  <a:pt x="243888" y="87423"/>
                </a:cubicBezTo>
                <a:lnTo>
                  <a:pt x="243888" y="87423"/>
                </a:lnTo>
                <a:cubicBezTo>
                  <a:pt x="243463" y="87456"/>
                  <a:pt x="243037" y="87490"/>
                  <a:pt x="242612" y="87523"/>
                </a:cubicBezTo>
                <a:lnTo>
                  <a:pt x="242612" y="87525"/>
                </a:lnTo>
                <a:cubicBezTo>
                  <a:pt x="242849" y="88106"/>
                  <a:pt x="243112" y="88683"/>
                  <a:pt x="243397" y="89254"/>
                </a:cubicBezTo>
                <a:cubicBezTo>
                  <a:pt x="244390" y="91243"/>
                  <a:pt x="245402" y="93174"/>
                  <a:pt x="245863" y="95369"/>
                </a:cubicBezTo>
                <a:cubicBezTo>
                  <a:pt x="246164" y="96807"/>
                  <a:pt x="246264" y="98279"/>
                  <a:pt x="246159" y="99744"/>
                </a:cubicBezTo>
                <a:cubicBezTo>
                  <a:pt x="246197" y="95251"/>
                  <a:pt x="241274" y="91834"/>
                  <a:pt x="239964" y="87714"/>
                </a:cubicBezTo>
                <a:cubicBezTo>
                  <a:pt x="239564" y="87736"/>
                  <a:pt x="239166" y="87752"/>
                  <a:pt x="238767" y="87766"/>
                </a:cubicBezTo>
                <a:lnTo>
                  <a:pt x="238767" y="87768"/>
                </a:lnTo>
                <a:cubicBezTo>
                  <a:pt x="239063" y="88855"/>
                  <a:pt x="239528" y="89910"/>
                  <a:pt x="240088" y="90903"/>
                </a:cubicBezTo>
                <a:cubicBezTo>
                  <a:pt x="240278" y="91236"/>
                  <a:pt x="240475" y="91562"/>
                  <a:pt x="240682" y="91878"/>
                </a:cubicBezTo>
                <a:cubicBezTo>
                  <a:pt x="242115" y="94083"/>
                  <a:pt x="244288" y="96458"/>
                  <a:pt x="244457" y="99184"/>
                </a:cubicBezTo>
                <a:cubicBezTo>
                  <a:pt x="243344" y="97116"/>
                  <a:pt x="241528" y="95445"/>
                  <a:pt x="239845" y="93694"/>
                </a:cubicBezTo>
                <a:cubicBezTo>
                  <a:pt x="239838" y="93678"/>
                  <a:pt x="239841" y="93661"/>
                  <a:pt x="239832" y="93644"/>
                </a:cubicBezTo>
                <a:cubicBezTo>
                  <a:pt x="238990" y="91944"/>
                  <a:pt x="238574" y="90070"/>
                  <a:pt x="238646" y="88172"/>
                </a:cubicBezTo>
                <a:cubicBezTo>
                  <a:pt x="238652" y="88036"/>
                  <a:pt x="238665" y="87903"/>
                  <a:pt x="238676" y="87771"/>
                </a:cubicBezTo>
                <a:lnTo>
                  <a:pt x="238676" y="87771"/>
                </a:lnTo>
                <a:cubicBezTo>
                  <a:pt x="238283" y="87783"/>
                  <a:pt x="237891" y="87795"/>
                  <a:pt x="237499" y="87803"/>
                </a:cubicBezTo>
                <a:lnTo>
                  <a:pt x="237499" y="87807"/>
                </a:lnTo>
                <a:cubicBezTo>
                  <a:pt x="237479" y="88085"/>
                  <a:pt x="237470" y="88363"/>
                  <a:pt x="237470" y="88642"/>
                </a:cubicBezTo>
                <a:lnTo>
                  <a:pt x="237470" y="88714"/>
                </a:lnTo>
                <a:cubicBezTo>
                  <a:pt x="237472" y="88969"/>
                  <a:pt x="237478" y="89224"/>
                  <a:pt x="237495" y="89479"/>
                </a:cubicBezTo>
                <a:cubicBezTo>
                  <a:pt x="237501" y="89570"/>
                  <a:pt x="237511" y="89661"/>
                  <a:pt x="237519" y="89754"/>
                </a:cubicBezTo>
                <a:cubicBezTo>
                  <a:pt x="237537" y="89948"/>
                  <a:pt x="237552" y="90143"/>
                  <a:pt x="237578" y="90337"/>
                </a:cubicBezTo>
                <a:cubicBezTo>
                  <a:pt x="237618" y="90636"/>
                  <a:pt x="237668" y="90932"/>
                  <a:pt x="237730" y="91230"/>
                </a:cubicBezTo>
                <a:cubicBezTo>
                  <a:pt x="237728" y="91230"/>
                  <a:pt x="237728" y="91230"/>
                  <a:pt x="237727" y="91231"/>
                </a:cubicBezTo>
                <a:cubicBezTo>
                  <a:pt x="237718" y="91218"/>
                  <a:pt x="237710" y="91204"/>
                  <a:pt x="237701" y="91190"/>
                </a:cubicBezTo>
                <a:cubicBezTo>
                  <a:pt x="237681" y="91166"/>
                  <a:pt x="237663" y="91140"/>
                  <a:pt x="237643" y="91114"/>
                </a:cubicBezTo>
                <a:cubicBezTo>
                  <a:pt x="237537" y="90963"/>
                  <a:pt x="237448" y="90806"/>
                  <a:pt x="237350" y="90653"/>
                </a:cubicBezTo>
                <a:cubicBezTo>
                  <a:pt x="237284" y="90545"/>
                  <a:pt x="237209" y="90440"/>
                  <a:pt x="237148" y="90332"/>
                </a:cubicBezTo>
                <a:cubicBezTo>
                  <a:pt x="237110" y="90267"/>
                  <a:pt x="237083" y="90199"/>
                  <a:pt x="237047" y="90132"/>
                </a:cubicBezTo>
                <a:cubicBezTo>
                  <a:pt x="236647" y="89388"/>
                  <a:pt x="236366" y="88619"/>
                  <a:pt x="236210" y="87830"/>
                </a:cubicBezTo>
                <a:cubicBezTo>
                  <a:pt x="235259" y="87844"/>
                  <a:pt x="234307" y="87857"/>
                  <a:pt x="233357" y="87878"/>
                </a:cubicBezTo>
                <a:cubicBezTo>
                  <a:pt x="233360" y="87894"/>
                  <a:pt x="233360" y="87907"/>
                  <a:pt x="233361" y="87921"/>
                </a:cubicBezTo>
                <a:cubicBezTo>
                  <a:pt x="233419" y="88328"/>
                  <a:pt x="233490" y="88730"/>
                  <a:pt x="233568" y="89134"/>
                </a:cubicBezTo>
                <a:cubicBezTo>
                  <a:pt x="233583" y="89219"/>
                  <a:pt x="233595" y="89306"/>
                  <a:pt x="233612" y="89392"/>
                </a:cubicBezTo>
                <a:cubicBezTo>
                  <a:pt x="233710" y="89883"/>
                  <a:pt x="233823" y="90370"/>
                  <a:pt x="233949" y="90856"/>
                </a:cubicBezTo>
                <a:cubicBezTo>
                  <a:pt x="233958" y="90890"/>
                  <a:pt x="233966" y="90925"/>
                  <a:pt x="233975" y="90958"/>
                </a:cubicBezTo>
                <a:cubicBezTo>
                  <a:pt x="234096" y="91418"/>
                  <a:pt x="234228" y="91875"/>
                  <a:pt x="234369" y="92328"/>
                </a:cubicBezTo>
                <a:cubicBezTo>
                  <a:pt x="234391" y="92393"/>
                  <a:pt x="234412" y="92457"/>
                  <a:pt x="234432" y="92521"/>
                </a:cubicBezTo>
                <a:cubicBezTo>
                  <a:pt x="234576" y="92970"/>
                  <a:pt x="234726" y="93415"/>
                  <a:pt x="234886" y="93855"/>
                </a:cubicBezTo>
                <a:cubicBezTo>
                  <a:pt x="234913" y="93925"/>
                  <a:pt x="234953" y="93990"/>
                  <a:pt x="235003" y="94047"/>
                </a:cubicBezTo>
                <a:cubicBezTo>
                  <a:pt x="235139" y="94375"/>
                  <a:pt x="235288" y="94701"/>
                  <a:pt x="235460" y="95023"/>
                </a:cubicBezTo>
                <a:cubicBezTo>
                  <a:pt x="236482" y="96930"/>
                  <a:pt x="238023" y="98257"/>
                  <a:pt x="239921" y="99249"/>
                </a:cubicBezTo>
                <a:cubicBezTo>
                  <a:pt x="241557" y="100106"/>
                  <a:pt x="244414" y="101383"/>
                  <a:pt x="244326" y="103565"/>
                </a:cubicBezTo>
                <a:cubicBezTo>
                  <a:pt x="244080" y="104893"/>
                  <a:pt x="243087" y="105985"/>
                  <a:pt x="241906" y="106597"/>
                </a:cubicBezTo>
                <a:cubicBezTo>
                  <a:pt x="240921" y="107108"/>
                  <a:pt x="239814" y="107290"/>
                  <a:pt x="238705" y="107290"/>
                </a:cubicBezTo>
                <a:cubicBezTo>
                  <a:pt x="238420" y="107290"/>
                  <a:pt x="238135" y="107278"/>
                  <a:pt x="237851" y="107256"/>
                </a:cubicBezTo>
                <a:cubicBezTo>
                  <a:pt x="235882" y="106779"/>
                  <a:pt x="233982" y="105815"/>
                  <a:pt x="232195" y="104995"/>
                </a:cubicBezTo>
                <a:cubicBezTo>
                  <a:pt x="226502" y="102383"/>
                  <a:pt x="220818" y="99750"/>
                  <a:pt x="215037" y="97337"/>
                </a:cubicBezTo>
                <a:cubicBezTo>
                  <a:pt x="203651" y="92587"/>
                  <a:pt x="191757" y="88739"/>
                  <a:pt x="179372" y="87927"/>
                </a:cubicBezTo>
                <a:cubicBezTo>
                  <a:pt x="177870" y="87829"/>
                  <a:pt x="176366" y="87778"/>
                  <a:pt x="174862" y="87778"/>
                </a:cubicBezTo>
                <a:cubicBezTo>
                  <a:pt x="171859" y="87778"/>
                  <a:pt x="168858" y="87979"/>
                  <a:pt x="165887" y="88398"/>
                </a:cubicBezTo>
                <a:cubicBezTo>
                  <a:pt x="170533" y="85549"/>
                  <a:pt x="173790" y="80754"/>
                  <a:pt x="175146" y="75445"/>
                </a:cubicBezTo>
                <a:cubicBezTo>
                  <a:pt x="176930" y="68455"/>
                  <a:pt x="175173" y="61046"/>
                  <a:pt x="171653" y="54886"/>
                </a:cubicBezTo>
                <a:cubicBezTo>
                  <a:pt x="164843" y="42965"/>
                  <a:pt x="151789" y="35403"/>
                  <a:pt x="138267" y="34143"/>
                </a:cubicBezTo>
                <a:cubicBezTo>
                  <a:pt x="137009" y="34025"/>
                  <a:pt x="135748" y="33970"/>
                  <a:pt x="134487" y="33970"/>
                </a:cubicBezTo>
                <a:cubicBezTo>
                  <a:pt x="133944" y="33970"/>
                  <a:pt x="133401" y="33981"/>
                  <a:pt x="132858" y="34000"/>
                </a:cubicBezTo>
                <a:cubicBezTo>
                  <a:pt x="132764" y="33955"/>
                  <a:pt x="132663" y="33932"/>
                  <a:pt x="132560" y="33932"/>
                </a:cubicBezTo>
                <a:cubicBezTo>
                  <a:pt x="132546" y="33932"/>
                  <a:pt x="132531" y="33932"/>
                  <a:pt x="132516" y="33933"/>
                </a:cubicBezTo>
                <a:cubicBezTo>
                  <a:pt x="129195" y="34091"/>
                  <a:pt x="125865" y="34246"/>
                  <a:pt x="122537" y="34246"/>
                </a:cubicBezTo>
                <a:cubicBezTo>
                  <a:pt x="120267" y="34246"/>
                  <a:pt x="117998" y="34174"/>
                  <a:pt x="115734" y="33982"/>
                </a:cubicBezTo>
                <a:cubicBezTo>
                  <a:pt x="110023" y="33496"/>
                  <a:pt x="104682" y="32026"/>
                  <a:pt x="99489" y="29619"/>
                </a:cubicBezTo>
                <a:cubicBezTo>
                  <a:pt x="94440" y="27279"/>
                  <a:pt x="89561" y="24923"/>
                  <a:pt x="84039" y="23914"/>
                </a:cubicBezTo>
                <a:cubicBezTo>
                  <a:pt x="83912" y="23890"/>
                  <a:pt x="83783" y="23873"/>
                  <a:pt x="83655" y="23850"/>
                </a:cubicBezTo>
                <a:cubicBezTo>
                  <a:pt x="83254" y="23573"/>
                  <a:pt x="82859" y="23289"/>
                  <a:pt x="82449" y="23023"/>
                </a:cubicBezTo>
                <a:cubicBezTo>
                  <a:pt x="79733" y="21261"/>
                  <a:pt x="76793" y="19875"/>
                  <a:pt x="73628" y="19145"/>
                </a:cubicBezTo>
                <a:cubicBezTo>
                  <a:pt x="69679" y="18233"/>
                  <a:pt x="65601" y="18205"/>
                  <a:pt x="61570" y="18158"/>
                </a:cubicBezTo>
                <a:cubicBezTo>
                  <a:pt x="57319" y="18109"/>
                  <a:pt x="53128" y="17928"/>
                  <a:pt x="48972" y="16964"/>
                </a:cubicBezTo>
                <a:cubicBezTo>
                  <a:pt x="44877" y="16013"/>
                  <a:pt x="40923" y="14550"/>
                  <a:pt x="37037" y="12964"/>
                </a:cubicBezTo>
                <a:cubicBezTo>
                  <a:pt x="28879" y="9637"/>
                  <a:pt x="20796" y="6120"/>
                  <a:pt x="12683" y="2690"/>
                </a:cubicBezTo>
                <a:lnTo>
                  <a:pt x="6481" y="68"/>
                </a:lnTo>
                <a:cubicBezTo>
                  <a:pt x="6372" y="21"/>
                  <a:pt x="6264" y="1"/>
                  <a:pt x="616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cxnSp>
        <p:nvCxnSpPr>
          <p:cNvPr id="430" name="Google Shape;430;p43"/>
          <p:cNvCxnSpPr>
            <a:stCxn id="396" idx="1"/>
          </p:cNvCxnSpPr>
          <p:nvPr/>
        </p:nvCxnSpPr>
        <p:spPr>
          <a:xfrm>
            <a:off x="5228650" y="1826750"/>
            <a:ext cx="1735200" cy="7506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431" name="Google Shape;431;p43"/>
          <p:cNvCxnSpPr>
            <a:stCxn id="398" idx="1"/>
          </p:cNvCxnSpPr>
          <p:nvPr/>
        </p:nvCxnSpPr>
        <p:spPr>
          <a:xfrm>
            <a:off x="5228638" y="2774414"/>
            <a:ext cx="1579200" cy="372300"/>
          </a:xfrm>
          <a:prstGeom prst="bentConnector3">
            <a:avLst>
              <a:gd name="adj1" fmla="val 38927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432" name="Google Shape;432;p43"/>
          <p:cNvCxnSpPr>
            <a:stCxn id="400" idx="1"/>
          </p:cNvCxnSpPr>
          <p:nvPr/>
        </p:nvCxnSpPr>
        <p:spPr>
          <a:xfrm>
            <a:off x="5228638" y="3722088"/>
            <a:ext cx="917700" cy="1593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" name="Google Shape;437;p4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6817938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عوامل خطر</a:t>
            </a:r>
            <a:endParaRPr dirty="0"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438" name="Google Shape;438;p44"/>
          <p:cNvSpPr txBox="1"/>
          <p:nvPr/>
        </p:nvSpPr>
        <p:spPr>
          <a:xfrm>
            <a:off x="720100" y="4369950"/>
            <a:ext cx="7704000" cy="23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dk1"/>
                </a:solidFill>
                <a:latin typeface="Manrope"/>
                <a:ea typeface="Manrope"/>
                <a:cs typeface="B Nazanin" panose="00000700000000000000" pitchFamily="2" charset="-78"/>
                <a:sym typeface="Manrope"/>
              </a:rPr>
              <a:t>پیوند موجود در نمودار را دنبال کنید تا داده‌های آن را تغییر دهید و سپس پیوند جدید را در اینجا جای‌گذاری کنید. برای اطلاعات بیشتر اینجا را کلیک کنید</a:t>
            </a:r>
            <a:endParaRPr sz="1000" b="1" dirty="0">
              <a:solidFill>
                <a:schemeClr val="dk1"/>
              </a:solidFill>
              <a:latin typeface="Manrope"/>
              <a:ea typeface="Manrope"/>
              <a:cs typeface="B Nazanin" panose="00000700000000000000" pitchFamily="2" charset="-78"/>
              <a:sym typeface="Manrope"/>
            </a:endParaRPr>
          </a:p>
        </p:txBody>
      </p:sp>
      <p:sp>
        <p:nvSpPr>
          <p:cNvPr id="439" name="Google Shape;439;p44"/>
          <p:cNvSpPr txBox="1"/>
          <p:nvPr/>
        </p:nvSpPr>
        <p:spPr>
          <a:xfrm>
            <a:off x="3674100" y="3137150"/>
            <a:ext cx="1795800" cy="41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Outfit SemiBold"/>
                <a:ea typeface="Outfit SemiBold"/>
                <a:cs typeface="B Nazanin" panose="00000700000000000000" pitchFamily="2" charset="-78"/>
                <a:sym typeface="Outfit SemiBold"/>
              </a:rPr>
              <a:t>Mars</a:t>
            </a:r>
            <a:endParaRPr sz="2400">
              <a:solidFill>
                <a:schemeClr val="dk1"/>
              </a:solidFill>
              <a:latin typeface="Outfit SemiBold"/>
              <a:ea typeface="Outfit SemiBold"/>
              <a:cs typeface="B Nazanin" panose="00000700000000000000" pitchFamily="2" charset="-78"/>
              <a:sym typeface="Outfit SemiBold"/>
            </a:endParaRPr>
          </a:p>
        </p:txBody>
      </p:sp>
      <p:sp>
        <p:nvSpPr>
          <p:cNvPr id="440" name="Google Shape;440;p44"/>
          <p:cNvSpPr txBox="1"/>
          <p:nvPr/>
        </p:nvSpPr>
        <p:spPr>
          <a:xfrm>
            <a:off x="3674088" y="3524123"/>
            <a:ext cx="1795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Manrope"/>
                <a:ea typeface="Manrope"/>
                <a:cs typeface="B Nazanin" panose="00000700000000000000" pitchFamily="2" charset="-78"/>
                <a:sym typeface="Manrope"/>
              </a:rPr>
              <a:t>قالب پاورپوینت آماده خون  قابل ویرایش می باشد</a:t>
            </a:r>
            <a:endParaRPr dirty="0">
              <a:solidFill>
                <a:schemeClr val="dk1"/>
              </a:solidFill>
              <a:latin typeface="Manrope"/>
              <a:ea typeface="Manrope"/>
              <a:cs typeface="B Nazanin" panose="00000700000000000000" pitchFamily="2" charset="-78"/>
              <a:sym typeface="Manrope"/>
            </a:endParaRPr>
          </a:p>
        </p:txBody>
      </p:sp>
      <p:sp>
        <p:nvSpPr>
          <p:cNvPr id="441" name="Google Shape;441;p44"/>
          <p:cNvSpPr txBox="1"/>
          <p:nvPr/>
        </p:nvSpPr>
        <p:spPr>
          <a:xfrm>
            <a:off x="3674100" y="1605250"/>
            <a:ext cx="1795800" cy="41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dk1"/>
                </a:solidFill>
                <a:latin typeface="Outfit SemiBold"/>
                <a:ea typeface="Outfit SemiBold"/>
                <a:cs typeface="B Nazanin" panose="00000700000000000000" pitchFamily="2" charset="-78"/>
                <a:sym typeface="Outfit SemiBold"/>
              </a:rPr>
              <a:t>سیاره تیر</a:t>
            </a:r>
            <a:endParaRPr sz="2400" dirty="0">
              <a:solidFill>
                <a:schemeClr val="dk1"/>
              </a:solidFill>
              <a:latin typeface="Outfit SemiBold"/>
              <a:ea typeface="Outfit SemiBold"/>
              <a:cs typeface="B Nazanin" panose="00000700000000000000" pitchFamily="2" charset="-78"/>
              <a:sym typeface="Outfit SemiBold"/>
            </a:endParaRPr>
          </a:p>
        </p:txBody>
      </p:sp>
      <p:sp>
        <p:nvSpPr>
          <p:cNvPr id="442" name="Google Shape;442;p44"/>
          <p:cNvSpPr txBox="1"/>
          <p:nvPr/>
        </p:nvSpPr>
        <p:spPr>
          <a:xfrm>
            <a:off x="3674088" y="1992209"/>
            <a:ext cx="1795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Manrope"/>
                <a:ea typeface="Manrope"/>
                <a:cs typeface="B Nazanin" panose="00000700000000000000" pitchFamily="2" charset="-78"/>
                <a:sym typeface="Manrope"/>
              </a:rPr>
              <a:t>قالب پاورپوینت آماده خون  قابل ویرایش می باشد</a:t>
            </a:r>
            <a:endParaRPr dirty="0">
              <a:solidFill>
                <a:schemeClr val="dk1"/>
              </a:solidFill>
              <a:latin typeface="Manrope"/>
              <a:ea typeface="Manrope"/>
              <a:cs typeface="B Nazanin" panose="00000700000000000000" pitchFamily="2" charset="-78"/>
              <a:sym typeface="Manrope"/>
            </a:endParaRPr>
          </a:p>
        </p:txBody>
      </p:sp>
      <p:sp>
        <p:nvSpPr>
          <p:cNvPr id="443" name="Google Shape;443;p44"/>
          <p:cNvSpPr txBox="1"/>
          <p:nvPr/>
        </p:nvSpPr>
        <p:spPr>
          <a:xfrm>
            <a:off x="7072458" y="1488275"/>
            <a:ext cx="1354200" cy="41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Manrope"/>
                <a:ea typeface="Manrope"/>
                <a:cs typeface="B Nazanin" panose="00000700000000000000" pitchFamily="2" charset="-78"/>
                <a:sym typeface="Manrope"/>
              </a:rPr>
              <a:t>عامل خطر 1</a:t>
            </a:r>
            <a:endParaRPr dirty="0">
              <a:solidFill>
                <a:schemeClr val="dk1"/>
              </a:solidFill>
              <a:latin typeface="Manrope"/>
              <a:ea typeface="Manrope"/>
              <a:cs typeface="B Nazanin" panose="00000700000000000000" pitchFamily="2" charset="-78"/>
              <a:sym typeface="Manrope"/>
            </a:endParaRPr>
          </a:p>
        </p:txBody>
      </p:sp>
      <p:sp>
        <p:nvSpPr>
          <p:cNvPr id="444" name="Google Shape;444;p44"/>
          <p:cNvSpPr txBox="1"/>
          <p:nvPr/>
        </p:nvSpPr>
        <p:spPr>
          <a:xfrm>
            <a:off x="7069800" y="2444495"/>
            <a:ext cx="1354200" cy="41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Manrope"/>
                <a:ea typeface="Manrope"/>
                <a:cs typeface="B Nazanin" panose="00000700000000000000" pitchFamily="2" charset="-78"/>
                <a:sym typeface="Manrope"/>
              </a:rPr>
              <a:t>عامل خطر 2</a:t>
            </a:r>
            <a:endParaRPr dirty="0">
              <a:solidFill>
                <a:schemeClr val="dk1"/>
              </a:solidFill>
              <a:latin typeface="Manrope"/>
              <a:ea typeface="Manrope"/>
              <a:cs typeface="B Nazanin" panose="00000700000000000000" pitchFamily="2" charset="-78"/>
              <a:sym typeface="Manrope"/>
            </a:endParaRPr>
          </a:p>
        </p:txBody>
      </p:sp>
      <p:sp>
        <p:nvSpPr>
          <p:cNvPr id="445" name="Google Shape;445;p44"/>
          <p:cNvSpPr txBox="1"/>
          <p:nvPr/>
        </p:nvSpPr>
        <p:spPr>
          <a:xfrm>
            <a:off x="7072470" y="3346328"/>
            <a:ext cx="1354200" cy="41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Manrope"/>
                <a:ea typeface="Manrope"/>
                <a:cs typeface="B Nazanin" panose="00000700000000000000" pitchFamily="2" charset="-78"/>
                <a:sym typeface="Manrope"/>
              </a:rPr>
              <a:t>عامل خطر 3</a:t>
            </a:r>
            <a:endParaRPr dirty="0">
              <a:solidFill>
                <a:schemeClr val="dk1"/>
              </a:solidFill>
              <a:latin typeface="Manrope"/>
              <a:ea typeface="Manrope"/>
              <a:cs typeface="B Nazanin" panose="00000700000000000000" pitchFamily="2" charset="-78"/>
              <a:sym typeface="Manrope"/>
            </a:endParaRPr>
          </a:p>
        </p:txBody>
      </p:sp>
      <p:sp>
        <p:nvSpPr>
          <p:cNvPr id="446" name="Google Shape;446;p44"/>
          <p:cNvSpPr/>
          <p:nvPr/>
        </p:nvSpPr>
        <p:spPr>
          <a:xfrm>
            <a:off x="6075204" y="3104401"/>
            <a:ext cx="896100" cy="8961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 b="1">
              <a:solidFill>
                <a:schemeClr val="lt1"/>
              </a:solidFill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447" name="Google Shape;447;p44"/>
          <p:cNvSpPr/>
          <p:nvPr/>
        </p:nvSpPr>
        <p:spPr>
          <a:xfrm>
            <a:off x="6072525" y="2175360"/>
            <a:ext cx="896100" cy="8961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 b="1">
              <a:solidFill>
                <a:schemeClr val="lt1"/>
              </a:solidFill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448" name="Google Shape;448;p44"/>
          <p:cNvSpPr/>
          <p:nvPr/>
        </p:nvSpPr>
        <p:spPr>
          <a:xfrm>
            <a:off x="6075187" y="1246325"/>
            <a:ext cx="896100" cy="8961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 b="1">
              <a:solidFill>
                <a:schemeClr val="lt1"/>
              </a:solidFill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449" name="Google Shape;449;p44"/>
          <p:cNvSpPr/>
          <p:nvPr/>
        </p:nvSpPr>
        <p:spPr>
          <a:xfrm>
            <a:off x="3775121" y="1246321"/>
            <a:ext cx="346200" cy="3462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50" name="Google Shape;450;p44"/>
          <p:cNvSpPr/>
          <p:nvPr/>
        </p:nvSpPr>
        <p:spPr>
          <a:xfrm>
            <a:off x="3775121" y="2784263"/>
            <a:ext cx="346200" cy="346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pic>
        <p:nvPicPr>
          <p:cNvPr id="451" name="Google Shape;451;p44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15100" y="1246325"/>
            <a:ext cx="2516619" cy="2754174"/>
          </a:xfrm>
          <a:prstGeom prst="rect">
            <a:avLst/>
          </a:prstGeom>
          <a:noFill/>
          <a:ln>
            <a:noFill/>
          </a:ln>
        </p:spPr>
      </p:pic>
      <p:sp>
        <p:nvSpPr>
          <p:cNvPr id="452" name="Google Shape;452;p44"/>
          <p:cNvSpPr txBox="1">
            <a:spLocks noGrp="1"/>
          </p:cNvSpPr>
          <p:nvPr>
            <p:ph type="title" idx="4294967295"/>
          </p:nvPr>
        </p:nvSpPr>
        <p:spPr>
          <a:xfrm>
            <a:off x="5992425" y="1483875"/>
            <a:ext cx="1056300" cy="412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lt1"/>
                </a:solidFill>
                <a:cs typeface="B Nazanin" panose="00000700000000000000" pitchFamily="2" charset="-78"/>
              </a:rPr>
              <a:t>18%-82%</a:t>
            </a:r>
            <a:endParaRPr sz="140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453" name="Google Shape;453;p44"/>
          <p:cNvSpPr txBox="1">
            <a:spLocks noGrp="1"/>
          </p:cNvSpPr>
          <p:nvPr>
            <p:ph type="title" idx="4294967295"/>
          </p:nvPr>
        </p:nvSpPr>
        <p:spPr>
          <a:xfrm>
            <a:off x="5995100" y="2417313"/>
            <a:ext cx="1056300" cy="412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lt1"/>
                </a:solidFill>
                <a:cs typeface="B Nazanin" panose="00000700000000000000" pitchFamily="2" charset="-78"/>
              </a:rPr>
              <a:t>44%-56%</a:t>
            </a:r>
            <a:endParaRPr sz="140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454" name="Google Shape;454;p44"/>
          <p:cNvSpPr txBox="1">
            <a:spLocks noGrp="1"/>
          </p:cNvSpPr>
          <p:nvPr>
            <p:ph type="title" idx="4294967295"/>
          </p:nvPr>
        </p:nvSpPr>
        <p:spPr>
          <a:xfrm>
            <a:off x="5992425" y="3350717"/>
            <a:ext cx="1056300" cy="412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lt1"/>
                </a:solidFill>
                <a:cs typeface="B Nazanin" panose="00000700000000000000" pitchFamily="2" charset="-78"/>
              </a:rPr>
              <a:t>68%-38%</a:t>
            </a:r>
            <a:endParaRPr sz="140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9" name="Google Shape;459;p4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8471413" flipH="1">
            <a:off x="5469302" y="1931332"/>
            <a:ext cx="5094072" cy="3559384"/>
          </a:xfrm>
          <a:prstGeom prst="rect">
            <a:avLst/>
          </a:prstGeom>
          <a:noFill/>
          <a:ln>
            <a:noFill/>
          </a:ln>
        </p:spPr>
      </p:pic>
      <p:sp>
        <p:nvSpPr>
          <p:cNvPr id="460" name="Google Shape;460;p45"/>
          <p:cNvSpPr txBox="1">
            <a:spLocks noGrp="1"/>
          </p:cNvSpPr>
          <p:nvPr>
            <p:ph type="title"/>
          </p:nvPr>
        </p:nvSpPr>
        <p:spPr>
          <a:xfrm>
            <a:off x="715099" y="1022775"/>
            <a:ext cx="5697423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6600" dirty="0">
                <a:cs typeface="B Nazanin" panose="00000700000000000000" pitchFamily="2" charset="-78"/>
              </a:rPr>
              <a:t>کلمات فوق العاده</a:t>
            </a:r>
            <a:endParaRPr sz="6600" dirty="0"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cxnSp>
        <p:nvCxnSpPr>
          <p:cNvPr id="461" name="Google Shape;461;p45"/>
          <p:cNvCxnSpPr/>
          <p:nvPr/>
        </p:nvCxnSpPr>
        <p:spPr>
          <a:xfrm>
            <a:off x="709075" y="3711013"/>
            <a:ext cx="26637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6" name="Google Shape;466;p46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t="12976" b="30773"/>
          <a:stretch/>
        </p:blipFill>
        <p:spPr>
          <a:xfrm>
            <a:off x="0" y="0"/>
            <a:ext cx="9144000" cy="5143502"/>
          </a:xfrm>
          <a:prstGeom prst="rect">
            <a:avLst/>
          </a:prstGeom>
        </p:spPr>
      </p:pic>
      <p:sp>
        <p:nvSpPr>
          <p:cNvPr id="467" name="Google Shape;467;p46"/>
          <p:cNvSpPr txBox="1">
            <a:spLocks noGrp="1"/>
          </p:cNvSpPr>
          <p:nvPr>
            <p:ph type="title"/>
          </p:nvPr>
        </p:nvSpPr>
        <p:spPr>
          <a:xfrm>
            <a:off x="720000" y="3616100"/>
            <a:ext cx="7708800" cy="66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یک تصویر ارزش هزار کلمه است</a:t>
            </a:r>
            <a:endParaRPr dirty="0"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pic>
        <p:nvPicPr>
          <p:cNvPr id="468" name="Google Shape;468;p4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1707216">
            <a:off x="-859685" y="3770524"/>
            <a:ext cx="2794821" cy="2747049"/>
          </a:xfrm>
          <a:prstGeom prst="rect">
            <a:avLst/>
          </a:prstGeom>
          <a:noFill/>
          <a:ln>
            <a:noFill/>
          </a:ln>
        </p:spPr>
      </p:pic>
      <p:pic>
        <p:nvPicPr>
          <p:cNvPr id="469" name="Google Shape;469;p4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2700003">
            <a:off x="6484323" y="330200"/>
            <a:ext cx="4809275" cy="345670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4" name="Google Shape;474;p4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8570144">
            <a:off x="-153422" y="2601809"/>
            <a:ext cx="5094071" cy="3559383"/>
          </a:xfrm>
          <a:prstGeom prst="rect">
            <a:avLst/>
          </a:prstGeom>
          <a:noFill/>
          <a:ln>
            <a:noFill/>
          </a:ln>
        </p:spPr>
      </p:pic>
      <p:sp>
        <p:nvSpPr>
          <p:cNvPr id="475" name="Google Shape;475;p47"/>
          <p:cNvSpPr txBox="1">
            <a:spLocks noGrp="1"/>
          </p:cNvSpPr>
          <p:nvPr>
            <p:ph type="title"/>
          </p:nvPr>
        </p:nvSpPr>
        <p:spPr>
          <a:xfrm>
            <a:off x="463296" y="445025"/>
            <a:ext cx="4170504" cy="179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cs typeface="B Nazanin" panose="00000700000000000000" pitchFamily="2" charset="-78"/>
              </a:rPr>
              <a:t>برای تقویت مفهوم، سعی کنید از یک تصویر استفاده کنید</a:t>
            </a:r>
            <a:endParaRPr sz="2800" dirty="0"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476" name="Google Shape;476;p47"/>
          <p:cNvSpPr txBox="1">
            <a:spLocks noGrp="1"/>
          </p:cNvSpPr>
          <p:nvPr>
            <p:ph type="body" idx="1"/>
          </p:nvPr>
        </p:nvSpPr>
        <p:spPr>
          <a:xfrm>
            <a:off x="720000" y="2680350"/>
            <a:ext cx="3913800" cy="91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تصاویر مقادیر زیادی داده را نشان می دهند، بنابراین به یاد داشته باشید: به جای متن طولانی از یک تصویر استفاده کنید. مخاطبان شما از آن قدردانی خواهند کرد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477" name="Google Shape;477;p47"/>
          <p:cNvPicPr preferRelativeResize="0">
            <a:picLocks noGrp="1"/>
          </p:cNvPicPr>
          <p:nvPr>
            <p:ph type="pic" idx="2"/>
          </p:nvPr>
        </p:nvPicPr>
        <p:blipFill rotWithShape="1">
          <a:blip r:embed="rId4">
            <a:alphaModFix/>
          </a:blip>
          <a:srcRect l="1363" r="31137"/>
          <a:stretch/>
        </p:blipFill>
        <p:spPr>
          <a:xfrm>
            <a:off x="4980475" y="1160075"/>
            <a:ext cx="3448500" cy="3448500"/>
          </a:xfrm>
          <a:prstGeom prst="ellipse">
            <a:avLst/>
          </a:prstGeom>
        </p:spPr>
      </p:pic>
      <p:cxnSp>
        <p:nvCxnSpPr>
          <p:cNvPr id="478" name="Google Shape;478;p47"/>
          <p:cNvCxnSpPr/>
          <p:nvPr/>
        </p:nvCxnSpPr>
        <p:spPr>
          <a:xfrm>
            <a:off x="740713" y="2478543"/>
            <a:ext cx="21693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3" name="Google Shape;483;p4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1887575">
            <a:off x="-862038" y="126154"/>
            <a:ext cx="5094073" cy="3559384"/>
          </a:xfrm>
          <a:prstGeom prst="rect">
            <a:avLst/>
          </a:prstGeom>
          <a:noFill/>
          <a:ln>
            <a:noFill/>
          </a:ln>
        </p:spPr>
      </p:pic>
      <p:sp>
        <p:nvSpPr>
          <p:cNvPr id="484" name="Google Shape;484;p48"/>
          <p:cNvSpPr txBox="1">
            <a:spLocks noGrp="1"/>
          </p:cNvSpPr>
          <p:nvPr>
            <p:ph type="title"/>
          </p:nvPr>
        </p:nvSpPr>
        <p:spPr>
          <a:xfrm>
            <a:off x="2958675" y="1624514"/>
            <a:ext cx="5470200" cy="172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150,000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85" name="Google Shape;485;p48"/>
          <p:cNvSpPr txBox="1">
            <a:spLocks noGrp="1"/>
          </p:cNvSpPr>
          <p:nvPr>
            <p:ph type="subTitle" idx="1"/>
          </p:nvPr>
        </p:nvSpPr>
        <p:spPr>
          <a:xfrm>
            <a:off x="2958525" y="3826200"/>
            <a:ext cx="5470200" cy="47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اعداد بزرگ توجه مخاطبان شما را جلب می کند</a:t>
            </a:r>
            <a:endParaRPr dirty="0">
              <a:cs typeface="B Nazanin" panose="00000700000000000000" pitchFamily="2" charset="-78"/>
            </a:endParaRPr>
          </a:p>
        </p:txBody>
      </p:sp>
      <p:cxnSp>
        <p:nvCxnSpPr>
          <p:cNvPr id="486" name="Google Shape;486;p48"/>
          <p:cNvCxnSpPr/>
          <p:nvPr/>
        </p:nvCxnSpPr>
        <p:spPr>
          <a:xfrm>
            <a:off x="2958675" y="3518975"/>
            <a:ext cx="54657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" name="Google Shape;491;p49"/>
          <p:cNvSpPr txBox="1">
            <a:spLocks noGrp="1"/>
          </p:cNvSpPr>
          <p:nvPr>
            <p:ph type="title" idx="6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اعداد کلیدی</a:t>
            </a:r>
            <a:endParaRPr dirty="0"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492" name="Google Shape;492;p49"/>
          <p:cNvSpPr txBox="1">
            <a:spLocks noGrp="1"/>
          </p:cNvSpPr>
          <p:nvPr>
            <p:ph type="subTitle" idx="3"/>
          </p:nvPr>
        </p:nvSpPr>
        <p:spPr>
          <a:xfrm flipH="1">
            <a:off x="719968" y="3163711"/>
            <a:ext cx="2156700" cy="37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93" name="Google Shape;493;p49"/>
          <p:cNvSpPr txBox="1">
            <a:spLocks noGrp="1"/>
          </p:cNvSpPr>
          <p:nvPr>
            <p:ph type="subTitle" idx="5"/>
          </p:nvPr>
        </p:nvSpPr>
        <p:spPr>
          <a:xfrm flipH="1">
            <a:off x="6271676" y="3163711"/>
            <a:ext cx="2154600" cy="37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494" name="Google Shape;494;p49"/>
          <p:cNvSpPr txBox="1">
            <a:spLocks noGrp="1"/>
          </p:cNvSpPr>
          <p:nvPr>
            <p:ph type="subTitle" idx="1"/>
          </p:nvPr>
        </p:nvSpPr>
        <p:spPr>
          <a:xfrm flipH="1">
            <a:off x="3494775" y="3163711"/>
            <a:ext cx="2156700" cy="37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495" name="Google Shape;495;p49"/>
          <p:cNvSpPr txBox="1">
            <a:spLocks noGrp="1"/>
          </p:cNvSpPr>
          <p:nvPr>
            <p:ph type="subTitle" idx="7"/>
          </p:nvPr>
        </p:nvSpPr>
        <p:spPr>
          <a:xfrm>
            <a:off x="720032" y="3535111"/>
            <a:ext cx="21567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96" name="Google Shape;496;p49"/>
          <p:cNvSpPr txBox="1">
            <a:spLocks noGrp="1"/>
          </p:cNvSpPr>
          <p:nvPr>
            <p:ph type="subTitle" idx="8"/>
          </p:nvPr>
        </p:nvSpPr>
        <p:spPr>
          <a:xfrm>
            <a:off x="3494775" y="3535111"/>
            <a:ext cx="21567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97" name="Google Shape;497;p49"/>
          <p:cNvSpPr txBox="1">
            <a:spLocks noGrp="1"/>
          </p:cNvSpPr>
          <p:nvPr>
            <p:ph type="subTitle" idx="9"/>
          </p:nvPr>
        </p:nvSpPr>
        <p:spPr>
          <a:xfrm>
            <a:off x="6269576" y="3535111"/>
            <a:ext cx="21546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b="1" dirty="0">
              <a:cs typeface="B Nazanin" panose="00000700000000000000" pitchFamily="2" charset="-78"/>
            </a:endParaRPr>
          </a:p>
        </p:txBody>
      </p:sp>
      <p:sp>
        <p:nvSpPr>
          <p:cNvPr id="498" name="Google Shape;498;p49"/>
          <p:cNvSpPr/>
          <p:nvPr/>
        </p:nvSpPr>
        <p:spPr>
          <a:xfrm>
            <a:off x="1067375" y="1518373"/>
            <a:ext cx="1461900" cy="14619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2200" b="1">
              <a:solidFill>
                <a:schemeClr val="lt1"/>
              </a:solidFill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499" name="Google Shape;499;p49"/>
          <p:cNvSpPr/>
          <p:nvPr/>
        </p:nvSpPr>
        <p:spPr>
          <a:xfrm>
            <a:off x="3843300" y="1518373"/>
            <a:ext cx="1461900" cy="14619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2200" b="1">
              <a:solidFill>
                <a:schemeClr val="lt1"/>
              </a:solidFill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500" name="Google Shape;500;p49"/>
          <p:cNvSpPr/>
          <p:nvPr/>
        </p:nvSpPr>
        <p:spPr>
          <a:xfrm>
            <a:off x="6614725" y="1518373"/>
            <a:ext cx="1461900" cy="14619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2200" b="1">
              <a:solidFill>
                <a:schemeClr val="lt1"/>
              </a:solidFill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501" name="Google Shape;501;p49"/>
          <p:cNvSpPr txBox="1">
            <a:spLocks noGrp="1"/>
          </p:cNvSpPr>
          <p:nvPr>
            <p:ph type="title" idx="2"/>
          </p:nvPr>
        </p:nvSpPr>
        <p:spPr>
          <a:xfrm>
            <a:off x="1067425" y="1844773"/>
            <a:ext cx="1461900" cy="80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5,000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502" name="Google Shape;502;p49"/>
          <p:cNvSpPr txBox="1">
            <a:spLocks noGrp="1"/>
          </p:cNvSpPr>
          <p:nvPr>
            <p:ph type="title" idx="4"/>
          </p:nvPr>
        </p:nvSpPr>
        <p:spPr>
          <a:xfrm>
            <a:off x="6614725" y="1844773"/>
            <a:ext cx="1461900" cy="80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10,120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503" name="Google Shape;503;p49"/>
          <p:cNvSpPr txBox="1">
            <a:spLocks noGrp="1"/>
          </p:cNvSpPr>
          <p:nvPr>
            <p:ph type="title"/>
          </p:nvPr>
        </p:nvSpPr>
        <p:spPr>
          <a:xfrm>
            <a:off x="3843225" y="1844773"/>
            <a:ext cx="1461900" cy="80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620</a:t>
            </a: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50"/>
          <p:cNvSpPr txBox="1">
            <a:spLocks noGrp="1"/>
          </p:cNvSpPr>
          <p:nvPr>
            <p:ph type="title"/>
          </p:nvPr>
        </p:nvSpPr>
        <p:spPr>
          <a:xfrm>
            <a:off x="715100" y="3444837"/>
            <a:ext cx="2966700" cy="53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-یک نفر معروف</a:t>
            </a:r>
            <a:endParaRPr dirty="0"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509" name="Google Shape;509;p50"/>
          <p:cNvSpPr txBox="1">
            <a:spLocks noGrp="1"/>
          </p:cNvSpPr>
          <p:nvPr>
            <p:ph type="subTitle" idx="1"/>
          </p:nvPr>
        </p:nvSpPr>
        <p:spPr>
          <a:xfrm>
            <a:off x="715100" y="1644362"/>
            <a:ext cx="6227700" cy="133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"این یک نقل قول است، کلماتی پر از حکمت که یکی از افراد مهم گفته و می تواند خواننده را وادار به الهام کند."</a:t>
            </a:r>
            <a:endParaRPr dirty="0">
              <a:cs typeface="B Nazanin" panose="00000700000000000000" pitchFamily="2" charset="-78"/>
            </a:endParaRPr>
          </a:p>
        </p:txBody>
      </p:sp>
      <p:cxnSp>
        <p:nvCxnSpPr>
          <p:cNvPr id="510" name="Google Shape;510;p50"/>
          <p:cNvCxnSpPr/>
          <p:nvPr/>
        </p:nvCxnSpPr>
        <p:spPr>
          <a:xfrm>
            <a:off x="709075" y="3188037"/>
            <a:ext cx="29667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511" name="Google Shape;511;p5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10498316">
            <a:off x="4503302" y="2050710"/>
            <a:ext cx="5094070" cy="355938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" name="Google Shape;516;p51"/>
          <p:cNvSpPr txBox="1">
            <a:spLocks noGrp="1"/>
          </p:cNvSpPr>
          <p:nvPr>
            <p:ph type="subTitle" idx="13"/>
          </p:nvPr>
        </p:nvSpPr>
        <p:spPr>
          <a:xfrm>
            <a:off x="5122925" y="1407122"/>
            <a:ext cx="2112000" cy="48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517" name="Google Shape;517;p51"/>
          <p:cNvSpPr txBox="1">
            <a:spLocks noGrp="1"/>
          </p:cNvSpPr>
          <p:nvPr>
            <p:ph type="subTitle" idx="15"/>
          </p:nvPr>
        </p:nvSpPr>
        <p:spPr>
          <a:xfrm>
            <a:off x="5122925" y="3787053"/>
            <a:ext cx="2112000" cy="48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518" name="Google Shape;518;p51"/>
          <p:cNvSpPr txBox="1">
            <a:spLocks noGrp="1"/>
          </p:cNvSpPr>
          <p:nvPr>
            <p:ph type="subTitle" idx="7"/>
          </p:nvPr>
        </p:nvSpPr>
        <p:spPr>
          <a:xfrm>
            <a:off x="1590500" y="1407125"/>
            <a:ext cx="2112000" cy="48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19" name="Google Shape;519;p51"/>
          <p:cNvSpPr txBox="1">
            <a:spLocks noGrp="1"/>
          </p:cNvSpPr>
          <p:nvPr>
            <p:ph type="subTitle" idx="8"/>
          </p:nvPr>
        </p:nvSpPr>
        <p:spPr>
          <a:xfrm>
            <a:off x="1590500" y="3787050"/>
            <a:ext cx="2112000" cy="48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520" name="Google Shape;520;p51"/>
          <p:cNvSpPr txBox="1">
            <a:spLocks noGrp="1"/>
          </p:cNvSpPr>
          <p:nvPr>
            <p:ph type="subTitle" idx="9"/>
          </p:nvPr>
        </p:nvSpPr>
        <p:spPr>
          <a:xfrm>
            <a:off x="5122925" y="2620650"/>
            <a:ext cx="2112000" cy="48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521" name="Google Shape;521;p51"/>
          <p:cNvSpPr txBox="1">
            <a:spLocks noGrp="1"/>
          </p:cNvSpPr>
          <p:nvPr>
            <p:ph type="subTitle" idx="14"/>
          </p:nvPr>
        </p:nvSpPr>
        <p:spPr>
          <a:xfrm>
            <a:off x="1590500" y="2620635"/>
            <a:ext cx="2112000" cy="48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522" name="Google Shape;522;p5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915262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تشخیص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23" name="Google Shape;523;p51"/>
          <p:cNvSpPr txBox="1">
            <a:spLocks noGrp="1"/>
          </p:cNvSpPr>
          <p:nvPr>
            <p:ph type="subTitle" idx="4"/>
          </p:nvPr>
        </p:nvSpPr>
        <p:spPr>
          <a:xfrm>
            <a:off x="5122925" y="1739523"/>
            <a:ext cx="21120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24" name="Google Shape;524;p51"/>
          <p:cNvSpPr txBox="1">
            <a:spLocks noGrp="1"/>
          </p:cNvSpPr>
          <p:nvPr>
            <p:ph type="subTitle" idx="5"/>
          </p:nvPr>
        </p:nvSpPr>
        <p:spPr>
          <a:xfrm>
            <a:off x="1590500" y="2953036"/>
            <a:ext cx="21120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25" name="Google Shape;525;p51"/>
          <p:cNvSpPr txBox="1">
            <a:spLocks noGrp="1"/>
          </p:cNvSpPr>
          <p:nvPr>
            <p:ph type="subTitle" idx="1"/>
          </p:nvPr>
        </p:nvSpPr>
        <p:spPr>
          <a:xfrm>
            <a:off x="1590500" y="1739525"/>
            <a:ext cx="21120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26" name="Google Shape;526;p51"/>
          <p:cNvSpPr txBox="1">
            <a:spLocks noGrp="1"/>
          </p:cNvSpPr>
          <p:nvPr>
            <p:ph type="subTitle" idx="2"/>
          </p:nvPr>
        </p:nvSpPr>
        <p:spPr>
          <a:xfrm>
            <a:off x="1590500" y="4119450"/>
            <a:ext cx="21120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27" name="Google Shape;527;p51"/>
          <p:cNvSpPr txBox="1">
            <a:spLocks noGrp="1"/>
          </p:cNvSpPr>
          <p:nvPr>
            <p:ph type="subTitle" idx="3"/>
          </p:nvPr>
        </p:nvSpPr>
        <p:spPr>
          <a:xfrm>
            <a:off x="5125175" y="2953048"/>
            <a:ext cx="2107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28" name="Google Shape;528;p51"/>
          <p:cNvSpPr txBox="1">
            <a:spLocks noGrp="1"/>
          </p:cNvSpPr>
          <p:nvPr>
            <p:ph type="subTitle" idx="6"/>
          </p:nvPr>
        </p:nvSpPr>
        <p:spPr>
          <a:xfrm>
            <a:off x="5125175" y="4119453"/>
            <a:ext cx="2107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29" name="Google Shape;529;p51"/>
          <p:cNvSpPr/>
          <p:nvPr/>
        </p:nvSpPr>
        <p:spPr>
          <a:xfrm>
            <a:off x="715100" y="1454215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30" name="Google Shape;530;p51"/>
          <p:cNvSpPr/>
          <p:nvPr/>
        </p:nvSpPr>
        <p:spPr>
          <a:xfrm>
            <a:off x="715100" y="2667727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31" name="Google Shape;531;p51"/>
          <p:cNvSpPr/>
          <p:nvPr/>
        </p:nvSpPr>
        <p:spPr>
          <a:xfrm>
            <a:off x="715100" y="3834140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32" name="Google Shape;532;p51"/>
          <p:cNvSpPr/>
          <p:nvPr/>
        </p:nvSpPr>
        <p:spPr>
          <a:xfrm>
            <a:off x="4247525" y="1454227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33" name="Google Shape;533;p51"/>
          <p:cNvSpPr/>
          <p:nvPr/>
        </p:nvSpPr>
        <p:spPr>
          <a:xfrm>
            <a:off x="4247525" y="2667740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34" name="Google Shape;534;p51"/>
          <p:cNvSpPr/>
          <p:nvPr/>
        </p:nvSpPr>
        <p:spPr>
          <a:xfrm>
            <a:off x="4247525" y="3834152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535" name="Google Shape;535;p51"/>
          <p:cNvGrpSpPr/>
          <p:nvPr/>
        </p:nvGrpSpPr>
        <p:grpSpPr>
          <a:xfrm>
            <a:off x="937202" y="4019841"/>
            <a:ext cx="278795" cy="351615"/>
            <a:chOff x="8010427" y="3348503"/>
            <a:chExt cx="278795" cy="351615"/>
          </a:xfrm>
        </p:grpSpPr>
        <p:sp>
          <p:nvSpPr>
            <p:cNvPr id="536" name="Google Shape;536;p51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" name="Google Shape;537;p51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" name="Google Shape;538;p51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" name="Google Shape;539;p51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0" name="Google Shape;540;p51"/>
          <p:cNvGrpSpPr/>
          <p:nvPr/>
        </p:nvGrpSpPr>
        <p:grpSpPr>
          <a:xfrm>
            <a:off x="966221" y="2853082"/>
            <a:ext cx="220755" cy="352348"/>
            <a:chOff x="5829984" y="3350032"/>
            <a:chExt cx="220755" cy="352348"/>
          </a:xfrm>
        </p:grpSpPr>
        <p:sp>
          <p:nvSpPr>
            <p:cNvPr id="541" name="Google Shape;541;p51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" name="Google Shape;542;p51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" name="Google Shape;543;p51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4" name="Google Shape;544;p51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5" name="Google Shape;545;p51"/>
          <p:cNvGrpSpPr/>
          <p:nvPr/>
        </p:nvGrpSpPr>
        <p:grpSpPr>
          <a:xfrm>
            <a:off x="4413881" y="1632196"/>
            <a:ext cx="390287" cy="367065"/>
            <a:chOff x="6649231" y="1500021"/>
            <a:chExt cx="390287" cy="367065"/>
          </a:xfrm>
        </p:grpSpPr>
        <p:sp>
          <p:nvSpPr>
            <p:cNvPr id="546" name="Google Shape;546;p51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" name="Google Shape;547;p51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" name="Google Shape;548;p51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" name="Google Shape;549;p51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" name="Google Shape;550;p51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" name="Google Shape;551;p51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" name="Google Shape;552;p51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" name="Google Shape;553;p51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" name="Google Shape;554;p51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" name="Google Shape;555;p51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" name="Google Shape;556;p51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" name="Google Shape;557;p51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58" name="Google Shape;558;p51"/>
          <p:cNvGrpSpPr/>
          <p:nvPr/>
        </p:nvGrpSpPr>
        <p:grpSpPr>
          <a:xfrm>
            <a:off x="888844" y="1631761"/>
            <a:ext cx="375507" cy="367925"/>
            <a:chOff x="6657194" y="2434073"/>
            <a:chExt cx="375507" cy="367925"/>
          </a:xfrm>
        </p:grpSpPr>
        <p:sp>
          <p:nvSpPr>
            <p:cNvPr id="559" name="Google Shape;559;p51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" name="Google Shape;560;p51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" name="Google Shape;561;p51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62" name="Google Shape;562;p51"/>
          <p:cNvGrpSpPr/>
          <p:nvPr/>
        </p:nvGrpSpPr>
        <p:grpSpPr>
          <a:xfrm>
            <a:off x="4425067" y="4019467"/>
            <a:ext cx="367925" cy="352380"/>
            <a:chOff x="7101317" y="2441655"/>
            <a:chExt cx="367925" cy="352380"/>
          </a:xfrm>
        </p:grpSpPr>
        <p:sp>
          <p:nvSpPr>
            <p:cNvPr id="563" name="Google Shape;563;p51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" name="Google Shape;564;p51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565" name="Google Shape;565;p51"/>
          <p:cNvSpPr/>
          <p:nvPr/>
        </p:nvSpPr>
        <p:spPr>
          <a:xfrm>
            <a:off x="4424870" y="2845764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" name="Google Shape;570;p5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052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توصیه های روزانه</a:t>
            </a:r>
            <a:endParaRPr dirty="0"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571" name="Google Shape;571;p52"/>
          <p:cNvSpPr txBox="1">
            <a:spLocks noGrp="1"/>
          </p:cNvSpPr>
          <p:nvPr>
            <p:ph type="subTitle" idx="3"/>
          </p:nvPr>
        </p:nvSpPr>
        <p:spPr>
          <a:xfrm>
            <a:off x="2082929" y="1953388"/>
            <a:ext cx="4794300" cy="86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82880" lvl="0" indent="-18034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شما می توانید آنچه را که بیمار باید انجام دهد در اینجا شرح دهید</a:t>
            </a:r>
          </a:p>
          <a:p>
            <a:pPr marL="182880" lvl="0" indent="-18034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شما می توانید آنچه را که بیمار باید انجام دهد در اینجا شرح دهید</a:t>
            </a:r>
          </a:p>
          <a:p>
            <a:pPr marL="182880" lvl="0" indent="-18034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شما می توانید آنچه را که بیمار باید انجام دهد در اینجا شرح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72" name="Google Shape;572;p52"/>
          <p:cNvSpPr txBox="1">
            <a:spLocks noGrp="1"/>
          </p:cNvSpPr>
          <p:nvPr>
            <p:ph type="subTitle" idx="1"/>
          </p:nvPr>
        </p:nvSpPr>
        <p:spPr>
          <a:xfrm>
            <a:off x="2082925" y="1468127"/>
            <a:ext cx="4794300" cy="52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چه باید کرد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73" name="Google Shape;573;p52"/>
          <p:cNvSpPr txBox="1">
            <a:spLocks noGrp="1"/>
          </p:cNvSpPr>
          <p:nvPr>
            <p:ph type="subTitle" idx="2"/>
          </p:nvPr>
        </p:nvSpPr>
        <p:spPr>
          <a:xfrm>
            <a:off x="3629700" y="3108339"/>
            <a:ext cx="4794300" cy="52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کاری که نباید انجام داد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74" name="Google Shape;574;p52"/>
          <p:cNvSpPr txBox="1">
            <a:spLocks noGrp="1"/>
          </p:cNvSpPr>
          <p:nvPr>
            <p:ph type="subTitle" idx="4"/>
          </p:nvPr>
        </p:nvSpPr>
        <p:spPr>
          <a:xfrm>
            <a:off x="3629704" y="3593600"/>
            <a:ext cx="4794300" cy="86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82880" lvl="0" indent="-18034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شما می توانید آنچه را که بیمار باید انجام دهد در اینجا شرح دهید</a:t>
            </a:r>
          </a:p>
          <a:p>
            <a:pPr marL="182880" indent="-180340" algn="r" rtl="1"/>
            <a:r>
              <a:rPr lang="fa-IR" dirty="0">
                <a:cs typeface="B Nazanin" panose="00000700000000000000" pitchFamily="2" charset="-78"/>
              </a:rPr>
              <a:t>شما می توانید آنچه را که بیمار باید انجام دهد در اینجا شرح دهید</a:t>
            </a:r>
          </a:p>
          <a:p>
            <a:pPr marL="182880" indent="-180340" algn="r" rtl="1"/>
            <a:r>
              <a:rPr lang="fa-IR" dirty="0">
                <a:cs typeface="B Nazanin" panose="00000700000000000000" pitchFamily="2" charset="-78"/>
              </a:rPr>
              <a:t>شما می توانید آنچه را که بیمار باید انجام دهد در اینجا شرح دهید</a:t>
            </a:r>
          </a:p>
          <a:p>
            <a:pPr marL="182880" lvl="0" indent="-18034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endParaRPr lang="fa-IR" dirty="0">
              <a:cs typeface="B Nazanin" panose="00000700000000000000" pitchFamily="2" charset="-78"/>
            </a:endParaRPr>
          </a:p>
          <a:p>
            <a:pPr marL="182880" indent="-180340" algn="r" rtl="1"/>
            <a:r>
              <a:rPr lang="fa-IR" dirty="0">
                <a:cs typeface="B Nazanin" panose="00000700000000000000" pitchFamily="2" charset="-78"/>
              </a:rPr>
              <a:t>شما می توانید آنچه را که بیمار باید انجام دهد در اینجا شرح دهید</a:t>
            </a:r>
          </a:p>
          <a:p>
            <a:pPr marL="182880" lvl="0" indent="-18034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endParaRPr lang="fa-IR" dirty="0">
              <a:cs typeface="B Nazanin" panose="00000700000000000000" pitchFamily="2" charset="-78"/>
            </a:endParaRPr>
          </a:p>
        </p:txBody>
      </p:sp>
      <p:sp>
        <p:nvSpPr>
          <p:cNvPr id="575" name="Google Shape;575;p52"/>
          <p:cNvSpPr/>
          <p:nvPr/>
        </p:nvSpPr>
        <p:spPr>
          <a:xfrm>
            <a:off x="724015" y="1573987"/>
            <a:ext cx="1082100" cy="10821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2200" b="1">
              <a:solidFill>
                <a:schemeClr val="lt1"/>
              </a:solidFill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576" name="Google Shape;576;p52"/>
          <p:cNvSpPr/>
          <p:nvPr/>
        </p:nvSpPr>
        <p:spPr>
          <a:xfrm>
            <a:off x="2270790" y="3221875"/>
            <a:ext cx="1082100" cy="10821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2200" b="1">
              <a:solidFill>
                <a:schemeClr val="lt1"/>
              </a:solidFill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grpSp>
        <p:nvGrpSpPr>
          <p:cNvPr id="577" name="Google Shape;577;p52"/>
          <p:cNvGrpSpPr/>
          <p:nvPr/>
        </p:nvGrpSpPr>
        <p:grpSpPr>
          <a:xfrm>
            <a:off x="1018039" y="1930814"/>
            <a:ext cx="494079" cy="368430"/>
            <a:chOff x="5216456" y="3725484"/>
            <a:chExt cx="356196" cy="265631"/>
          </a:xfrm>
        </p:grpSpPr>
        <p:sp>
          <p:nvSpPr>
            <p:cNvPr id="578" name="Google Shape;578;p52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" name="Google Shape;579;p52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0" name="Google Shape;580;p52"/>
          <p:cNvGrpSpPr/>
          <p:nvPr/>
        </p:nvGrpSpPr>
        <p:grpSpPr>
          <a:xfrm>
            <a:off x="2591546" y="3541863"/>
            <a:ext cx="440606" cy="442116"/>
            <a:chOff x="5779408" y="3699191"/>
            <a:chExt cx="317645" cy="318757"/>
          </a:xfrm>
        </p:grpSpPr>
        <p:sp>
          <p:nvSpPr>
            <p:cNvPr id="581" name="Google Shape;581;p52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" name="Google Shape;582;p52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35"/>
          <p:cNvSpPr/>
          <p:nvPr/>
        </p:nvSpPr>
        <p:spPr>
          <a:xfrm>
            <a:off x="707550" y="3789934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16" name="Google Shape;216;p35"/>
          <p:cNvSpPr/>
          <p:nvPr/>
        </p:nvSpPr>
        <p:spPr>
          <a:xfrm>
            <a:off x="4667900" y="2659384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17" name="Google Shape;217;p35"/>
          <p:cNvSpPr/>
          <p:nvPr/>
        </p:nvSpPr>
        <p:spPr>
          <a:xfrm>
            <a:off x="4667900" y="1513322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18" name="Google Shape;218;p35"/>
          <p:cNvSpPr/>
          <p:nvPr/>
        </p:nvSpPr>
        <p:spPr>
          <a:xfrm>
            <a:off x="4668000" y="3795559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19" name="Google Shape;219;p35"/>
          <p:cNvSpPr/>
          <p:nvPr/>
        </p:nvSpPr>
        <p:spPr>
          <a:xfrm>
            <a:off x="707450" y="2653759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20" name="Google Shape;220;p35"/>
          <p:cNvSpPr/>
          <p:nvPr/>
        </p:nvSpPr>
        <p:spPr>
          <a:xfrm>
            <a:off x="707450" y="1507697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21" name="Google Shape;221;p35"/>
          <p:cNvSpPr txBox="1">
            <a:spLocks noGrp="1"/>
          </p:cNvSpPr>
          <p:nvPr>
            <p:ph type="subTitle" idx="9"/>
          </p:nvPr>
        </p:nvSpPr>
        <p:spPr>
          <a:xfrm>
            <a:off x="1499100" y="1307515"/>
            <a:ext cx="29694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مورد بیماری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22" name="Google Shape;222;p35"/>
          <p:cNvSpPr txBox="1">
            <a:spLocks noGrp="1"/>
          </p:cNvSpPr>
          <p:nvPr>
            <p:ph type="subTitle" idx="13"/>
          </p:nvPr>
        </p:nvSpPr>
        <p:spPr>
          <a:xfrm>
            <a:off x="1499100" y="2442188"/>
            <a:ext cx="29694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تشخیص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23" name="Google Shape;223;p35"/>
          <p:cNvSpPr txBox="1">
            <a:spLocks noGrp="1"/>
          </p:cNvSpPr>
          <p:nvPr>
            <p:ph type="subTitle" idx="14"/>
          </p:nvPr>
        </p:nvSpPr>
        <p:spPr>
          <a:xfrm>
            <a:off x="5459500" y="1307525"/>
            <a:ext cx="29694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آسيب شناسي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24" name="Google Shape;224;p35"/>
          <p:cNvSpPr txBox="1">
            <a:spLocks noGrp="1"/>
          </p:cNvSpPr>
          <p:nvPr>
            <p:ph type="subTitle" idx="15"/>
          </p:nvPr>
        </p:nvSpPr>
        <p:spPr>
          <a:xfrm>
            <a:off x="5459500" y="2442200"/>
            <a:ext cx="29694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رفتار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25" name="Google Shape;225;p35"/>
          <p:cNvSpPr txBox="1">
            <a:spLocks noGrp="1"/>
          </p:cNvSpPr>
          <p:nvPr>
            <p:ph type="title" idx="2"/>
          </p:nvPr>
        </p:nvSpPr>
        <p:spPr>
          <a:xfrm>
            <a:off x="715100" y="1686325"/>
            <a:ext cx="707700" cy="334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01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26" name="Google Shape;226;p35"/>
          <p:cNvSpPr txBox="1">
            <a:spLocks noGrp="1"/>
          </p:cNvSpPr>
          <p:nvPr>
            <p:ph type="title" idx="3"/>
          </p:nvPr>
        </p:nvSpPr>
        <p:spPr>
          <a:xfrm>
            <a:off x="715200" y="2843074"/>
            <a:ext cx="707700" cy="334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02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27" name="Google Shape;227;p35"/>
          <p:cNvSpPr txBox="1">
            <a:spLocks noGrp="1"/>
          </p:cNvSpPr>
          <p:nvPr>
            <p:ph type="subTitle" idx="4"/>
          </p:nvPr>
        </p:nvSpPr>
        <p:spPr>
          <a:xfrm>
            <a:off x="1629850" y="2874962"/>
            <a:ext cx="283865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28" name="Google Shape;228;p35"/>
          <p:cNvSpPr txBox="1">
            <a:spLocks noGrp="1"/>
          </p:cNvSpPr>
          <p:nvPr>
            <p:ph type="title" idx="5"/>
          </p:nvPr>
        </p:nvSpPr>
        <p:spPr>
          <a:xfrm>
            <a:off x="4675550" y="1707575"/>
            <a:ext cx="707700" cy="334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04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29" name="Google Shape;229;p35"/>
          <p:cNvSpPr txBox="1">
            <a:spLocks noGrp="1"/>
          </p:cNvSpPr>
          <p:nvPr>
            <p:ph type="subTitle" idx="6"/>
          </p:nvPr>
        </p:nvSpPr>
        <p:spPr>
          <a:xfrm>
            <a:off x="5590300" y="1731731"/>
            <a:ext cx="28386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30" name="Google Shape;230;p35"/>
          <p:cNvSpPr txBox="1">
            <a:spLocks noGrp="1"/>
          </p:cNvSpPr>
          <p:nvPr>
            <p:ph type="title" idx="7"/>
          </p:nvPr>
        </p:nvSpPr>
        <p:spPr>
          <a:xfrm>
            <a:off x="4675650" y="2850813"/>
            <a:ext cx="707700" cy="334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05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31" name="Google Shape;231;p35"/>
          <p:cNvSpPr txBox="1">
            <a:spLocks noGrp="1"/>
          </p:cNvSpPr>
          <p:nvPr>
            <p:ph type="subTitle" idx="8"/>
          </p:nvPr>
        </p:nvSpPr>
        <p:spPr>
          <a:xfrm>
            <a:off x="5590300" y="2874956"/>
            <a:ext cx="28386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32" name="Google Shape;232;p3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6313846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فهرست مطالب</a:t>
            </a:r>
            <a:endParaRPr dirty="0"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233" name="Google Shape;233;p35"/>
          <p:cNvSpPr txBox="1">
            <a:spLocks noGrp="1"/>
          </p:cNvSpPr>
          <p:nvPr>
            <p:ph type="subTitle" idx="1"/>
          </p:nvPr>
        </p:nvSpPr>
        <p:spPr>
          <a:xfrm>
            <a:off x="1629850" y="1735969"/>
            <a:ext cx="283865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34" name="Google Shape;234;p35"/>
          <p:cNvSpPr txBox="1">
            <a:spLocks noGrp="1"/>
          </p:cNvSpPr>
          <p:nvPr>
            <p:ph type="title" idx="16"/>
          </p:nvPr>
        </p:nvSpPr>
        <p:spPr>
          <a:xfrm>
            <a:off x="715200" y="3984175"/>
            <a:ext cx="707700" cy="334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03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35" name="Google Shape;235;p35"/>
          <p:cNvSpPr txBox="1">
            <a:spLocks noGrp="1"/>
          </p:cNvSpPr>
          <p:nvPr>
            <p:ph type="subTitle" idx="17"/>
          </p:nvPr>
        </p:nvSpPr>
        <p:spPr>
          <a:xfrm>
            <a:off x="1629850" y="4018228"/>
            <a:ext cx="283865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36" name="Google Shape;236;p35"/>
          <p:cNvSpPr txBox="1">
            <a:spLocks noGrp="1"/>
          </p:cNvSpPr>
          <p:nvPr>
            <p:ph type="title" idx="18"/>
          </p:nvPr>
        </p:nvSpPr>
        <p:spPr>
          <a:xfrm>
            <a:off x="4675600" y="3999675"/>
            <a:ext cx="707700" cy="334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06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37" name="Google Shape;237;p35"/>
          <p:cNvSpPr txBox="1">
            <a:spLocks noGrp="1"/>
          </p:cNvSpPr>
          <p:nvPr>
            <p:ph type="subTitle" idx="19"/>
          </p:nvPr>
        </p:nvSpPr>
        <p:spPr>
          <a:xfrm>
            <a:off x="5590300" y="4018181"/>
            <a:ext cx="28386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38" name="Google Shape;238;p35"/>
          <p:cNvSpPr txBox="1">
            <a:spLocks noGrp="1"/>
          </p:cNvSpPr>
          <p:nvPr>
            <p:ph type="subTitle" idx="20"/>
          </p:nvPr>
        </p:nvSpPr>
        <p:spPr>
          <a:xfrm>
            <a:off x="1499100" y="3581150"/>
            <a:ext cx="29694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توصیه 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39" name="Google Shape;239;p35"/>
          <p:cNvSpPr txBox="1">
            <a:spLocks noGrp="1"/>
          </p:cNvSpPr>
          <p:nvPr>
            <p:ph type="subTitle" idx="21"/>
          </p:nvPr>
        </p:nvSpPr>
        <p:spPr>
          <a:xfrm>
            <a:off x="5459500" y="3581150"/>
            <a:ext cx="29694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نتیجه گیری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" name="Google Shape;587;p5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6420806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جلوگیری</a:t>
            </a:r>
            <a:endParaRPr dirty="0">
              <a:cs typeface="B Nazanin" panose="00000700000000000000" pitchFamily="2" charset="-78"/>
            </a:endParaRPr>
          </a:p>
        </p:txBody>
      </p:sp>
      <p:graphicFrame>
        <p:nvGraphicFramePr>
          <p:cNvPr id="588" name="Google Shape;588;p53"/>
          <p:cNvGraphicFramePr/>
          <p:nvPr>
            <p:extLst>
              <p:ext uri="{D42A27DB-BD31-4B8C-83A1-F6EECF244321}">
                <p14:modId xmlns:p14="http://schemas.microsoft.com/office/powerpoint/2010/main" val="3361560673"/>
              </p:ext>
            </p:extLst>
          </p:nvPr>
        </p:nvGraphicFramePr>
        <p:xfrm>
          <a:off x="905950" y="1519176"/>
          <a:ext cx="7332100" cy="2626000"/>
        </p:xfrm>
        <a:graphic>
          <a:graphicData uri="http://schemas.openxmlformats.org/drawingml/2006/table">
            <a:tbl>
              <a:tblPr>
                <a:noFill/>
                <a:tableStyleId>{8BC098A7-D3AF-4E63-8F0D-02CFAEAF5D24}</a:tableStyleId>
              </a:tblPr>
              <a:tblGrid>
                <a:gridCol w="1833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33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33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33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565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400" dirty="0">
                          <a:solidFill>
                            <a:schemeClr val="dk1"/>
                          </a:solidFill>
                          <a:latin typeface="Outfit SemiBold"/>
                          <a:ea typeface="Outfit SemiBold"/>
                          <a:cs typeface="Outfit SemiBold"/>
                          <a:sym typeface="Outfit SemiBold"/>
                        </a:rPr>
                        <a:t>عادات</a:t>
                      </a:r>
                      <a:endParaRPr sz="2400" dirty="0">
                        <a:solidFill>
                          <a:schemeClr val="dk1"/>
                        </a:solidFill>
                        <a:latin typeface="Outfit SemiBold"/>
                        <a:ea typeface="Outfit SemiBold"/>
                        <a:cs typeface="Outfit SemiBold"/>
                        <a:sym typeface="Outfit SemiBold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chemeClr val="dk1"/>
                          </a:solidFill>
                          <a:latin typeface="Outfit SemiBold"/>
                          <a:ea typeface="Outfit SemiBold"/>
                          <a:cs typeface="Outfit SemiBold"/>
                          <a:sym typeface="Outfit SemiBold"/>
                        </a:rPr>
                        <a:t>Mars</a:t>
                      </a:r>
                      <a:endParaRPr sz="2400">
                        <a:solidFill>
                          <a:schemeClr val="dk1"/>
                        </a:solidFill>
                        <a:latin typeface="Outfit SemiBold"/>
                        <a:ea typeface="Outfit SemiBold"/>
                        <a:cs typeface="Outfit SemiBold"/>
                        <a:sym typeface="Outfit SemiBold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chemeClr val="dk1"/>
                          </a:solidFill>
                          <a:latin typeface="Outfit SemiBold"/>
                          <a:ea typeface="Outfit SemiBold"/>
                          <a:cs typeface="Outfit SemiBold"/>
                          <a:sym typeface="Outfit SemiBold"/>
                        </a:rPr>
                        <a:t>Mercury</a:t>
                      </a:r>
                      <a:endParaRPr sz="2400">
                        <a:solidFill>
                          <a:schemeClr val="dk1"/>
                        </a:solidFill>
                        <a:latin typeface="Outfit SemiBold"/>
                        <a:ea typeface="Outfit SemiBold"/>
                        <a:cs typeface="Outfit SemiBold"/>
                        <a:sym typeface="Outfit SemiBold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chemeClr val="dk1"/>
                          </a:solidFill>
                          <a:latin typeface="Outfit SemiBold"/>
                          <a:ea typeface="Outfit SemiBold"/>
                          <a:cs typeface="Outfit SemiBold"/>
                          <a:sym typeface="Outfit SemiBold"/>
                        </a:rPr>
                        <a:t>Venus</a:t>
                      </a:r>
                      <a:endParaRPr sz="2400">
                        <a:solidFill>
                          <a:schemeClr val="dk1"/>
                        </a:solidFill>
                        <a:latin typeface="Outfit SemiBold"/>
                        <a:ea typeface="Outfit SemiBold"/>
                        <a:cs typeface="Outfit SemiBold"/>
                        <a:sym typeface="Outfit SemiBold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65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dk1"/>
                          </a:solidFill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عادت 1</a:t>
                      </a:r>
                      <a:endParaRPr sz="1600" dirty="0">
                        <a:solidFill>
                          <a:schemeClr val="dk1"/>
                        </a:solidFill>
                        <a:latin typeface="Manrope"/>
                        <a:ea typeface="Manrope"/>
                        <a:cs typeface="Manrope"/>
                        <a:sym typeface="Manrop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utfit SemiBold"/>
                        <a:ea typeface="Outfit SemiBold"/>
                        <a:cs typeface="Outfit SemiBold"/>
                        <a:sym typeface="Outfit SemiBold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utfit SemiBold"/>
                        <a:ea typeface="Outfit SemiBold"/>
                        <a:cs typeface="Outfit SemiBold"/>
                        <a:sym typeface="Outfit SemiBold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utfit SemiBold"/>
                        <a:ea typeface="Outfit SemiBold"/>
                        <a:cs typeface="Outfit SemiBold"/>
                        <a:sym typeface="Outfit SemiBold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65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dk1"/>
                          </a:solidFill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عادت ۲</a:t>
                      </a:r>
                      <a:endParaRPr sz="1600" dirty="0">
                        <a:solidFill>
                          <a:schemeClr val="dk1"/>
                        </a:solidFill>
                        <a:latin typeface="Manrope"/>
                        <a:ea typeface="Manrope"/>
                        <a:cs typeface="Manrope"/>
                        <a:sym typeface="Manrop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utfit SemiBold"/>
                        <a:ea typeface="Outfit SemiBold"/>
                        <a:cs typeface="Outfit SemiBold"/>
                        <a:sym typeface="Outfit SemiBold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utfit SemiBold"/>
                        <a:ea typeface="Outfit SemiBold"/>
                        <a:cs typeface="Outfit SemiBold"/>
                        <a:sym typeface="Outfit SemiBold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utfit SemiBold"/>
                        <a:ea typeface="Outfit SemiBold"/>
                        <a:cs typeface="Outfit SemiBold"/>
                        <a:sym typeface="Outfit SemiBold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565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dk1"/>
                          </a:solidFill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عادت 3</a:t>
                      </a:r>
                      <a:endParaRPr sz="1600" dirty="0">
                        <a:solidFill>
                          <a:schemeClr val="dk1"/>
                        </a:solidFill>
                        <a:latin typeface="Manrope"/>
                        <a:ea typeface="Manrope"/>
                        <a:cs typeface="Manrope"/>
                        <a:sym typeface="Manrop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utfit SemiBold"/>
                        <a:ea typeface="Outfit SemiBold"/>
                        <a:cs typeface="Outfit SemiBold"/>
                        <a:sym typeface="Outfit SemiBold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utfit SemiBold"/>
                        <a:ea typeface="Outfit SemiBold"/>
                        <a:cs typeface="Outfit SemiBold"/>
                        <a:sym typeface="Outfit SemiBold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dk1"/>
                        </a:solidFill>
                        <a:latin typeface="Outfit SemiBold"/>
                        <a:ea typeface="Outfit SemiBold"/>
                        <a:cs typeface="Outfit SemiBold"/>
                        <a:sym typeface="Outfit SemiBold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589" name="Google Shape;589;p53"/>
          <p:cNvGrpSpPr/>
          <p:nvPr/>
        </p:nvGrpSpPr>
        <p:grpSpPr>
          <a:xfrm>
            <a:off x="7162696" y="3657491"/>
            <a:ext cx="317645" cy="318757"/>
            <a:chOff x="5779408" y="3699191"/>
            <a:chExt cx="317645" cy="318757"/>
          </a:xfrm>
        </p:grpSpPr>
        <p:sp>
          <p:nvSpPr>
            <p:cNvPr id="590" name="Google Shape;590;p53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" name="Google Shape;591;p53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92" name="Google Shape;592;p53"/>
          <p:cNvGrpSpPr/>
          <p:nvPr/>
        </p:nvGrpSpPr>
        <p:grpSpPr>
          <a:xfrm>
            <a:off x="5314181" y="3027559"/>
            <a:ext cx="356196" cy="265631"/>
            <a:chOff x="5216456" y="3725484"/>
            <a:chExt cx="356196" cy="265631"/>
          </a:xfrm>
        </p:grpSpPr>
        <p:sp>
          <p:nvSpPr>
            <p:cNvPr id="593" name="Google Shape;593;p53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" name="Google Shape;594;p53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95" name="Google Shape;595;p53"/>
          <p:cNvGrpSpPr/>
          <p:nvPr/>
        </p:nvGrpSpPr>
        <p:grpSpPr>
          <a:xfrm>
            <a:off x="3504221" y="3000991"/>
            <a:ext cx="317645" cy="318757"/>
            <a:chOff x="5779408" y="3699191"/>
            <a:chExt cx="317645" cy="318757"/>
          </a:xfrm>
        </p:grpSpPr>
        <p:sp>
          <p:nvSpPr>
            <p:cNvPr id="596" name="Google Shape;596;p53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" name="Google Shape;597;p53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98" name="Google Shape;598;p53"/>
          <p:cNvGrpSpPr/>
          <p:nvPr/>
        </p:nvGrpSpPr>
        <p:grpSpPr>
          <a:xfrm>
            <a:off x="3504221" y="2344491"/>
            <a:ext cx="317645" cy="318757"/>
            <a:chOff x="5779408" y="3699191"/>
            <a:chExt cx="317645" cy="318757"/>
          </a:xfrm>
        </p:grpSpPr>
        <p:sp>
          <p:nvSpPr>
            <p:cNvPr id="599" name="Google Shape;599;p53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" name="Google Shape;600;p53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01" name="Google Shape;601;p53"/>
          <p:cNvGrpSpPr/>
          <p:nvPr/>
        </p:nvGrpSpPr>
        <p:grpSpPr>
          <a:xfrm>
            <a:off x="3504221" y="3657491"/>
            <a:ext cx="317645" cy="318757"/>
            <a:chOff x="5779408" y="3699191"/>
            <a:chExt cx="317645" cy="318757"/>
          </a:xfrm>
        </p:grpSpPr>
        <p:sp>
          <p:nvSpPr>
            <p:cNvPr id="602" name="Google Shape;602;p53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" name="Google Shape;603;p53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04" name="Google Shape;604;p53"/>
          <p:cNvGrpSpPr/>
          <p:nvPr/>
        </p:nvGrpSpPr>
        <p:grpSpPr>
          <a:xfrm>
            <a:off x="5308931" y="3684059"/>
            <a:ext cx="356196" cy="265631"/>
            <a:chOff x="5216456" y="3725484"/>
            <a:chExt cx="356196" cy="265631"/>
          </a:xfrm>
        </p:grpSpPr>
        <p:sp>
          <p:nvSpPr>
            <p:cNvPr id="605" name="Google Shape;605;p53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" name="Google Shape;606;p53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07" name="Google Shape;607;p53"/>
          <p:cNvGrpSpPr/>
          <p:nvPr/>
        </p:nvGrpSpPr>
        <p:grpSpPr>
          <a:xfrm>
            <a:off x="5308931" y="2337909"/>
            <a:ext cx="356196" cy="265631"/>
            <a:chOff x="5216456" y="3725484"/>
            <a:chExt cx="356196" cy="265631"/>
          </a:xfrm>
        </p:grpSpPr>
        <p:sp>
          <p:nvSpPr>
            <p:cNvPr id="608" name="Google Shape;608;p53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" name="Google Shape;609;p53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0" name="Google Shape;610;p53"/>
          <p:cNvGrpSpPr/>
          <p:nvPr/>
        </p:nvGrpSpPr>
        <p:grpSpPr>
          <a:xfrm>
            <a:off x="7146056" y="3027559"/>
            <a:ext cx="356196" cy="265631"/>
            <a:chOff x="5216456" y="3725484"/>
            <a:chExt cx="356196" cy="265631"/>
          </a:xfrm>
        </p:grpSpPr>
        <p:sp>
          <p:nvSpPr>
            <p:cNvPr id="611" name="Google Shape;611;p53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" name="Google Shape;612;p53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3" name="Google Shape;613;p53"/>
          <p:cNvGrpSpPr/>
          <p:nvPr/>
        </p:nvGrpSpPr>
        <p:grpSpPr>
          <a:xfrm>
            <a:off x="7140806" y="2337909"/>
            <a:ext cx="356196" cy="265631"/>
            <a:chOff x="5216456" y="3725484"/>
            <a:chExt cx="356196" cy="265631"/>
          </a:xfrm>
        </p:grpSpPr>
        <p:sp>
          <p:nvSpPr>
            <p:cNvPr id="614" name="Google Shape;614;p53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" name="Google Shape;615;p53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" name="Google Shape;620;p54"/>
          <p:cNvSpPr/>
          <p:nvPr/>
        </p:nvSpPr>
        <p:spPr>
          <a:xfrm>
            <a:off x="1477494" y="1526063"/>
            <a:ext cx="791400" cy="7449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lt1"/>
                </a:solidFill>
                <a:latin typeface="Outfit"/>
                <a:ea typeface="Outfit"/>
                <a:cs typeface="B Nazanin" panose="00000700000000000000" pitchFamily="2" charset="-78"/>
                <a:sym typeface="Outfit"/>
              </a:rPr>
              <a:t>01</a:t>
            </a:r>
            <a:endParaRPr sz="2200" b="1">
              <a:solidFill>
                <a:schemeClr val="lt1"/>
              </a:solidFill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621" name="Google Shape;621;p54"/>
          <p:cNvSpPr/>
          <p:nvPr/>
        </p:nvSpPr>
        <p:spPr>
          <a:xfrm>
            <a:off x="3261398" y="1526063"/>
            <a:ext cx="791400" cy="7449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lt1"/>
                </a:solidFill>
                <a:latin typeface="Outfit"/>
                <a:ea typeface="Outfit"/>
                <a:cs typeface="B Nazanin" panose="00000700000000000000" pitchFamily="2" charset="-78"/>
                <a:sym typeface="Outfit"/>
              </a:rPr>
              <a:t>02</a:t>
            </a:r>
            <a:endParaRPr sz="2200" b="1">
              <a:solidFill>
                <a:schemeClr val="lt1"/>
              </a:solidFill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622" name="Google Shape;622;p54"/>
          <p:cNvSpPr/>
          <p:nvPr/>
        </p:nvSpPr>
        <p:spPr>
          <a:xfrm>
            <a:off x="5045302" y="1526063"/>
            <a:ext cx="791400" cy="7449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lt1"/>
                </a:solidFill>
                <a:latin typeface="Outfit"/>
                <a:ea typeface="Outfit"/>
                <a:cs typeface="B Nazanin" panose="00000700000000000000" pitchFamily="2" charset="-78"/>
                <a:sym typeface="Outfit"/>
              </a:rPr>
              <a:t>03</a:t>
            </a:r>
            <a:endParaRPr sz="2200" b="1">
              <a:solidFill>
                <a:schemeClr val="lt1"/>
              </a:solidFill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623" name="Google Shape;623;p54"/>
          <p:cNvSpPr/>
          <p:nvPr/>
        </p:nvSpPr>
        <p:spPr>
          <a:xfrm>
            <a:off x="6829206" y="1526063"/>
            <a:ext cx="791400" cy="7449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lt1"/>
                </a:solidFill>
                <a:latin typeface="Outfit"/>
                <a:ea typeface="Outfit"/>
                <a:cs typeface="B Nazanin" panose="00000700000000000000" pitchFamily="2" charset="-78"/>
                <a:sym typeface="Outfit"/>
              </a:rPr>
              <a:t>04</a:t>
            </a:r>
            <a:endParaRPr sz="2200" b="1">
              <a:solidFill>
                <a:schemeClr val="lt1"/>
              </a:solidFill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624" name="Google Shape;624;p5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052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رفتار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25" name="Google Shape;625;p54"/>
          <p:cNvSpPr txBox="1"/>
          <p:nvPr/>
        </p:nvSpPr>
        <p:spPr>
          <a:xfrm>
            <a:off x="1118104" y="3089425"/>
            <a:ext cx="14979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dk1"/>
                </a:solidFill>
                <a:latin typeface="Outfit SemiBold"/>
                <a:ea typeface="Outfit SemiBold"/>
                <a:cs typeface="B Nazanin" panose="00000700000000000000" pitchFamily="2" charset="-78"/>
                <a:sym typeface="Outfit SemiBold"/>
              </a:rPr>
              <a:t>عنوان</a:t>
            </a:r>
            <a:endParaRPr sz="2400" dirty="0">
              <a:solidFill>
                <a:schemeClr val="dk1"/>
              </a:solidFill>
              <a:latin typeface="Outfit SemiBold"/>
              <a:ea typeface="Outfit SemiBold"/>
              <a:cs typeface="B Nazanin" panose="00000700000000000000" pitchFamily="2" charset="-78"/>
              <a:sym typeface="Outfit SemiBold"/>
            </a:endParaRPr>
          </a:p>
        </p:txBody>
      </p:sp>
      <p:sp>
        <p:nvSpPr>
          <p:cNvPr id="626" name="Google Shape;626;p54"/>
          <p:cNvSpPr txBox="1"/>
          <p:nvPr/>
        </p:nvSpPr>
        <p:spPr>
          <a:xfrm>
            <a:off x="1118100" y="3424321"/>
            <a:ext cx="1497900" cy="78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Manrope"/>
                <a:ea typeface="Manrope"/>
                <a:cs typeface="B Nazanin" panose="00000700000000000000" pitchFamily="2" charset="-78"/>
                <a:sym typeface="Manrope"/>
              </a:rPr>
              <a:t>قالب پاورپوینت آماده خون  قابل ویرایش می باشد</a:t>
            </a:r>
            <a:endParaRPr dirty="0">
              <a:solidFill>
                <a:schemeClr val="dk1"/>
              </a:solidFill>
              <a:latin typeface="Manrope"/>
              <a:ea typeface="Manrope"/>
              <a:cs typeface="B Nazanin" panose="00000700000000000000" pitchFamily="2" charset="-78"/>
              <a:sym typeface="Manrope"/>
            </a:endParaRPr>
          </a:p>
        </p:txBody>
      </p:sp>
      <p:sp>
        <p:nvSpPr>
          <p:cNvPr id="627" name="Google Shape;627;p54"/>
          <p:cNvSpPr txBox="1"/>
          <p:nvPr/>
        </p:nvSpPr>
        <p:spPr>
          <a:xfrm>
            <a:off x="2905662" y="3089425"/>
            <a:ext cx="14955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dk1"/>
                </a:solidFill>
                <a:latin typeface="Outfit SemiBold"/>
                <a:ea typeface="Outfit SemiBold"/>
                <a:cs typeface="B Nazanin" panose="00000700000000000000" pitchFamily="2" charset="-78"/>
                <a:sym typeface="Outfit SemiBold"/>
              </a:rPr>
              <a:t>عنوان</a:t>
            </a:r>
          </a:p>
        </p:txBody>
      </p:sp>
      <p:sp>
        <p:nvSpPr>
          <p:cNvPr id="628" name="Google Shape;628;p54"/>
          <p:cNvSpPr txBox="1"/>
          <p:nvPr/>
        </p:nvSpPr>
        <p:spPr>
          <a:xfrm>
            <a:off x="2908048" y="3416856"/>
            <a:ext cx="1495500" cy="78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Manrope"/>
                <a:ea typeface="Manrope"/>
                <a:cs typeface="B Nazanin" panose="00000700000000000000" pitchFamily="2" charset="-78"/>
                <a:sym typeface="Manrope"/>
              </a:rPr>
              <a:t>قالب پاورپوینت آماده خون  قابل ویرایش می باشد</a:t>
            </a:r>
            <a:endParaRPr dirty="0">
              <a:solidFill>
                <a:schemeClr val="dk1"/>
              </a:solidFill>
              <a:latin typeface="Manrope"/>
              <a:ea typeface="Manrope"/>
              <a:cs typeface="B Nazanin" panose="00000700000000000000" pitchFamily="2" charset="-78"/>
              <a:sym typeface="Manrope"/>
            </a:endParaRPr>
          </a:p>
        </p:txBody>
      </p:sp>
      <p:sp>
        <p:nvSpPr>
          <p:cNvPr id="629" name="Google Shape;629;p54"/>
          <p:cNvSpPr txBox="1"/>
          <p:nvPr/>
        </p:nvSpPr>
        <p:spPr>
          <a:xfrm>
            <a:off x="4690812" y="3089425"/>
            <a:ext cx="14979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dk1"/>
                </a:solidFill>
                <a:latin typeface="Outfit SemiBold"/>
                <a:ea typeface="Outfit SemiBold"/>
                <a:cs typeface="B Nazanin" panose="00000700000000000000" pitchFamily="2" charset="-78"/>
                <a:sym typeface="Outfit SemiBold"/>
              </a:rPr>
              <a:t>عنوان</a:t>
            </a:r>
          </a:p>
        </p:txBody>
      </p:sp>
      <p:sp>
        <p:nvSpPr>
          <p:cNvPr id="630" name="Google Shape;630;p54"/>
          <p:cNvSpPr txBox="1"/>
          <p:nvPr/>
        </p:nvSpPr>
        <p:spPr>
          <a:xfrm>
            <a:off x="4693288" y="3424333"/>
            <a:ext cx="1497900" cy="78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Manrope"/>
                <a:ea typeface="Manrope"/>
                <a:cs typeface="B Nazanin" panose="00000700000000000000" pitchFamily="2" charset="-78"/>
                <a:sym typeface="Manrope"/>
              </a:rPr>
              <a:t>قالب پاورپوینت آماده خون  قابل ویرایش می باشد</a:t>
            </a:r>
            <a:endParaRPr dirty="0">
              <a:solidFill>
                <a:schemeClr val="dk1"/>
              </a:solidFill>
              <a:latin typeface="Manrope"/>
              <a:ea typeface="Manrope"/>
              <a:cs typeface="B Nazanin" panose="00000700000000000000" pitchFamily="2" charset="-78"/>
              <a:sym typeface="Manrope"/>
            </a:endParaRPr>
          </a:p>
        </p:txBody>
      </p:sp>
      <p:sp>
        <p:nvSpPr>
          <p:cNvPr id="631" name="Google Shape;631;p54"/>
          <p:cNvSpPr txBox="1"/>
          <p:nvPr/>
        </p:nvSpPr>
        <p:spPr>
          <a:xfrm>
            <a:off x="6475952" y="3089425"/>
            <a:ext cx="14979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dk1"/>
                </a:solidFill>
                <a:latin typeface="Outfit SemiBold"/>
                <a:ea typeface="Outfit SemiBold"/>
                <a:cs typeface="B Nazanin" panose="00000700000000000000" pitchFamily="2" charset="-78"/>
                <a:sym typeface="Outfit SemiBold"/>
              </a:rPr>
              <a:t>عنوان</a:t>
            </a:r>
          </a:p>
        </p:txBody>
      </p:sp>
      <p:sp>
        <p:nvSpPr>
          <p:cNvPr id="632" name="Google Shape;632;p54"/>
          <p:cNvSpPr txBox="1"/>
          <p:nvPr/>
        </p:nvSpPr>
        <p:spPr>
          <a:xfrm>
            <a:off x="6475950" y="3414000"/>
            <a:ext cx="1497900" cy="78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Manrope"/>
                <a:ea typeface="Manrope"/>
                <a:cs typeface="B Nazanin" panose="00000700000000000000" pitchFamily="2" charset="-78"/>
                <a:sym typeface="Manrope"/>
              </a:rPr>
              <a:t>قالب پاورپوینت آماده خون  قابل ویرایش می باشد</a:t>
            </a:r>
            <a:endParaRPr dirty="0">
              <a:solidFill>
                <a:schemeClr val="dk1"/>
              </a:solidFill>
              <a:latin typeface="Manrope"/>
              <a:ea typeface="Manrope"/>
              <a:cs typeface="B Nazanin" panose="00000700000000000000" pitchFamily="2" charset="-78"/>
              <a:sym typeface="Manrope"/>
            </a:endParaRPr>
          </a:p>
        </p:txBody>
      </p:sp>
      <p:cxnSp>
        <p:nvCxnSpPr>
          <p:cNvPr id="633" name="Google Shape;633;p54"/>
          <p:cNvCxnSpPr/>
          <p:nvPr/>
        </p:nvCxnSpPr>
        <p:spPr>
          <a:xfrm>
            <a:off x="1159800" y="2809175"/>
            <a:ext cx="68244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34" name="Google Shape;634;p54"/>
          <p:cNvCxnSpPr>
            <a:stCxn id="620" idx="4"/>
            <a:endCxn id="625" idx="0"/>
          </p:cNvCxnSpPr>
          <p:nvPr/>
        </p:nvCxnSpPr>
        <p:spPr>
          <a:xfrm flipH="1">
            <a:off x="1867194" y="2270963"/>
            <a:ext cx="6000" cy="8184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35" name="Google Shape;635;p54"/>
          <p:cNvCxnSpPr>
            <a:stCxn id="621" idx="4"/>
            <a:endCxn id="627" idx="0"/>
          </p:cNvCxnSpPr>
          <p:nvPr/>
        </p:nvCxnSpPr>
        <p:spPr>
          <a:xfrm flipH="1">
            <a:off x="3653498" y="2270963"/>
            <a:ext cx="3600" cy="8184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36" name="Google Shape;636;p54"/>
          <p:cNvCxnSpPr>
            <a:stCxn id="622" idx="4"/>
            <a:endCxn id="629" idx="0"/>
          </p:cNvCxnSpPr>
          <p:nvPr/>
        </p:nvCxnSpPr>
        <p:spPr>
          <a:xfrm flipH="1">
            <a:off x="5439802" y="2270963"/>
            <a:ext cx="1200" cy="8184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37" name="Google Shape;637;p54"/>
          <p:cNvCxnSpPr>
            <a:stCxn id="623" idx="4"/>
            <a:endCxn id="631" idx="0"/>
          </p:cNvCxnSpPr>
          <p:nvPr/>
        </p:nvCxnSpPr>
        <p:spPr>
          <a:xfrm>
            <a:off x="7224906" y="2270963"/>
            <a:ext cx="0" cy="8184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" name="Google Shape;642;p5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6524862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شیوع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43" name="Google Shape;643;p55"/>
          <p:cNvSpPr txBox="1"/>
          <p:nvPr/>
        </p:nvSpPr>
        <p:spPr>
          <a:xfrm>
            <a:off x="1685261" y="1283577"/>
            <a:ext cx="1635000" cy="42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dk1"/>
                </a:solidFill>
                <a:latin typeface="Outfit SemiBold"/>
                <a:ea typeface="Outfit SemiBold"/>
                <a:cs typeface="B Nazanin" panose="00000700000000000000" pitchFamily="2" charset="-78"/>
                <a:sym typeface="Outfit SemiBold"/>
              </a:rPr>
              <a:t>عنوان</a:t>
            </a:r>
            <a:endParaRPr sz="2400" dirty="0">
              <a:solidFill>
                <a:schemeClr val="dk1"/>
              </a:solidFill>
              <a:latin typeface="Outfit SemiBold"/>
              <a:ea typeface="Outfit SemiBold"/>
              <a:cs typeface="B Nazanin" panose="00000700000000000000" pitchFamily="2" charset="-78"/>
              <a:sym typeface="Outfit SemiBold"/>
            </a:endParaRPr>
          </a:p>
        </p:txBody>
      </p:sp>
      <p:sp>
        <p:nvSpPr>
          <p:cNvPr id="644" name="Google Shape;644;p55"/>
          <p:cNvSpPr txBox="1"/>
          <p:nvPr/>
        </p:nvSpPr>
        <p:spPr>
          <a:xfrm>
            <a:off x="1685261" y="1676438"/>
            <a:ext cx="1850264" cy="52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Manrope"/>
                <a:ea typeface="Manrope"/>
                <a:cs typeface="B Nazanin" panose="00000700000000000000" pitchFamily="2" charset="-78"/>
                <a:sym typeface="Manrope"/>
              </a:rPr>
              <a:t>قالب پاورپوینت آماده خون  قابل ویرایش می باشد</a:t>
            </a:r>
            <a:endParaRPr dirty="0">
              <a:solidFill>
                <a:schemeClr val="dk1"/>
              </a:solidFill>
              <a:latin typeface="Manrope"/>
              <a:ea typeface="Manrope"/>
              <a:cs typeface="B Nazanin" panose="00000700000000000000" pitchFamily="2" charset="-78"/>
              <a:sym typeface="Manrope"/>
            </a:endParaRPr>
          </a:p>
        </p:txBody>
      </p:sp>
      <p:sp>
        <p:nvSpPr>
          <p:cNvPr id="645" name="Google Shape;645;p55"/>
          <p:cNvSpPr txBox="1"/>
          <p:nvPr/>
        </p:nvSpPr>
        <p:spPr>
          <a:xfrm>
            <a:off x="1685261" y="3379327"/>
            <a:ext cx="1635000" cy="42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dk1"/>
                </a:solidFill>
                <a:latin typeface="Outfit SemiBold"/>
                <a:ea typeface="Outfit SemiBold"/>
                <a:cs typeface="B Nazanin" panose="00000700000000000000" pitchFamily="2" charset="-78"/>
                <a:sym typeface="Outfit SemiBold"/>
              </a:rPr>
              <a:t>عنوان</a:t>
            </a:r>
          </a:p>
        </p:txBody>
      </p:sp>
      <p:sp>
        <p:nvSpPr>
          <p:cNvPr id="646" name="Google Shape;646;p55"/>
          <p:cNvSpPr txBox="1"/>
          <p:nvPr/>
        </p:nvSpPr>
        <p:spPr>
          <a:xfrm>
            <a:off x="1685261" y="3772188"/>
            <a:ext cx="1850266" cy="52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Manrope"/>
                <a:ea typeface="Manrope"/>
                <a:cs typeface="B Nazanin" panose="00000700000000000000" pitchFamily="2" charset="-78"/>
                <a:sym typeface="Manrope"/>
              </a:rPr>
              <a:t>قالب پاورپوینت آماده خون  قابل ویرایش می باشد</a:t>
            </a:r>
            <a:endParaRPr dirty="0">
              <a:solidFill>
                <a:schemeClr val="dk1"/>
              </a:solidFill>
              <a:latin typeface="Manrope"/>
              <a:ea typeface="Manrope"/>
              <a:cs typeface="B Nazanin" panose="00000700000000000000" pitchFamily="2" charset="-78"/>
              <a:sym typeface="Manrope"/>
            </a:endParaRPr>
          </a:p>
        </p:txBody>
      </p:sp>
      <p:sp>
        <p:nvSpPr>
          <p:cNvPr id="647" name="Google Shape;647;p55"/>
          <p:cNvSpPr txBox="1"/>
          <p:nvPr/>
        </p:nvSpPr>
        <p:spPr>
          <a:xfrm>
            <a:off x="3871075" y="4293600"/>
            <a:ext cx="4557600" cy="31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dk1"/>
                </a:solidFill>
                <a:latin typeface="Manrope"/>
                <a:ea typeface="Manrope"/>
                <a:cs typeface="B Nazanin" panose="00000700000000000000" pitchFamily="2" charset="-78"/>
                <a:sym typeface="Manrope"/>
              </a:rPr>
              <a:t>پیوند موجود در نقشه را دنبال کنید تا داده‌های آن را تغییر دهید و سپس مورد جدید را در اینجا جای‌گذاری کنید. برای اطلاعات بیشتر اینجا را کلیک کنید</a:t>
            </a:r>
            <a:endParaRPr sz="1000" b="1" dirty="0">
              <a:solidFill>
                <a:schemeClr val="dk1"/>
              </a:solidFill>
              <a:latin typeface="Manrope"/>
              <a:ea typeface="Manrope"/>
              <a:cs typeface="B Nazanin" panose="00000700000000000000" pitchFamily="2" charset="-78"/>
              <a:sym typeface="Manrope"/>
            </a:endParaRPr>
          </a:p>
        </p:txBody>
      </p:sp>
      <p:pic>
        <p:nvPicPr>
          <p:cNvPr id="648" name="Google Shape;648;p55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866375" y="1246601"/>
            <a:ext cx="4557626" cy="2818125"/>
          </a:xfrm>
          <a:prstGeom prst="rect">
            <a:avLst/>
          </a:prstGeom>
          <a:noFill/>
          <a:ln>
            <a:noFill/>
          </a:ln>
        </p:spPr>
      </p:pic>
      <p:sp>
        <p:nvSpPr>
          <p:cNvPr id="649" name="Google Shape;649;p55"/>
          <p:cNvSpPr/>
          <p:nvPr/>
        </p:nvSpPr>
        <p:spPr>
          <a:xfrm>
            <a:off x="948595" y="1497927"/>
            <a:ext cx="521400" cy="521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50" name="Google Shape;650;p55"/>
          <p:cNvSpPr/>
          <p:nvPr/>
        </p:nvSpPr>
        <p:spPr>
          <a:xfrm>
            <a:off x="948595" y="3593677"/>
            <a:ext cx="521400" cy="5214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51" name="Google Shape;651;p55"/>
          <p:cNvSpPr txBox="1"/>
          <p:nvPr/>
        </p:nvSpPr>
        <p:spPr>
          <a:xfrm>
            <a:off x="1685261" y="2331452"/>
            <a:ext cx="1635000" cy="42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dk1"/>
                </a:solidFill>
                <a:latin typeface="Outfit SemiBold"/>
                <a:ea typeface="Outfit SemiBold"/>
                <a:cs typeface="B Nazanin" panose="00000700000000000000" pitchFamily="2" charset="-78"/>
                <a:sym typeface="Outfit SemiBold"/>
              </a:rPr>
              <a:t>عنوان</a:t>
            </a:r>
          </a:p>
        </p:txBody>
      </p:sp>
      <p:sp>
        <p:nvSpPr>
          <p:cNvPr id="652" name="Google Shape;652;p55"/>
          <p:cNvSpPr txBox="1"/>
          <p:nvPr/>
        </p:nvSpPr>
        <p:spPr>
          <a:xfrm>
            <a:off x="1685260" y="2724313"/>
            <a:ext cx="1850265" cy="52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Manrope"/>
                <a:ea typeface="Manrope"/>
                <a:cs typeface="B Nazanin" panose="00000700000000000000" pitchFamily="2" charset="-78"/>
                <a:sym typeface="Manrope"/>
              </a:rPr>
              <a:t>قالب پاورپوینت آماده خون  قابل ویرایش می باشد</a:t>
            </a:r>
            <a:endParaRPr dirty="0">
              <a:solidFill>
                <a:schemeClr val="dk1"/>
              </a:solidFill>
              <a:latin typeface="Manrope"/>
              <a:ea typeface="Manrope"/>
              <a:cs typeface="B Nazanin" panose="00000700000000000000" pitchFamily="2" charset="-78"/>
              <a:sym typeface="Manrope"/>
            </a:endParaRPr>
          </a:p>
        </p:txBody>
      </p:sp>
      <p:sp>
        <p:nvSpPr>
          <p:cNvPr id="653" name="Google Shape;653;p55"/>
          <p:cNvSpPr/>
          <p:nvPr/>
        </p:nvSpPr>
        <p:spPr>
          <a:xfrm>
            <a:off x="948595" y="2545802"/>
            <a:ext cx="521400" cy="521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" name="Google Shape;658;p56"/>
          <p:cNvSpPr txBox="1">
            <a:spLocks noGrp="1"/>
          </p:cNvSpPr>
          <p:nvPr>
            <p:ph type="subTitle" idx="1"/>
          </p:nvPr>
        </p:nvSpPr>
        <p:spPr>
          <a:xfrm>
            <a:off x="2118141" y="1716302"/>
            <a:ext cx="4295984" cy="5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59" name="Google Shape;659;p56"/>
          <p:cNvSpPr txBox="1">
            <a:spLocks noGrp="1"/>
          </p:cNvSpPr>
          <p:nvPr>
            <p:ph type="subTitle" idx="2"/>
          </p:nvPr>
        </p:nvSpPr>
        <p:spPr>
          <a:xfrm>
            <a:off x="2388725" y="1348798"/>
            <a:ext cx="4025400" cy="36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نتیجه گیری 1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60" name="Google Shape;660;p56"/>
          <p:cNvSpPr txBox="1">
            <a:spLocks noGrp="1"/>
          </p:cNvSpPr>
          <p:nvPr>
            <p:ph type="subTitle" idx="3"/>
          </p:nvPr>
        </p:nvSpPr>
        <p:spPr>
          <a:xfrm>
            <a:off x="2098245" y="2904403"/>
            <a:ext cx="4315880" cy="5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61" name="Google Shape;661;p56"/>
          <p:cNvSpPr txBox="1">
            <a:spLocks noGrp="1"/>
          </p:cNvSpPr>
          <p:nvPr>
            <p:ph type="subTitle" idx="4"/>
          </p:nvPr>
        </p:nvSpPr>
        <p:spPr>
          <a:xfrm>
            <a:off x="2388725" y="2536898"/>
            <a:ext cx="4025400" cy="36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نتیجه 2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62" name="Google Shape;662;p56"/>
          <p:cNvSpPr txBox="1">
            <a:spLocks noGrp="1"/>
          </p:cNvSpPr>
          <p:nvPr>
            <p:ph type="subTitle" idx="5"/>
          </p:nvPr>
        </p:nvSpPr>
        <p:spPr>
          <a:xfrm>
            <a:off x="2098245" y="4092502"/>
            <a:ext cx="4315880" cy="5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63" name="Google Shape;663;p56"/>
          <p:cNvSpPr txBox="1">
            <a:spLocks noGrp="1"/>
          </p:cNvSpPr>
          <p:nvPr>
            <p:ph type="subTitle" idx="6"/>
          </p:nvPr>
        </p:nvSpPr>
        <p:spPr>
          <a:xfrm>
            <a:off x="2388725" y="3724998"/>
            <a:ext cx="4025400" cy="36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نتیجه 3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64" name="Google Shape;664;p5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نتیجه گیری از تشخیص</a:t>
            </a:r>
            <a:endParaRPr dirty="0"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665" name="Google Shape;665;p56"/>
          <p:cNvSpPr/>
          <p:nvPr/>
        </p:nvSpPr>
        <p:spPr>
          <a:xfrm>
            <a:off x="6699975" y="3885490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66" name="Google Shape;666;p56"/>
          <p:cNvSpPr/>
          <p:nvPr/>
        </p:nvSpPr>
        <p:spPr>
          <a:xfrm>
            <a:off x="6699963" y="2697390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67" name="Google Shape;667;p56"/>
          <p:cNvSpPr/>
          <p:nvPr/>
        </p:nvSpPr>
        <p:spPr>
          <a:xfrm>
            <a:off x="6699975" y="1509290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668" name="Google Shape;668;p56"/>
          <p:cNvGrpSpPr/>
          <p:nvPr/>
        </p:nvGrpSpPr>
        <p:grpSpPr>
          <a:xfrm>
            <a:off x="6884919" y="4063424"/>
            <a:ext cx="353113" cy="351998"/>
            <a:chOff x="6664394" y="3346974"/>
            <a:chExt cx="353113" cy="351998"/>
          </a:xfrm>
        </p:grpSpPr>
        <p:sp>
          <p:nvSpPr>
            <p:cNvPr id="669" name="Google Shape;669;p56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" name="Google Shape;670;p56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" name="Google Shape;671;p56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" name="Google Shape;672;p56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" name="Google Shape;673;p56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74" name="Google Shape;674;p56"/>
          <p:cNvGrpSpPr/>
          <p:nvPr/>
        </p:nvGrpSpPr>
        <p:grpSpPr>
          <a:xfrm>
            <a:off x="6902362" y="2881163"/>
            <a:ext cx="318231" cy="355470"/>
            <a:chOff x="6219124" y="2902788"/>
            <a:chExt cx="318231" cy="355470"/>
          </a:xfrm>
        </p:grpSpPr>
        <p:sp>
          <p:nvSpPr>
            <p:cNvPr id="675" name="Google Shape;675;p56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" name="Google Shape;676;p56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" name="Google Shape;677;p56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78" name="Google Shape;678;p56"/>
          <p:cNvGrpSpPr/>
          <p:nvPr/>
        </p:nvGrpSpPr>
        <p:grpSpPr>
          <a:xfrm>
            <a:off x="6877511" y="1687218"/>
            <a:ext cx="367925" cy="367161"/>
            <a:chOff x="5756399" y="2434456"/>
            <a:chExt cx="367925" cy="367161"/>
          </a:xfrm>
        </p:grpSpPr>
        <p:sp>
          <p:nvSpPr>
            <p:cNvPr id="679" name="Google Shape;679;p56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" name="Google Shape;680;p56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" name="Google Shape;681;p56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" name="Google Shape;682;p56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" name="Google Shape;683;p56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" name="Google Shape;684;p56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" name="Google Shape;685;p56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" name="Google Shape;690;p5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635095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پزشکان ما</a:t>
            </a:r>
            <a:endParaRPr dirty="0"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691" name="Google Shape;691;p57"/>
          <p:cNvSpPr txBox="1">
            <a:spLocks noGrp="1"/>
          </p:cNvSpPr>
          <p:nvPr>
            <p:ph type="subTitle" idx="1"/>
          </p:nvPr>
        </p:nvSpPr>
        <p:spPr>
          <a:xfrm>
            <a:off x="1386188" y="3663031"/>
            <a:ext cx="2907600" cy="445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700000000000000" pitchFamily="2" charset="-78"/>
              </a:rPr>
              <a:t>Jenna </a:t>
            </a:r>
            <a:r>
              <a:rPr lang="en" dirty="0">
                <a:cs typeface="B Nazanin" panose="00000700000000000000" pitchFamily="2" charset="-78"/>
                <a:sym typeface="Outfit SemiBold"/>
              </a:rPr>
              <a:t>Doe</a:t>
            </a:r>
            <a:endParaRPr dirty="0">
              <a:cs typeface="B Nazanin" panose="00000700000000000000" pitchFamily="2" charset="-78"/>
              <a:sym typeface="Outfit SemiBold"/>
            </a:endParaRPr>
          </a:p>
        </p:txBody>
      </p:sp>
      <p:sp>
        <p:nvSpPr>
          <p:cNvPr id="692" name="Google Shape;692;p57"/>
          <p:cNvSpPr txBox="1">
            <a:spLocks noGrp="1"/>
          </p:cNvSpPr>
          <p:nvPr>
            <p:ph type="subTitle" idx="2"/>
          </p:nvPr>
        </p:nvSpPr>
        <p:spPr>
          <a:xfrm>
            <a:off x="4850188" y="3663031"/>
            <a:ext cx="2907600" cy="445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Sarah James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693" name="Google Shape;693;p57"/>
          <p:cNvSpPr txBox="1">
            <a:spLocks noGrp="1"/>
          </p:cNvSpPr>
          <p:nvPr>
            <p:ph type="subTitle" idx="4"/>
          </p:nvPr>
        </p:nvSpPr>
        <p:spPr>
          <a:xfrm>
            <a:off x="4850200" y="4035800"/>
            <a:ext cx="2907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تصویر روی صفحه را با تصویر خود جایگزین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94" name="Google Shape;694;p57"/>
          <p:cNvSpPr txBox="1">
            <a:spLocks noGrp="1"/>
          </p:cNvSpPr>
          <p:nvPr>
            <p:ph type="subTitle" idx="3"/>
          </p:nvPr>
        </p:nvSpPr>
        <p:spPr>
          <a:xfrm>
            <a:off x="1386200" y="4035800"/>
            <a:ext cx="2907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تصویر روی صفحه را با تصویر خود جایگزین کنید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695" name="Google Shape;695;p57"/>
          <p:cNvPicPr preferRelativeResize="0">
            <a:picLocks noGrp="1"/>
          </p:cNvPicPr>
          <p:nvPr>
            <p:ph type="pic" idx="5"/>
          </p:nvPr>
        </p:nvPicPr>
        <p:blipFill rotWithShape="1">
          <a:blip r:embed="rId3">
            <a:alphaModFix/>
          </a:blip>
          <a:srcRect l="47840" r="5926" b="41907"/>
          <a:stretch/>
        </p:blipFill>
        <p:spPr>
          <a:xfrm>
            <a:off x="5537050" y="1674613"/>
            <a:ext cx="1533900" cy="1533900"/>
          </a:xfrm>
          <a:prstGeom prst="ellipse">
            <a:avLst/>
          </a:prstGeom>
        </p:spPr>
      </p:pic>
      <p:pic>
        <p:nvPicPr>
          <p:cNvPr id="696" name="Google Shape;696;p57"/>
          <p:cNvPicPr preferRelativeResize="0">
            <a:picLocks noGrp="1"/>
          </p:cNvPicPr>
          <p:nvPr>
            <p:ph type="pic" idx="6"/>
          </p:nvPr>
        </p:nvPicPr>
        <p:blipFill rotWithShape="1">
          <a:blip r:embed="rId4">
            <a:alphaModFix/>
          </a:blip>
          <a:srcRect l="47246" t="6761" b="26952"/>
          <a:stretch/>
        </p:blipFill>
        <p:spPr>
          <a:xfrm>
            <a:off x="2073050" y="1674613"/>
            <a:ext cx="1533900" cy="1533900"/>
          </a:xfrm>
          <a:prstGeom prst="ellipse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" name="Google Shape;701;p58"/>
          <p:cNvSpPr txBox="1">
            <a:spLocks noGrp="1"/>
          </p:cNvSpPr>
          <p:nvPr>
            <p:ph type="body" idx="1"/>
          </p:nvPr>
        </p:nvSpPr>
        <p:spPr>
          <a:xfrm>
            <a:off x="720000" y="1723875"/>
            <a:ext cx="4939800" cy="23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نویسنده (سال). عنوان نشریه. ناشر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نویسنده (سال). عنوان نشریه. ناشر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نویسنده (سال). عنوان نشریه. ناشر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نویسنده (سال). عنوان نشریه. ناشر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نویسنده (سال). عنوان نشریه. ناشر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نویسنده (سال). عنوان نشریه. ناشر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نویسنده (سال). عنوان نشریه. ناشر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نویسنده (سال). عنوان نشریه. ناشر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نویسنده (سال). عنوان نشریه. ناشر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نویسنده (سال). عنوان نشریه. ناشر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02" name="Google Shape;702;p58"/>
          <p:cNvSpPr txBox="1">
            <a:spLocks noGrp="1"/>
          </p:cNvSpPr>
          <p:nvPr>
            <p:ph type="title"/>
          </p:nvPr>
        </p:nvSpPr>
        <p:spPr>
          <a:xfrm>
            <a:off x="3399692" y="505725"/>
            <a:ext cx="2949323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703" name="Google Shape;703;p5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2699997">
            <a:off x="6499249" y="4436"/>
            <a:ext cx="4714797" cy="3294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59"/>
          <p:cNvGrpSpPr/>
          <p:nvPr/>
        </p:nvGrpSpPr>
        <p:grpSpPr>
          <a:xfrm>
            <a:off x="4392554" y="1714460"/>
            <a:ext cx="3859128" cy="2900570"/>
            <a:chOff x="4572950" y="1994300"/>
            <a:chExt cx="3255000" cy="2446500"/>
          </a:xfrm>
        </p:grpSpPr>
        <p:sp>
          <p:nvSpPr>
            <p:cNvPr id="709" name="Google Shape;709;p59"/>
            <p:cNvSpPr/>
            <p:nvPr/>
          </p:nvSpPr>
          <p:spPr>
            <a:xfrm>
              <a:off x="6160238" y="2046350"/>
              <a:ext cx="80400" cy="80400"/>
            </a:xfrm>
            <a:prstGeom prst="ellipse">
              <a:avLst/>
            </a:pr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710" name="Google Shape;710;p59"/>
            <p:cNvGrpSpPr/>
            <p:nvPr/>
          </p:nvGrpSpPr>
          <p:grpSpPr>
            <a:xfrm>
              <a:off x="4572950" y="1994300"/>
              <a:ext cx="3255000" cy="2446500"/>
              <a:chOff x="4572950" y="1994300"/>
              <a:chExt cx="3255000" cy="2446500"/>
            </a:xfrm>
          </p:grpSpPr>
          <p:sp>
            <p:nvSpPr>
              <p:cNvPr id="711" name="Google Shape;711;p59"/>
              <p:cNvSpPr/>
              <p:nvPr/>
            </p:nvSpPr>
            <p:spPr>
              <a:xfrm>
                <a:off x="4572950" y="1994300"/>
                <a:ext cx="3255000" cy="2089500"/>
              </a:xfrm>
              <a:prstGeom prst="rect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12" name="Google Shape;712;p59"/>
              <p:cNvSpPr/>
              <p:nvPr/>
            </p:nvSpPr>
            <p:spPr>
              <a:xfrm>
                <a:off x="5602688" y="4360400"/>
                <a:ext cx="1195500" cy="80400"/>
              </a:xfrm>
              <a:prstGeom prst="rect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13" name="Google Shape;713;p59"/>
              <p:cNvSpPr/>
              <p:nvPr/>
            </p:nvSpPr>
            <p:spPr>
              <a:xfrm>
                <a:off x="5710100" y="4083800"/>
                <a:ext cx="980700" cy="276600"/>
              </a:xfrm>
              <a:prstGeom prst="trapezoid">
                <a:avLst>
                  <a:gd name="adj" fmla="val 56987"/>
                </a:avLst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714" name="Google Shape;714;p5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69785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ماکت کامپیوتر</a:t>
            </a:r>
            <a:endParaRPr dirty="0"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715" name="Google Shape;715;p59"/>
          <p:cNvSpPr txBox="1">
            <a:spLocks noGrp="1"/>
          </p:cNvSpPr>
          <p:nvPr>
            <p:ph type="body" idx="1"/>
          </p:nvPr>
        </p:nvSpPr>
        <p:spPr>
          <a:xfrm>
            <a:off x="602770" y="1714460"/>
            <a:ext cx="3509100" cy="846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تصویر روی صفحه را با کار خود جایگزین کنید. فقط روی آن کلیک راست کرده و گزینه </a:t>
            </a:r>
            <a:r>
              <a:rPr lang="en-US" dirty="0">
                <a:cs typeface="B Nazanin" panose="00000700000000000000" pitchFamily="2" charset="-78"/>
              </a:rPr>
              <a:t>Replace image </a:t>
            </a:r>
            <a:r>
              <a:rPr lang="fa-IR" dirty="0">
                <a:cs typeface="B Nazanin" panose="00000700000000000000" pitchFamily="2" charset="-78"/>
              </a:rPr>
              <a:t>را انتخاب کنید.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716" name="Google Shape;716;p5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523945" y="1941633"/>
            <a:ext cx="3596779" cy="2023164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717" name="Google Shape;717;p5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8420443">
            <a:off x="-1597725" y="2525967"/>
            <a:ext cx="4714795" cy="329437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" name="Google Shape;722;p60"/>
          <p:cNvSpPr/>
          <p:nvPr/>
        </p:nvSpPr>
        <p:spPr>
          <a:xfrm>
            <a:off x="848100" y="2965097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23" name="Google Shape;723;p60"/>
          <p:cNvSpPr/>
          <p:nvPr/>
        </p:nvSpPr>
        <p:spPr>
          <a:xfrm>
            <a:off x="848100" y="3885497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24" name="Google Shape;724;p60"/>
          <p:cNvSpPr/>
          <p:nvPr/>
        </p:nvSpPr>
        <p:spPr>
          <a:xfrm>
            <a:off x="848100" y="2044697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25" name="Google Shape;725;p60"/>
          <p:cNvSpPr txBox="1">
            <a:spLocks noGrp="1"/>
          </p:cNvSpPr>
          <p:nvPr>
            <p:ph type="subTitle" idx="1"/>
          </p:nvPr>
        </p:nvSpPr>
        <p:spPr>
          <a:xfrm>
            <a:off x="1943100" y="2044700"/>
            <a:ext cx="4005600" cy="11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latin typeface="Outfit SemiBold"/>
                <a:ea typeface="Outfit SemiBold"/>
                <a:cs typeface="B Nazanin" panose="00000700000000000000" pitchFamily="2" charset="-78"/>
                <a:sym typeface="Outfit SemiBold"/>
              </a:rPr>
              <a:t>آیا هیچ سوالی دارید؟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700000000000000" pitchFamily="2" charset="-78"/>
              </a:rPr>
              <a:t>youremail@freepik.com 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700000000000000" pitchFamily="2" charset="-78"/>
              </a:rPr>
              <a:t>+91  620 421 838 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700000000000000" pitchFamily="2" charset="-78"/>
              </a:rPr>
              <a:t>yourwebsite.com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26" name="Google Shape;726;p60"/>
          <p:cNvSpPr txBox="1">
            <a:spLocks noGrp="1"/>
          </p:cNvSpPr>
          <p:nvPr>
            <p:ph type="ctrTitle"/>
          </p:nvPr>
        </p:nvSpPr>
        <p:spPr>
          <a:xfrm>
            <a:off x="848100" y="535000"/>
            <a:ext cx="5505808" cy="103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000" dirty="0">
                <a:cs typeface="B Nazanin" panose="00000700000000000000" pitchFamily="2" charset="-78"/>
              </a:rPr>
              <a:t>با تشکر از شما دوستان عزیز...!</a:t>
            </a:r>
            <a:endParaRPr sz="4000" dirty="0">
              <a:cs typeface="B Nazanin" panose="00000700000000000000" pitchFamily="2" charset="-78"/>
            </a:endParaRPr>
          </a:p>
        </p:txBody>
      </p:sp>
      <p:sp>
        <p:nvSpPr>
          <p:cNvPr id="727" name="Google Shape;727;p60"/>
          <p:cNvSpPr txBox="1"/>
          <p:nvPr/>
        </p:nvSpPr>
        <p:spPr>
          <a:xfrm>
            <a:off x="1943100" y="3412100"/>
            <a:ext cx="4005600" cy="2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100">
                <a:solidFill>
                  <a:schemeClr val="dk1"/>
                </a:solidFill>
                <a:latin typeface="Manrope"/>
                <a:ea typeface="Manrope"/>
                <a:cs typeface="B Nazanin" panose="00000700000000000000" pitchFamily="2" charset="-78"/>
                <a:sym typeface="Manrope"/>
              </a:rPr>
              <a:t>Please keep this slide for attribution</a:t>
            </a:r>
            <a:endParaRPr sz="1100">
              <a:solidFill>
                <a:schemeClr val="dk1"/>
              </a:solidFill>
              <a:latin typeface="Manrope"/>
              <a:ea typeface="Manrope"/>
              <a:cs typeface="B Nazanin" panose="00000700000000000000" pitchFamily="2" charset="-78"/>
              <a:sym typeface="Manrope"/>
            </a:endParaRPr>
          </a:p>
        </p:txBody>
      </p:sp>
      <p:grpSp>
        <p:nvGrpSpPr>
          <p:cNvPr id="728" name="Google Shape;728;p60"/>
          <p:cNvGrpSpPr/>
          <p:nvPr/>
        </p:nvGrpSpPr>
        <p:grpSpPr>
          <a:xfrm>
            <a:off x="1061881" y="2258491"/>
            <a:ext cx="295432" cy="295411"/>
            <a:chOff x="3368074" y="3882537"/>
            <a:chExt cx="215298" cy="215298"/>
          </a:xfrm>
        </p:grpSpPr>
        <p:sp>
          <p:nvSpPr>
            <p:cNvPr id="729" name="Google Shape;729;p60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" name="Google Shape;730;p60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" name="Google Shape;731;p60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32" name="Google Shape;732;p60"/>
          <p:cNvGrpSpPr/>
          <p:nvPr/>
        </p:nvGrpSpPr>
        <p:grpSpPr>
          <a:xfrm>
            <a:off x="1066825" y="3198915"/>
            <a:ext cx="285561" cy="255362"/>
            <a:chOff x="3824739" y="3890112"/>
            <a:chExt cx="208105" cy="186110"/>
          </a:xfrm>
        </p:grpSpPr>
        <p:sp>
          <p:nvSpPr>
            <p:cNvPr id="733" name="Google Shape;733;p60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" name="Google Shape;734;p60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" name="Google Shape;735;p60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36" name="Google Shape;736;p60"/>
          <p:cNvSpPr/>
          <p:nvPr/>
        </p:nvSpPr>
        <p:spPr>
          <a:xfrm>
            <a:off x="1053586" y="4119566"/>
            <a:ext cx="312032" cy="254858"/>
          </a:xfrm>
          <a:custGeom>
            <a:avLst/>
            <a:gdLst/>
            <a:ahLst/>
            <a:cxnLst/>
            <a:rect l="l" t="t" r="r" b="b"/>
            <a:pathLst>
              <a:path w="7144" h="5835" extrusionOk="0">
                <a:moveTo>
                  <a:pt x="4620" y="0"/>
                </a:moveTo>
                <a:cubicBezTo>
                  <a:pt x="3727" y="0"/>
                  <a:pt x="2977" y="691"/>
                  <a:pt x="2905" y="1572"/>
                </a:cubicBezTo>
                <a:cubicBezTo>
                  <a:pt x="2727" y="1548"/>
                  <a:pt x="2358" y="1441"/>
                  <a:pt x="2262" y="1405"/>
                </a:cubicBezTo>
                <a:cubicBezTo>
                  <a:pt x="1643" y="1203"/>
                  <a:pt x="1072" y="810"/>
                  <a:pt x="631" y="322"/>
                </a:cubicBezTo>
                <a:cubicBezTo>
                  <a:pt x="596" y="298"/>
                  <a:pt x="572" y="274"/>
                  <a:pt x="524" y="262"/>
                </a:cubicBezTo>
                <a:cubicBezTo>
                  <a:pt x="517" y="261"/>
                  <a:pt x="509" y="260"/>
                  <a:pt x="501" y="260"/>
                </a:cubicBezTo>
                <a:cubicBezTo>
                  <a:pt x="436" y="260"/>
                  <a:pt x="367" y="304"/>
                  <a:pt x="346" y="357"/>
                </a:cubicBezTo>
                <a:cubicBezTo>
                  <a:pt x="238" y="572"/>
                  <a:pt x="179" y="810"/>
                  <a:pt x="179" y="1048"/>
                </a:cubicBezTo>
                <a:cubicBezTo>
                  <a:pt x="179" y="1393"/>
                  <a:pt x="286" y="1727"/>
                  <a:pt x="476" y="1977"/>
                </a:cubicBezTo>
                <a:cubicBezTo>
                  <a:pt x="466" y="1975"/>
                  <a:pt x="456" y="1974"/>
                  <a:pt x="446" y="1974"/>
                </a:cubicBezTo>
                <a:cubicBezTo>
                  <a:pt x="397" y="1974"/>
                  <a:pt x="349" y="1997"/>
                  <a:pt x="310" y="2036"/>
                </a:cubicBezTo>
                <a:cubicBezTo>
                  <a:pt x="286" y="2060"/>
                  <a:pt x="286" y="2108"/>
                  <a:pt x="274" y="2143"/>
                </a:cubicBezTo>
                <a:lnTo>
                  <a:pt x="274" y="2203"/>
                </a:lnTo>
                <a:cubicBezTo>
                  <a:pt x="274" y="2655"/>
                  <a:pt x="476" y="3072"/>
                  <a:pt x="822" y="3358"/>
                </a:cubicBezTo>
                <a:cubicBezTo>
                  <a:pt x="786" y="3370"/>
                  <a:pt x="774" y="3405"/>
                  <a:pt x="762" y="3417"/>
                </a:cubicBezTo>
                <a:cubicBezTo>
                  <a:pt x="750" y="3465"/>
                  <a:pt x="727" y="3513"/>
                  <a:pt x="750" y="3548"/>
                </a:cubicBezTo>
                <a:cubicBezTo>
                  <a:pt x="893" y="4024"/>
                  <a:pt x="1262" y="4405"/>
                  <a:pt x="1727" y="4548"/>
                </a:cubicBezTo>
                <a:cubicBezTo>
                  <a:pt x="1310" y="4798"/>
                  <a:pt x="834" y="4941"/>
                  <a:pt x="334" y="4941"/>
                </a:cubicBezTo>
                <a:lnTo>
                  <a:pt x="191" y="4941"/>
                </a:lnTo>
                <a:cubicBezTo>
                  <a:pt x="107" y="4941"/>
                  <a:pt x="36" y="5001"/>
                  <a:pt x="12" y="5084"/>
                </a:cubicBezTo>
                <a:cubicBezTo>
                  <a:pt x="0" y="5156"/>
                  <a:pt x="48" y="5239"/>
                  <a:pt x="107" y="5263"/>
                </a:cubicBezTo>
                <a:cubicBezTo>
                  <a:pt x="727" y="5632"/>
                  <a:pt x="1465" y="5834"/>
                  <a:pt x="2191" y="5834"/>
                </a:cubicBezTo>
                <a:cubicBezTo>
                  <a:pt x="3072" y="5834"/>
                  <a:pt x="3905" y="5560"/>
                  <a:pt x="4596" y="5060"/>
                </a:cubicBezTo>
                <a:cubicBezTo>
                  <a:pt x="4691" y="5001"/>
                  <a:pt x="4691" y="4858"/>
                  <a:pt x="4620" y="4786"/>
                </a:cubicBezTo>
                <a:cubicBezTo>
                  <a:pt x="4587" y="4754"/>
                  <a:pt x="4544" y="4735"/>
                  <a:pt x="4499" y="4735"/>
                </a:cubicBezTo>
                <a:cubicBezTo>
                  <a:pt x="4463" y="4735"/>
                  <a:pt x="4426" y="4748"/>
                  <a:pt x="4394" y="4775"/>
                </a:cubicBezTo>
                <a:cubicBezTo>
                  <a:pt x="3763" y="5215"/>
                  <a:pt x="3013" y="5489"/>
                  <a:pt x="2191" y="5489"/>
                </a:cubicBezTo>
                <a:cubicBezTo>
                  <a:pt x="1727" y="5489"/>
                  <a:pt x="1262" y="5394"/>
                  <a:pt x="846" y="5239"/>
                </a:cubicBezTo>
                <a:cubicBezTo>
                  <a:pt x="1369" y="5144"/>
                  <a:pt x="1846" y="4917"/>
                  <a:pt x="2262" y="4584"/>
                </a:cubicBezTo>
                <a:cubicBezTo>
                  <a:pt x="2310" y="4536"/>
                  <a:pt x="2334" y="4477"/>
                  <a:pt x="2322" y="4417"/>
                </a:cubicBezTo>
                <a:cubicBezTo>
                  <a:pt x="2310" y="4346"/>
                  <a:pt x="2239" y="4286"/>
                  <a:pt x="2155" y="4286"/>
                </a:cubicBezTo>
                <a:cubicBezTo>
                  <a:pt x="1739" y="4263"/>
                  <a:pt x="1369" y="4048"/>
                  <a:pt x="1167" y="3691"/>
                </a:cubicBezTo>
                <a:cubicBezTo>
                  <a:pt x="1250" y="3691"/>
                  <a:pt x="1358" y="3667"/>
                  <a:pt x="1441" y="3643"/>
                </a:cubicBezTo>
                <a:cubicBezTo>
                  <a:pt x="1524" y="3632"/>
                  <a:pt x="1584" y="3572"/>
                  <a:pt x="1584" y="3489"/>
                </a:cubicBezTo>
                <a:cubicBezTo>
                  <a:pt x="1596" y="3405"/>
                  <a:pt x="1536" y="3334"/>
                  <a:pt x="1441" y="3298"/>
                </a:cubicBezTo>
                <a:cubicBezTo>
                  <a:pt x="1000" y="3191"/>
                  <a:pt x="667" y="2822"/>
                  <a:pt x="596" y="2381"/>
                </a:cubicBezTo>
                <a:lnTo>
                  <a:pt x="596" y="2381"/>
                </a:lnTo>
                <a:cubicBezTo>
                  <a:pt x="727" y="2405"/>
                  <a:pt x="869" y="2417"/>
                  <a:pt x="1000" y="2417"/>
                </a:cubicBezTo>
                <a:cubicBezTo>
                  <a:pt x="1084" y="2417"/>
                  <a:pt x="1143" y="2358"/>
                  <a:pt x="1167" y="2274"/>
                </a:cubicBezTo>
                <a:cubicBezTo>
                  <a:pt x="1179" y="2203"/>
                  <a:pt x="1131" y="2143"/>
                  <a:pt x="1072" y="2108"/>
                </a:cubicBezTo>
                <a:cubicBezTo>
                  <a:pt x="703" y="1881"/>
                  <a:pt x="476" y="1488"/>
                  <a:pt x="476" y="1048"/>
                </a:cubicBezTo>
                <a:cubicBezTo>
                  <a:pt x="476" y="953"/>
                  <a:pt x="488" y="846"/>
                  <a:pt x="524" y="738"/>
                </a:cubicBezTo>
                <a:cubicBezTo>
                  <a:pt x="965" y="1191"/>
                  <a:pt x="1524" y="1524"/>
                  <a:pt x="2120" y="1727"/>
                </a:cubicBezTo>
                <a:cubicBezTo>
                  <a:pt x="2120" y="1727"/>
                  <a:pt x="2715" y="1905"/>
                  <a:pt x="2929" y="1917"/>
                </a:cubicBezTo>
                <a:lnTo>
                  <a:pt x="3024" y="1917"/>
                </a:lnTo>
                <a:cubicBezTo>
                  <a:pt x="3096" y="1917"/>
                  <a:pt x="3167" y="1869"/>
                  <a:pt x="3191" y="1798"/>
                </a:cubicBezTo>
                <a:cubicBezTo>
                  <a:pt x="3203" y="1786"/>
                  <a:pt x="3203" y="1750"/>
                  <a:pt x="3203" y="1738"/>
                </a:cubicBezTo>
                <a:lnTo>
                  <a:pt x="3203" y="1703"/>
                </a:lnTo>
                <a:cubicBezTo>
                  <a:pt x="3203" y="953"/>
                  <a:pt x="3810" y="334"/>
                  <a:pt x="4572" y="334"/>
                </a:cubicBezTo>
                <a:cubicBezTo>
                  <a:pt x="4941" y="334"/>
                  <a:pt x="5287" y="488"/>
                  <a:pt x="5549" y="750"/>
                </a:cubicBezTo>
                <a:cubicBezTo>
                  <a:pt x="5585" y="787"/>
                  <a:pt x="5621" y="802"/>
                  <a:pt x="5663" y="802"/>
                </a:cubicBezTo>
                <a:cubicBezTo>
                  <a:pt x="5676" y="802"/>
                  <a:pt x="5689" y="801"/>
                  <a:pt x="5703" y="798"/>
                </a:cubicBezTo>
                <a:cubicBezTo>
                  <a:pt x="5882" y="762"/>
                  <a:pt x="6049" y="738"/>
                  <a:pt x="6203" y="679"/>
                </a:cubicBezTo>
                <a:lnTo>
                  <a:pt x="6203" y="679"/>
                </a:lnTo>
                <a:cubicBezTo>
                  <a:pt x="6120" y="762"/>
                  <a:pt x="6013" y="857"/>
                  <a:pt x="5894" y="917"/>
                </a:cubicBezTo>
                <a:cubicBezTo>
                  <a:pt x="5822" y="965"/>
                  <a:pt x="5787" y="1048"/>
                  <a:pt x="5822" y="1143"/>
                </a:cubicBezTo>
                <a:cubicBezTo>
                  <a:pt x="5846" y="1203"/>
                  <a:pt x="5930" y="1250"/>
                  <a:pt x="6001" y="1250"/>
                </a:cubicBezTo>
                <a:cubicBezTo>
                  <a:pt x="6144" y="1227"/>
                  <a:pt x="6287" y="1215"/>
                  <a:pt x="6418" y="1167"/>
                </a:cubicBezTo>
                <a:lnTo>
                  <a:pt x="6418" y="1167"/>
                </a:lnTo>
                <a:cubicBezTo>
                  <a:pt x="6299" y="1286"/>
                  <a:pt x="6168" y="1405"/>
                  <a:pt x="6013" y="1512"/>
                </a:cubicBezTo>
                <a:cubicBezTo>
                  <a:pt x="5965" y="1548"/>
                  <a:pt x="5941" y="1608"/>
                  <a:pt x="5941" y="1655"/>
                </a:cubicBezTo>
                <a:lnTo>
                  <a:pt x="5941" y="1679"/>
                </a:lnTo>
                <a:lnTo>
                  <a:pt x="5941" y="1703"/>
                </a:lnTo>
                <a:lnTo>
                  <a:pt x="5941" y="1727"/>
                </a:lnTo>
                <a:cubicBezTo>
                  <a:pt x="5941" y="2691"/>
                  <a:pt x="5572" y="3572"/>
                  <a:pt x="4977" y="4227"/>
                </a:cubicBezTo>
                <a:cubicBezTo>
                  <a:pt x="4918" y="4298"/>
                  <a:pt x="4918" y="4405"/>
                  <a:pt x="4977" y="4465"/>
                </a:cubicBezTo>
                <a:cubicBezTo>
                  <a:pt x="5011" y="4499"/>
                  <a:pt x="5053" y="4514"/>
                  <a:pt x="5096" y="4514"/>
                </a:cubicBezTo>
                <a:cubicBezTo>
                  <a:pt x="5143" y="4514"/>
                  <a:pt x="5190" y="4496"/>
                  <a:pt x="5227" y="4465"/>
                </a:cubicBezTo>
                <a:cubicBezTo>
                  <a:pt x="5894" y="3715"/>
                  <a:pt x="6263" y="2762"/>
                  <a:pt x="6287" y="1750"/>
                </a:cubicBezTo>
                <a:cubicBezTo>
                  <a:pt x="6596" y="1524"/>
                  <a:pt x="6846" y="1250"/>
                  <a:pt x="7061" y="917"/>
                </a:cubicBezTo>
                <a:cubicBezTo>
                  <a:pt x="7144" y="857"/>
                  <a:pt x="7132" y="750"/>
                  <a:pt x="7061" y="715"/>
                </a:cubicBezTo>
                <a:cubicBezTo>
                  <a:pt x="7029" y="683"/>
                  <a:pt x="6987" y="667"/>
                  <a:pt x="6937" y="667"/>
                </a:cubicBezTo>
                <a:cubicBezTo>
                  <a:pt x="6912" y="667"/>
                  <a:pt x="6886" y="671"/>
                  <a:pt x="6858" y="679"/>
                </a:cubicBezTo>
                <a:cubicBezTo>
                  <a:pt x="6775" y="726"/>
                  <a:pt x="6680" y="750"/>
                  <a:pt x="6596" y="786"/>
                </a:cubicBezTo>
                <a:cubicBezTo>
                  <a:pt x="6680" y="667"/>
                  <a:pt x="6763" y="512"/>
                  <a:pt x="6823" y="369"/>
                </a:cubicBezTo>
                <a:cubicBezTo>
                  <a:pt x="6834" y="310"/>
                  <a:pt x="6834" y="238"/>
                  <a:pt x="6787" y="191"/>
                </a:cubicBezTo>
                <a:cubicBezTo>
                  <a:pt x="6750" y="153"/>
                  <a:pt x="6703" y="135"/>
                  <a:pt x="6659" y="135"/>
                </a:cubicBezTo>
                <a:cubicBezTo>
                  <a:pt x="6632" y="135"/>
                  <a:pt x="6607" y="142"/>
                  <a:pt x="6584" y="155"/>
                </a:cubicBezTo>
                <a:cubicBezTo>
                  <a:pt x="6322" y="310"/>
                  <a:pt x="6061" y="393"/>
                  <a:pt x="5775" y="441"/>
                </a:cubicBezTo>
                <a:cubicBezTo>
                  <a:pt x="5465" y="143"/>
                  <a:pt x="5048" y="0"/>
                  <a:pt x="462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cxnSp>
        <p:nvCxnSpPr>
          <p:cNvPr id="737" name="Google Shape;737;p60"/>
          <p:cNvCxnSpPr/>
          <p:nvPr/>
        </p:nvCxnSpPr>
        <p:spPr>
          <a:xfrm>
            <a:off x="906125" y="1693737"/>
            <a:ext cx="26823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p6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6231785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 جایگزین</a:t>
            </a:r>
            <a:endParaRPr dirty="0"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743" name="Google Shape;743;p61"/>
          <p:cNvSpPr/>
          <p:nvPr/>
        </p:nvSpPr>
        <p:spPr>
          <a:xfrm>
            <a:off x="6576052" y="1669400"/>
            <a:ext cx="640800" cy="640800"/>
          </a:xfrm>
          <a:prstGeom prst="ellipse">
            <a:avLst/>
          </a:prstGeom>
          <a:gradFill>
            <a:gsLst>
              <a:gs pos="0">
                <a:schemeClr val="accent1"/>
              </a:gs>
              <a:gs pos="21000">
                <a:schemeClr val="accent2"/>
              </a:gs>
              <a:gs pos="51000">
                <a:schemeClr val="accent1"/>
              </a:gs>
              <a:gs pos="66000">
                <a:schemeClr val="lt2"/>
              </a:gs>
              <a:gs pos="77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44" name="Google Shape;744;p61"/>
          <p:cNvSpPr/>
          <p:nvPr/>
        </p:nvSpPr>
        <p:spPr>
          <a:xfrm>
            <a:off x="5470801" y="2087277"/>
            <a:ext cx="640800" cy="640800"/>
          </a:xfrm>
          <a:prstGeom prst="ellipse">
            <a:avLst/>
          </a:prstGeom>
          <a:gradFill>
            <a:gsLst>
              <a:gs pos="0">
                <a:schemeClr val="accent2"/>
              </a:gs>
              <a:gs pos="26000">
                <a:schemeClr val="accent1"/>
              </a:gs>
              <a:gs pos="51000">
                <a:schemeClr val="accent1"/>
              </a:gs>
              <a:gs pos="66000">
                <a:schemeClr val="lt2"/>
              </a:gs>
              <a:gs pos="74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45" name="Google Shape;745;p61"/>
          <p:cNvSpPr/>
          <p:nvPr/>
        </p:nvSpPr>
        <p:spPr>
          <a:xfrm>
            <a:off x="3642625" y="3655564"/>
            <a:ext cx="640800" cy="640800"/>
          </a:xfrm>
          <a:prstGeom prst="ellipse">
            <a:avLst/>
          </a:prstGeom>
          <a:gradFill>
            <a:gsLst>
              <a:gs pos="0">
                <a:schemeClr val="accent2"/>
              </a:gs>
              <a:gs pos="17000">
                <a:schemeClr val="lt2"/>
              </a:gs>
              <a:gs pos="33000">
                <a:schemeClr val="accent1"/>
              </a:gs>
              <a:gs pos="43000">
                <a:schemeClr val="accent1"/>
              </a:gs>
              <a:gs pos="62000">
                <a:schemeClr val="lt2"/>
              </a:gs>
              <a:gs pos="83000">
                <a:schemeClr val="accent2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46" name="Google Shape;746;p61"/>
          <p:cNvSpPr txBox="1"/>
          <p:nvPr/>
        </p:nvSpPr>
        <p:spPr>
          <a:xfrm>
            <a:off x="725325" y="1717800"/>
            <a:ext cx="4440300" cy="170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1"/>
                </a:solidFill>
                <a:latin typeface="Manrope"/>
                <a:ea typeface="Manrope"/>
                <a:cs typeface="B Nazanin" panose="00000700000000000000" pitchFamily="2" charset="-78"/>
                <a:sym typeface="Manrope"/>
              </a:rPr>
              <a:t>Here’s an assortment of alternative resources whose style fits that of this template:</a:t>
            </a:r>
            <a:endParaRPr dirty="0">
              <a:solidFill>
                <a:schemeClr val="dk1"/>
              </a:solidFill>
              <a:latin typeface="Manrope"/>
              <a:ea typeface="Manrope"/>
              <a:cs typeface="B Nazanin" panose="00000700000000000000" pitchFamily="2" charset="-78"/>
              <a:sym typeface="Manrope"/>
            </a:endParaRP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fa-IR" sz="2200" dirty="0">
                <a:solidFill>
                  <a:schemeClr val="hlink"/>
                </a:solidFill>
                <a:latin typeface="Outfit SemiBold"/>
                <a:ea typeface="Outfit SemiBold"/>
                <a:cs typeface="B Nazanin" panose="00000700000000000000" pitchFamily="2" charset="-78"/>
                <a:sym typeface="Outfit SemiBold"/>
              </a:rPr>
              <a:t>بردارها</a:t>
            </a:r>
          </a:p>
          <a:p>
            <a:pPr marL="457200" lvl="0" indent="-317500" algn="l" rtl="0">
              <a:spcBef>
                <a:spcPts val="1000"/>
              </a:spcBef>
              <a:spcAft>
                <a:spcPts val="0"/>
              </a:spcAft>
              <a:buClr>
                <a:schemeClr val="hlink"/>
              </a:buClr>
              <a:buSzPts val="1400"/>
              <a:buFont typeface="Manrope"/>
              <a:buChar char="●"/>
            </a:pPr>
            <a:r>
              <a:rPr lang="en-US" dirty="0">
                <a:solidFill>
                  <a:schemeClr val="hlink"/>
                </a:solidFill>
                <a:uFill>
                  <a:noFill/>
                </a:uFill>
                <a:latin typeface="Manrope"/>
                <a:ea typeface="Manrope"/>
                <a:cs typeface="B Nazanin" panose="00000700000000000000" pitchFamily="2" charset="-78"/>
                <a:sym typeface="Manrope"/>
                <a:hlinkClick r:id="rId3"/>
              </a:rPr>
              <a:t>Blood donation concept with bloody red cells or erythrocytes in realistic style illustratio</a:t>
            </a:r>
            <a:r>
              <a:rPr lang="en-US" dirty="0">
                <a:latin typeface="Manrope"/>
                <a:ea typeface="Manrope"/>
                <a:cs typeface="B Nazanin" panose="00000700000000000000" pitchFamily="2" charset="-78"/>
                <a:sym typeface="Manrope"/>
              </a:rPr>
              <a:t>n</a:t>
            </a:r>
          </a:p>
        </p:txBody>
      </p:sp>
      <p:pic>
        <p:nvPicPr>
          <p:cNvPr id="747" name="Google Shape;747;p6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312175" y="-590763"/>
            <a:ext cx="2348951" cy="2419425"/>
          </a:xfrm>
          <a:prstGeom prst="rect">
            <a:avLst/>
          </a:prstGeom>
          <a:noFill/>
          <a:ln>
            <a:noFill/>
          </a:ln>
        </p:spPr>
      </p:pic>
      <p:pic>
        <p:nvPicPr>
          <p:cNvPr id="748" name="Google Shape;748;p61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5400000">
            <a:off x="6082019" y="2016914"/>
            <a:ext cx="2972337" cy="4498974"/>
          </a:xfrm>
          <a:prstGeom prst="rect">
            <a:avLst/>
          </a:prstGeom>
          <a:noFill/>
          <a:ln>
            <a:noFill/>
          </a:ln>
        </p:spPr>
      </p:pic>
      <p:pic>
        <p:nvPicPr>
          <p:cNvPr id="749" name="Google Shape;749;p61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7793122">
            <a:off x="296625" y="3487050"/>
            <a:ext cx="1487375" cy="25277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6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6266954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55" name="Google Shape;755;p62"/>
          <p:cNvSpPr txBox="1">
            <a:spLocks noGrp="1"/>
          </p:cNvSpPr>
          <p:nvPr>
            <p:ph type="body" idx="1"/>
          </p:nvPr>
        </p:nvSpPr>
        <p:spPr>
          <a:xfrm>
            <a:off x="720000" y="1322050"/>
            <a:ext cx="6063000" cy="32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hlink"/>
                </a:solidFill>
                <a:cs typeface="B Nazanin" panose="00000700000000000000" pitchFamily="2" charset="-78"/>
              </a:rPr>
              <a:t>Did you like the resources in this template? Get them for free at our other websites:</a:t>
            </a:r>
            <a:endParaRPr dirty="0">
              <a:solidFill>
                <a:schemeClr val="hlink"/>
              </a:solidFill>
              <a:cs typeface="B Nazanin" panose="00000700000000000000" pitchFamily="2" charset="-78"/>
            </a:endParaRPr>
          </a:p>
          <a:p>
            <a:pPr marL="0" lvl="0" indent="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rPr lang="fa-IR" sz="2200" dirty="0">
                <a:solidFill>
                  <a:schemeClr val="hlink"/>
                </a:solidFill>
                <a:latin typeface="Outfit SemiBold"/>
                <a:ea typeface="Outfit SemiBold"/>
                <a:cs typeface="B Nazanin" panose="00000700000000000000" pitchFamily="2" charset="-78"/>
                <a:sym typeface="Outfit SemiBold"/>
              </a:rPr>
              <a:t>بردارها</a:t>
            </a:r>
            <a:endParaRPr sz="2200" dirty="0">
              <a:solidFill>
                <a:schemeClr val="hlink"/>
              </a:solidFill>
              <a:latin typeface="Outfit SemiBold"/>
              <a:ea typeface="Outfit SemiBold"/>
              <a:cs typeface="B Nazanin" panose="00000700000000000000" pitchFamily="2" charset="-78"/>
              <a:sym typeface="Outfit SemiBold"/>
            </a:endParaRPr>
          </a:p>
          <a:p>
            <a:pPr marL="457200" lvl="0" indent="-3175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Font typeface="Manrope"/>
              <a:buChar char="●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3"/>
              </a:rPr>
              <a:t>Blood cells flow. red and medicine, biology medical, human health, science and microbiology</a:t>
            </a:r>
            <a:endParaRPr dirty="0">
              <a:solidFill>
                <a:schemeClr val="hlink"/>
              </a:solidFill>
              <a:cs typeface="B Nazanin" panose="00000700000000000000" pitchFamily="2" charset="-78"/>
            </a:endParaRPr>
          </a:p>
          <a:p>
            <a:pPr marL="45720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400"/>
              <a:buChar char="●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4"/>
              </a:rPr>
              <a:t>Drawn circulatory system infographic</a:t>
            </a:r>
            <a:endParaRPr dirty="0">
              <a:solidFill>
                <a:schemeClr val="hlink"/>
              </a:solidFill>
              <a:cs typeface="B Nazanin" panose="00000700000000000000" pitchFamily="2" charset="-78"/>
            </a:endParaRPr>
          </a:p>
          <a:p>
            <a:pPr marL="0" lvl="0" indent="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rPr lang="fa-IR" sz="2200" dirty="0">
                <a:solidFill>
                  <a:schemeClr val="hlink"/>
                </a:solidFill>
                <a:latin typeface="Outfit SemiBold"/>
                <a:ea typeface="Outfit SemiBold"/>
                <a:cs typeface="B Nazanin" panose="00000700000000000000" pitchFamily="2" charset="-78"/>
                <a:sym typeface="Outfit SemiBold"/>
              </a:rPr>
              <a:t>عکس ها</a:t>
            </a:r>
            <a:endParaRPr sz="2200" dirty="0">
              <a:solidFill>
                <a:schemeClr val="hlink"/>
              </a:solidFill>
              <a:latin typeface="Outfit SemiBold"/>
              <a:ea typeface="Outfit SemiBold"/>
              <a:cs typeface="B Nazanin" panose="00000700000000000000" pitchFamily="2" charset="-78"/>
              <a:sym typeface="Outfit SemiBold"/>
            </a:endParaRPr>
          </a:p>
          <a:p>
            <a:pPr marL="457200" lvl="0" indent="-3175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Font typeface="Manrope"/>
              <a:buChar char="●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5"/>
              </a:rPr>
              <a:t>Doctor wearing face mask at the hospital</a:t>
            </a:r>
            <a:endParaRPr dirty="0">
              <a:solidFill>
                <a:schemeClr val="hlink"/>
              </a:solidFill>
              <a:cs typeface="B Nazanin" panose="00000700000000000000" pitchFamily="2" charset="-78"/>
            </a:endParaRPr>
          </a:p>
          <a:p>
            <a:pPr marL="45720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6"/>
              </a:rPr>
              <a:t>Back view doctor holding a blood sample</a:t>
            </a:r>
            <a:endParaRPr dirty="0">
              <a:solidFill>
                <a:schemeClr val="hlink"/>
              </a:solidFill>
              <a:cs typeface="B Nazanin" panose="00000700000000000000" pitchFamily="2" charset="-78"/>
            </a:endParaRPr>
          </a:p>
          <a:p>
            <a:pPr marL="45720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7"/>
              </a:rPr>
              <a:t>Nurse and doctor team ready for work day</a:t>
            </a:r>
            <a:endParaRPr dirty="0">
              <a:solidFill>
                <a:schemeClr val="hlink"/>
              </a:solidFill>
              <a:cs typeface="B Nazanin" panose="00000700000000000000" pitchFamily="2" charset="-78"/>
            </a:endParaRPr>
          </a:p>
          <a:p>
            <a:pPr marL="45720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8"/>
              </a:rPr>
              <a:t>Front view doctor with stethoscope smiling</a:t>
            </a:r>
            <a:endParaRPr dirty="0">
              <a:solidFill>
                <a:schemeClr val="hlink"/>
              </a:solidFill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" name="Google Shape;244;p36"/>
          <p:cNvSpPr txBox="1">
            <a:spLocks noGrp="1"/>
          </p:cNvSpPr>
          <p:nvPr>
            <p:ph type="title"/>
          </p:nvPr>
        </p:nvSpPr>
        <p:spPr>
          <a:xfrm>
            <a:off x="715100" y="882224"/>
            <a:ext cx="4108800" cy="92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نتیجه گیری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45" name="Google Shape;245;p36"/>
          <p:cNvSpPr txBox="1">
            <a:spLocks noGrp="1"/>
          </p:cNvSpPr>
          <p:nvPr>
            <p:ph type="subTitle" idx="1"/>
          </p:nvPr>
        </p:nvSpPr>
        <p:spPr>
          <a:xfrm>
            <a:off x="715100" y="2221225"/>
            <a:ext cx="5312400" cy="140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dirty="0">
              <a:cs typeface="B Nazanin" panose="00000700000000000000" pitchFamily="2" charset="-78"/>
            </a:endParaRPr>
          </a:p>
        </p:txBody>
      </p:sp>
      <p:cxnSp>
        <p:nvCxnSpPr>
          <p:cNvPr id="246" name="Google Shape;246;p36"/>
          <p:cNvCxnSpPr/>
          <p:nvPr/>
        </p:nvCxnSpPr>
        <p:spPr>
          <a:xfrm>
            <a:off x="715100" y="1997163"/>
            <a:ext cx="4108800" cy="0"/>
          </a:xfrm>
          <a:prstGeom prst="straightConnector1">
            <a:avLst/>
          </a:prstGeom>
          <a:noFill/>
          <a:ln w="19050" cap="flat" cmpd="sng">
            <a:solidFill>
              <a:srgbClr val="1E1A1A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247" name="Google Shape;247;p3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4784419">
            <a:off x="4966476" y="157238"/>
            <a:ext cx="4714798" cy="329437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rgbClr val="FF0000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FF0000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</a:endParaRPr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</a:endParaRPr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</a:endParaRPr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</a:endParaRPr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solidFill>
                  <a:srgbClr val="FF0000"/>
                </a:solidFill>
                <a:cs typeface="B Nazanin" panose="00000700000000000000" pitchFamily="2" charset="-78"/>
              </a:rPr>
              <a:t>نقشه های قاره:</a:t>
            </a:r>
            <a:endParaRPr lang="en-US" sz="18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عنوان را اینجا اضافه کنید</a:t>
            </a:r>
            <a:endParaRPr kumimoji="0" sz="10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2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3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4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5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6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“Neptune is the farthest-known planet from the Sun”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“Saturn is a gas giant and has several rings”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FF0000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TITLE 1</a:t>
            </a:r>
            <a:endParaRPr kumimoji="0" sz="800" b="1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FF0000"/>
                </a:solidFill>
              </a:rPr>
              <a:t>اینفوگرافیک ممتاز</a:t>
            </a:r>
            <a:endParaRPr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6545923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rgbClr val="FF0000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0000"/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0000"/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0000"/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0000"/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0000"/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JANUARY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FEBRUARY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MARCH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APRIL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PHASE 1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Task 1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Task 2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JANUARY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FEBRUARY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MARCH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APRIL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MAY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JUNE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PHASE 1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PHASE 2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Task 1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Task 2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Task 1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Task 2</a:t>
              </a:r>
              <a:endParaRPr sz="400">
                <a:solidFill>
                  <a:srgbClr val="FF0000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0000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rgbClr val="FF0000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000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000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000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000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000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rgbClr val="FF0000"/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rgbClr val="FF0000"/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rgbClr val="FF0000"/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rgbClr val="FF0000"/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rgbClr val="FF0000"/>
                      </a:solidFill>
                    </a:rPr>
                    <a:t>     </a:t>
                  </a: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rgbClr val="FF0000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rgbClr val="FF0000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400050" y="683075"/>
            <a:ext cx="2314575" cy="2738475"/>
            <a:chOff x="884237" y="1516734"/>
            <a:chExt cx="6172200" cy="7302600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solidFill>
                      <a:srgbClr val="FF0000"/>
                    </a:solidFill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3300" dirty="0">
                  <a:solidFill>
                    <a:srgbClr val="FF0000"/>
                  </a:solidFill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rgbClr val="FF0000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rgbClr val="FF0000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41"/>
              <a:chOff x="960437" y="4996193"/>
              <a:chExt cx="5943600" cy="2756341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solidFill>
                    <a:srgbClr val="FF0000"/>
                  </a:solidFill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800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350" b="1" dirty="0">
                    <a:solidFill>
                      <a:srgbClr val="FF0000"/>
                    </a:solidFill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sz="1350" b="1" dirty="0">
                  <a:solidFill>
                    <a:srgbClr val="FF0000"/>
                  </a:solidFill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4472583" y="789385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259586" y="2977158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045995" y="2977158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045995" y="1518643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6832997" y="789385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6832997" y="2977158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4472583" y="2247900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4472583" y="1518643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259586" y="2247900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3686176" y="2977158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259586" y="1518643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6832997" y="2247900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045995" y="2247900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4472583" y="2977158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3686176" y="1518643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6832997" y="1518643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3686176" y="2247900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259586" y="3706416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4472583" y="3706416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3686176" y="3706416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045995" y="3706416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6832997" y="3706416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rgbClr val="FF0000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rgbClr val="FF0000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rgbClr val="FF0000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rgbClr val="FF0000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solidFill>
                  <a:srgbClr val="FF0000"/>
                </a:solidFill>
                <a:cs typeface="B Nazanin" panose="00000700000000000000" pitchFamily="2" charset="-78"/>
              </a:rPr>
              <a:t>Google، </a:t>
            </a:r>
            <a:r>
              <a:rPr lang="fa-IR" sz="1100" dirty="0">
                <a:solidFill>
                  <a:srgbClr val="FF0000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solidFill>
                  <a:srgbClr val="FF0000"/>
                </a:solidFill>
                <a:cs typeface="B Nazanin" panose="00000700000000000000" pitchFamily="2" charset="-78"/>
              </a:rPr>
              <a:t>Flaticon</a:t>
            </a:r>
            <a:r>
              <a:rPr lang="en-US" sz="1100" dirty="0">
                <a:solidFill>
                  <a:srgbClr val="FF0000"/>
                </a:solidFill>
                <a:cs typeface="B Nazanin" panose="00000700000000000000" pitchFamily="2" charset="-78"/>
              </a:rPr>
              <a:t> </a:t>
            </a:r>
            <a:r>
              <a:rPr lang="fa-IR" sz="1100" dirty="0">
                <a:solidFill>
                  <a:srgbClr val="FF0000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FF0000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2" name="Google Shape;252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-415174"/>
            <a:ext cx="5094072" cy="3559384"/>
          </a:xfrm>
          <a:prstGeom prst="rect">
            <a:avLst/>
          </a:prstGeom>
          <a:noFill/>
          <a:ln>
            <a:noFill/>
          </a:ln>
        </p:spPr>
      </p:pic>
      <p:sp>
        <p:nvSpPr>
          <p:cNvPr id="253" name="Google Shape;253;p37"/>
          <p:cNvSpPr txBox="1">
            <a:spLocks noGrp="1"/>
          </p:cNvSpPr>
          <p:nvPr>
            <p:ph type="title"/>
          </p:nvPr>
        </p:nvSpPr>
        <p:spPr>
          <a:xfrm>
            <a:off x="2912900" y="2253800"/>
            <a:ext cx="55158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مورد بیماری</a:t>
            </a:r>
            <a:endParaRPr dirty="0"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254" name="Google Shape;254;p37"/>
          <p:cNvSpPr txBox="1">
            <a:spLocks noGrp="1"/>
          </p:cNvSpPr>
          <p:nvPr>
            <p:ph type="subTitle" idx="1"/>
          </p:nvPr>
        </p:nvSpPr>
        <p:spPr>
          <a:xfrm>
            <a:off x="2913100" y="3644941"/>
            <a:ext cx="5515800" cy="44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صورت نیاز می توانید زیرنویس را در اینجا وارد کنید</a:t>
            </a:r>
            <a:endParaRPr dirty="0">
              <a:cs typeface="B Nazanin" panose="00000700000000000000" pitchFamily="2" charset="-78"/>
            </a:endParaRPr>
          </a:p>
        </p:txBody>
      </p:sp>
      <p:cxnSp>
        <p:nvCxnSpPr>
          <p:cNvPr id="255" name="Google Shape;255;p37"/>
          <p:cNvCxnSpPr/>
          <p:nvPr/>
        </p:nvCxnSpPr>
        <p:spPr>
          <a:xfrm>
            <a:off x="3076050" y="3394575"/>
            <a:ext cx="53352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56" name="Google Shape;256;p37"/>
          <p:cNvSpPr/>
          <p:nvPr/>
        </p:nvSpPr>
        <p:spPr>
          <a:xfrm>
            <a:off x="7011675" y="535000"/>
            <a:ext cx="1399500" cy="13992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7" name="Google Shape;257;p37"/>
          <p:cNvSpPr txBox="1">
            <a:spLocks noGrp="1"/>
          </p:cNvSpPr>
          <p:nvPr>
            <p:ph type="title" idx="2"/>
          </p:nvPr>
        </p:nvSpPr>
        <p:spPr>
          <a:xfrm>
            <a:off x="7094475" y="706450"/>
            <a:ext cx="1233900" cy="105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01</a:t>
            </a: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1989449" y="4101269"/>
            <a:ext cx="374774" cy="346073"/>
            <a:chOff x="1989449" y="4282269"/>
            <a:chExt cx="374774" cy="346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2487439" y="4099740"/>
            <a:ext cx="198775" cy="348972"/>
            <a:chOff x="2487439" y="4280740"/>
            <a:chExt cx="198775" cy="3489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2810958" y="4092923"/>
            <a:ext cx="353145" cy="361873"/>
            <a:chOff x="2810958" y="4273923"/>
            <a:chExt cx="353145" cy="3618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6275635" y="4101651"/>
            <a:ext cx="209383" cy="366778"/>
            <a:chOff x="6275635" y="4282651"/>
            <a:chExt cx="209383" cy="366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6701186" y="4102033"/>
            <a:ext cx="280292" cy="366396"/>
            <a:chOff x="6701186" y="4283033"/>
            <a:chExt cx="280292" cy="366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2609571" y="3643958"/>
            <a:ext cx="373627" cy="347347"/>
            <a:chOff x="2609571" y="3824958"/>
            <a:chExt cx="373627" cy="3473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288576" y="3641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916127" y="3626056"/>
            <a:ext cx="221902" cy="380795"/>
            <a:chOff x="916127" y="3807056"/>
            <a:chExt cx="221902" cy="3807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3136771" y="3642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179465" y="3670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3513010" y="3635134"/>
            <a:ext cx="362223" cy="361108"/>
            <a:chOff x="3513010" y="3816134"/>
            <a:chExt cx="362223" cy="3611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3950316" y="3639307"/>
            <a:ext cx="369805" cy="353782"/>
            <a:chOff x="3950316" y="3820307"/>
            <a:chExt cx="369805" cy="3537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1761909" y="3630961"/>
            <a:ext cx="307974" cy="371716"/>
            <a:chOff x="1761909" y="3811961"/>
            <a:chExt cx="307974" cy="3717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5373342" y="3627935"/>
            <a:ext cx="231395" cy="353145"/>
            <a:chOff x="5373342" y="3808935"/>
            <a:chExt cx="231395" cy="3531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6738361" y="3628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5833775" y="3628445"/>
            <a:ext cx="235185" cy="352253"/>
            <a:chOff x="5833775" y="3809445"/>
            <a:chExt cx="235185" cy="3522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4942472" y="3628318"/>
            <a:ext cx="238976" cy="352762"/>
            <a:chOff x="4942472" y="3809318"/>
            <a:chExt cx="238976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6266525" y="3626788"/>
            <a:ext cx="260223" cy="353527"/>
            <a:chOff x="6266525" y="3807788"/>
            <a:chExt cx="260223" cy="3535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7972870" y="3627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7184363" y="3628604"/>
            <a:ext cx="202184" cy="352762"/>
            <a:chOff x="7184363" y="3809604"/>
            <a:chExt cx="202184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7571624" y="3627935"/>
            <a:ext cx="292047" cy="352762"/>
            <a:chOff x="7571624" y="3808935"/>
            <a:chExt cx="292047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174559" y="3175116"/>
            <a:ext cx="364135" cy="359930"/>
            <a:chOff x="2174559" y="3356116"/>
            <a:chExt cx="364135" cy="3599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1731934" y="3174639"/>
            <a:ext cx="368371" cy="361554"/>
            <a:chOff x="1731934" y="3355639"/>
            <a:chExt cx="368371" cy="3615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3990517" y="3173173"/>
            <a:ext cx="279559" cy="363402"/>
            <a:chOff x="3990517" y="3354173"/>
            <a:chExt cx="279559" cy="3634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3497847" y="3236374"/>
            <a:ext cx="379680" cy="237606"/>
            <a:chOff x="3497847" y="3417374"/>
            <a:chExt cx="379680" cy="237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2612597" y="3186075"/>
            <a:ext cx="376271" cy="337982"/>
            <a:chOff x="2612597" y="3367075"/>
            <a:chExt cx="376271" cy="3379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3071914" y="3183431"/>
            <a:ext cx="343652" cy="342505"/>
            <a:chOff x="3071914" y="3364431"/>
            <a:chExt cx="343652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897141" y="3178875"/>
            <a:ext cx="257962" cy="352762"/>
            <a:chOff x="897141" y="3359875"/>
            <a:chExt cx="257962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333682" y="3163330"/>
            <a:ext cx="271213" cy="383088"/>
            <a:chOff x="1333682" y="3344330"/>
            <a:chExt cx="271213" cy="3830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6664394" y="3165974"/>
            <a:ext cx="353113" cy="351998"/>
            <a:chOff x="6664394" y="3346974"/>
            <a:chExt cx="353113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849741" y="1778307"/>
            <a:ext cx="399398" cy="375443"/>
            <a:chOff x="849741" y="1959307"/>
            <a:chExt cx="399398" cy="375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284212" y="1782766"/>
            <a:ext cx="379489" cy="366046"/>
            <a:chOff x="1284212" y="1963766"/>
            <a:chExt cx="379489" cy="3660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3037766" y="1788564"/>
            <a:ext cx="370219" cy="354928"/>
            <a:chOff x="3037766" y="1969564"/>
            <a:chExt cx="370219" cy="3549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3982553" y="1790730"/>
            <a:ext cx="304566" cy="350501"/>
            <a:chOff x="3982553" y="1971730"/>
            <a:chExt cx="304566" cy="3505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2567841" y="1813124"/>
            <a:ext cx="399812" cy="306477"/>
            <a:chOff x="2567841" y="1994124"/>
            <a:chExt cx="399812" cy="3064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212084" y="1779358"/>
            <a:ext cx="324698" cy="372863"/>
            <a:chOff x="2212084" y="1960358"/>
            <a:chExt cx="324698" cy="3728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1805901" y="1779358"/>
            <a:ext cx="284847" cy="373627"/>
            <a:chOff x="1805901" y="1960358"/>
            <a:chExt cx="284847" cy="373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3505429" y="1799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7100552" y="1803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7955445" y="1830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6656812" y="1848388"/>
            <a:ext cx="368690" cy="245793"/>
            <a:chOff x="6656812" y="2029388"/>
            <a:chExt cx="368690" cy="2457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4869651" y="1831218"/>
            <a:ext cx="376654" cy="281566"/>
            <a:chOff x="4869651" y="2012218"/>
            <a:chExt cx="376654" cy="2815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5306224" y="1831313"/>
            <a:ext cx="367925" cy="281694"/>
            <a:chOff x="5306224" y="2012313"/>
            <a:chExt cx="367925" cy="28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5754137" y="1824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6195998" y="1802102"/>
            <a:ext cx="368308" cy="338746"/>
            <a:chOff x="6195998" y="1983102"/>
            <a:chExt cx="368308" cy="3387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7542031" y="1830835"/>
            <a:ext cx="369072" cy="280037"/>
            <a:chOff x="7542031" y="2011835"/>
            <a:chExt cx="369072" cy="280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8010427" y="3167503"/>
            <a:ext cx="278795" cy="351615"/>
            <a:chOff x="8010427" y="3348503"/>
            <a:chExt cx="278795" cy="351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7615138" y="3167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7141900" y="3168204"/>
            <a:ext cx="281057" cy="351010"/>
            <a:chOff x="7141900" y="3349204"/>
            <a:chExt cx="281057" cy="351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5314188" y="3169032"/>
            <a:ext cx="363752" cy="353113"/>
            <a:chOff x="5314188" y="3350032"/>
            <a:chExt cx="363752" cy="3531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5829984" y="3169032"/>
            <a:ext cx="220755" cy="352348"/>
            <a:chOff x="5829984" y="3350032"/>
            <a:chExt cx="220755" cy="352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4882170" y="3168841"/>
            <a:ext cx="358464" cy="352316"/>
            <a:chOff x="4882170" y="3349841"/>
            <a:chExt cx="358464" cy="352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3955221" y="2712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3499727" y="2261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3044965" y="2254220"/>
            <a:ext cx="400194" cy="324316"/>
            <a:chOff x="3044965" y="2435220"/>
            <a:chExt cx="400194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6203579" y="3167981"/>
            <a:ext cx="351615" cy="350373"/>
            <a:chOff x="6203579" y="3348981"/>
            <a:chExt cx="351615" cy="3503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4878379" y="2292892"/>
            <a:ext cx="367161" cy="287523"/>
            <a:chOff x="4878379" y="2473892"/>
            <a:chExt cx="367161" cy="2875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325719" y="2706689"/>
            <a:ext cx="290581" cy="372481"/>
            <a:chOff x="1325719" y="2887689"/>
            <a:chExt cx="290581" cy="372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1819153" y="2701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3510335" y="2711499"/>
            <a:ext cx="360726" cy="361204"/>
            <a:chOff x="3510335" y="2892499"/>
            <a:chExt cx="360726" cy="36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3086313" y="2696049"/>
            <a:ext cx="320143" cy="392581"/>
            <a:chOff x="3086313" y="2877049"/>
            <a:chExt cx="320143" cy="3925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2253814" y="2713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861113" y="2704746"/>
            <a:ext cx="333809" cy="373277"/>
            <a:chOff x="861113" y="2885746"/>
            <a:chExt cx="333809" cy="3732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2616005" y="2705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160129" y="1335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297654" y="1323481"/>
            <a:ext cx="349354" cy="362223"/>
            <a:chOff x="1297654" y="1504481"/>
            <a:chExt cx="349354" cy="3622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3945378" y="1349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852385" y="1329916"/>
            <a:ext cx="353145" cy="351998"/>
            <a:chOff x="852385" y="1510916"/>
            <a:chExt cx="353145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1745217" y="1334471"/>
            <a:ext cx="343269" cy="342505"/>
            <a:chOff x="1745217" y="1515471"/>
            <a:chExt cx="343269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3509220" y="1324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3042703" y="1348137"/>
            <a:ext cx="411535" cy="315587"/>
            <a:chOff x="3042703" y="1529137"/>
            <a:chExt cx="411535" cy="3155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2629289" y="1363682"/>
            <a:ext cx="350501" cy="284497"/>
            <a:chOff x="2629289" y="1544682"/>
            <a:chExt cx="350501" cy="2844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5305077" y="1321633"/>
            <a:ext cx="367893" cy="365218"/>
            <a:chOff x="5305077" y="1502633"/>
            <a:chExt cx="367893" cy="3652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7100170" y="1319117"/>
            <a:ext cx="368308" cy="367033"/>
            <a:chOff x="7100170" y="1500117"/>
            <a:chExt cx="368308" cy="3670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7539642" y="1319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6649231" y="1319021"/>
            <a:ext cx="390287" cy="367065"/>
            <a:chOff x="6649231" y="1500021"/>
            <a:chExt cx="390287" cy="3670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5746938" y="1362503"/>
            <a:ext cx="387261" cy="280356"/>
            <a:chOff x="5746938" y="1543503"/>
            <a:chExt cx="387261" cy="2803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6196730" y="1344346"/>
            <a:ext cx="369072" cy="317467"/>
            <a:chOff x="6196730" y="1525346"/>
            <a:chExt cx="369072" cy="317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4940592" y="1319690"/>
            <a:ext cx="246558" cy="367161"/>
            <a:chOff x="4940592" y="1500690"/>
            <a:chExt cx="246558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7964906" y="1318894"/>
            <a:ext cx="380858" cy="367575"/>
            <a:chOff x="7964906" y="1499894"/>
            <a:chExt cx="380858" cy="3675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5779557" y="2721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8007400" y="2721278"/>
            <a:ext cx="285230" cy="355597"/>
            <a:chOff x="8007400" y="2902278"/>
            <a:chExt cx="285230" cy="3555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6219124" y="2721788"/>
            <a:ext cx="318231" cy="355470"/>
            <a:chOff x="6219124" y="2902788"/>
            <a:chExt cx="318231" cy="3554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4969421" y="2721852"/>
            <a:ext cx="185109" cy="355406"/>
            <a:chOff x="4969421" y="2902852"/>
            <a:chExt cx="185109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7574555" y="2722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7121800" y="2721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6685259" y="2721852"/>
            <a:ext cx="311414" cy="355406"/>
            <a:chOff x="6685259" y="2902852"/>
            <a:chExt cx="311414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5309250" y="2722170"/>
            <a:ext cx="359579" cy="355852"/>
            <a:chOff x="5309250" y="2903170"/>
            <a:chExt cx="359579" cy="3558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199565" y="2240172"/>
            <a:ext cx="312179" cy="353431"/>
            <a:chOff x="2199565" y="2421172"/>
            <a:chExt cx="312179" cy="3534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1750887" y="2244727"/>
            <a:ext cx="320143" cy="343269"/>
            <a:chOff x="1750887" y="2425727"/>
            <a:chExt cx="320143" cy="34326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298037" y="2244727"/>
            <a:ext cx="338364" cy="342887"/>
            <a:chOff x="1298037" y="2425727"/>
            <a:chExt cx="338364" cy="3428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848977" y="2237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3974207" y="2248009"/>
            <a:ext cx="320143" cy="338491"/>
            <a:chOff x="3974207" y="2429009"/>
            <a:chExt cx="320143" cy="3384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2623237" y="2250047"/>
            <a:ext cx="355024" cy="332630"/>
            <a:chOff x="2623237" y="2431047"/>
            <a:chExt cx="355024" cy="3326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6657194" y="2253073"/>
            <a:ext cx="375507" cy="367925"/>
            <a:chOff x="6657194" y="2434073"/>
            <a:chExt cx="37550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7101317" y="2260655"/>
            <a:ext cx="367925" cy="352380"/>
            <a:chOff x="7101317" y="2441655"/>
            <a:chExt cx="367925" cy="3523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5756399" y="2253456"/>
            <a:ext cx="367925" cy="367161"/>
            <a:chOff x="5756399" y="2434456"/>
            <a:chExt cx="367925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5304695" y="2253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7542031" y="2264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7964906" y="2253073"/>
            <a:ext cx="373627" cy="367925"/>
            <a:chOff x="7964906" y="2434073"/>
            <a:chExt cx="37362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6194086" y="2256737"/>
            <a:ext cx="369837" cy="360471"/>
            <a:chOff x="6194086" y="2437737"/>
            <a:chExt cx="369837" cy="3604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849675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0000"/>
                </a:solidFill>
                <a:cs typeface="B Nazanin" panose="00000700000000000000" pitchFamily="2" charset="-78"/>
              </a:rPr>
              <a:t>آیکون های آموزشی</a:t>
            </a:r>
            <a:endParaRPr sz="2400" dirty="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4858400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0000"/>
                </a:solidFill>
                <a:cs typeface="B Nazanin" panose="00000700000000000000" pitchFamily="2" charset="-78"/>
              </a:rPr>
              <a:t>نمادهای پزشکی</a:t>
            </a:r>
            <a:endParaRPr sz="2400" dirty="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0000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0000"/>
                </a:solidFill>
                <a:cs typeface="B Nazanin" panose="00000700000000000000" pitchFamily="2" charset="-78"/>
              </a:rPr>
              <a:t>نمادهای آواتار</a:t>
            </a:r>
            <a:endParaRPr sz="2400" dirty="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36" name="Google Shape;13236;p25"/>
          <p:cNvGrpSpPr/>
          <p:nvPr/>
        </p:nvGrpSpPr>
        <p:grpSpPr>
          <a:xfrm>
            <a:off x="4803025" y="1783336"/>
            <a:ext cx="347225" cy="310175"/>
            <a:chOff x="7055563" y="3039906"/>
            <a:chExt cx="347225" cy="310175"/>
          </a:xfrm>
        </p:grpSpPr>
        <p:sp>
          <p:nvSpPr>
            <p:cNvPr id="13237" name="Google Shape;13237;p25"/>
            <p:cNvSpPr/>
            <p:nvPr/>
          </p:nvSpPr>
          <p:spPr>
            <a:xfrm>
              <a:off x="7165888" y="3133881"/>
              <a:ext cx="10050" cy="20225"/>
            </a:xfrm>
            <a:custGeom>
              <a:avLst/>
              <a:gdLst/>
              <a:ahLst/>
              <a:cxnLst/>
              <a:rect l="l" t="t" r="r" b="b"/>
              <a:pathLst>
                <a:path w="402" h="809" extrusionOk="0">
                  <a:moveTo>
                    <a:pt x="253" y="1"/>
                  </a:moveTo>
                  <a:cubicBezTo>
                    <a:pt x="241" y="1"/>
                    <a:pt x="229" y="3"/>
                    <a:pt x="217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624"/>
                  </a:lnTo>
                  <a:cubicBezTo>
                    <a:pt x="1" y="716"/>
                    <a:pt x="93" y="809"/>
                    <a:pt x="217" y="809"/>
                  </a:cubicBezTo>
                  <a:cubicBezTo>
                    <a:pt x="309" y="809"/>
                    <a:pt x="402" y="716"/>
                    <a:pt x="402" y="624"/>
                  </a:cubicBezTo>
                  <a:lnTo>
                    <a:pt x="402" y="192"/>
                  </a:lnTo>
                  <a:cubicBezTo>
                    <a:pt x="402" y="85"/>
                    <a:pt x="332" y="1"/>
                    <a:pt x="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38" name="Google Shape;13238;p25"/>
            <p:cNvSpPr/>
            <p:nvPr/>
          </p:nvSpPr>
          <p:spPr>
            <a:xfrm>
              <a:off x="7281613" y="3135181"/>
              <a:ext cx="10075" cy="18925"/>
            </a:xfrm>
            <a:custGeom>
              <a:avLst/>
              <a:gdLst/>
              <a:ahLst/>
              <a:cxnLst/>
              <a:rect l="l" t="t" r="r" b="b"/>
              <a:pathLst>
                <a:path w="403" h="757" extrusionOk="0">
                  <a:moveTo>
                    <a:pt x="202" y="1"/>
                  </a:moveTo>
                  <a:cubicBezTo>
                    <a:pt x="117" y="1"/>
                    <a:pt x="32" y="47"/>
                    <a:pt x="1" y="140"/>
                  </a:cubicBezTo>
                  <a:lnTo>
                    <a:pt x="1" y="572"/>
                  </a:lnTo>
                  <a:cubicBezTo>
                    <a:pt x="1" y="661"/>
                    <a:pt x="86" y="749"/>
                    <a:pt x="202" y="757"/>
                  </a:cubicBezTo>
                  <a:lnTo>
                    <a:pt x="202" y="757"/>
                  </a:lnTo>
                  <a:cubicBezTo>
                    <a:pt x="317" y="749"/>
                    <a:pt x="402" y="661"/>
                    <a:pt x="402" y="572"/>
                  </a:cubicBezTo>
                  <a:lnTo>
                    <a:pt x="402" y="140"/>
                  </a:lnTo>
                  <a:cubicBezTo>
                    <a:pt x="371" y="47"/>
                    <a:pt x="286" y="1"/>
                    <a:pt x="202" y="1"/>
                  </a:cubicBezTo>
                  <a:close/>
                  <a:moveTo>
                    <a:pt x="202" y="757"/>
                  </a:moveTo>
                  <a:cubicBezTo>
                    <a:pt x="196" y="757"/>
                    <a:pt x="191" y="757"/>
                    <a:pt x="186" y="757"/>
                  </a:cubicBezTo>
                  <a:lnTo>
                    <a:pt x="217" y="757"/>
                  </a:lnTo>
                  <a:cubicBezTo>
                    <a:pt x="212" y="757"/>
                    <a:pt x="207" y="757"/>
                    <a:pt x="202" y="757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39" name="Google Shape;13239;p25"/>
            <p:cNvSpPr/>
            <p:nvPr/>
          </p:nvSpPr>
          <p:spPr>
            <a:xfrm>
              <a:off x="7209088" y="3143206"/>
              <a:ext cx="40750" cy="17075"/>
            </a:xfrm>
            <a:custGeom>
              <a:avLst/>
              <a:gdLst/>
              <a:ahLst/>
              <a:cxnLst/>
              <a:rect l="l" t="t" r="r" b="b"/>
              <a:pathLst>
                <a:path w="1630" h="683" extrusionOk="0">
                  <a:moveTo>
                    <a:pt x="1351" y="1"/>
                  </a:moveTo>
                  <a:cubicBezTo>
                    <a:pt x="1302" y="1"/>
                    <a:pt x="1250" y="20"/>
                    <a:pt x="1205" y="66"/>
                  </a:cubicBezTo>
                  <a:cubicBezTo>
                    <a:pt x="1097" y="189"/>
                    <a:pt x="942" y="251"/>
                    <a:pt x="788" y="251"/>
                  </a:cubicBezTo>
                  <a:cubicBezTo>
                    <a:pt x="634" y="251"/>
                    <a:pt x="479" y="189"/>
                    <a:pt x="371" y="66"/>
                  </a:cubicBezTo>
                  <a:cubicBezTo>
                    <a:pt x="325" y="35"/>
                    <a:pt x="271" y="19"/>
                    <a:pt x="221" y="19"/>
                  </a:cubicBezTo>
                  <a:cubicBezTo>
                    <a:pt x="171" y="19"/>
                    <a:pt x="124" y="35"/>
                    <a:pt x="94" y="66"/>
                  </a:cubicBezTo>
                  <a:cubicBezTo>
                    <a:pt x="1" y="158"/>
                    <a:pt x="1" y="282"/>
                    <a:pt x="94" y="374"/>
                  </a:cubicBezTo>
                  <a:cubicBezTo>
                    <a:pt x="248" y="559"/>
                    <a:pt x="526" y="683"/>
                    <a:pt x="803" y="683"/>
                  </a:cubicBezTo>
                  <a:lnTo>
                    <a:pt x="772" y="652"/>
                  </a:lnTo>
                  <a:cubicBezTo>
                    <a:pt x="1050" y="652"/>
                    <a:pt x="1328" y="559"/>
                    <a:pt x="1513" y="343"/>
                  </a:cubicBezTo>
                  <a:cubicBezTo>
                    <a:pt x="1629" y="181"/>
                    <a:pt x="1501" y="1"/>
                    <a:pt x="1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0" name="Google Shape;13240;p25"/>
            <p:cNvSpPr/>
            <p:nvPr/>
          </p:nvSpPr>
          <p:spPr>
            <a:xfrm>
              <a:off x="7055563" y="3039906"/>
              <a:ext cx="347225" cy="310175"/>
            </a:xfrm>
            <a:custGeom>
              <a:avLst/>
              <a:gdLst/>
              <a:ahLst/>
              <a:cxnLst/>
              <a:rect l="l" t="t" r="r" b="b"/>
              <a:pathLst>
                <a:path w="13889" h="12407" extrusionOk="0">
                  <a:moveTo>
                    <a:pt x="4599" y="402"/>
                  </a:moveTo>
                  <a:cubicBezTo>
                    <a:pt x="5340" y="402"/>
                    <a:pt x="5340" y="1482"/>
                    <a:pt x="4599" y="1482"/>
                  </a:cubicBezTo>
                  <a:lnTo>
                    <a:pt x="1297" y="1482"/>
                  </a:lnTo>
                  <a:cubicBezTo>
                    <a:pt x="988" y="1482"/>
                    <a:pt x="741" y="1235"/>
                    <a:pt x="741" y="957"/>
                  </a:cubicBezTo>
                  <a:cubicBezTo>
                    <a:pt x="741" y="649"/>
                    <a:pt x="988" y="402"/>
                    <a:pt x="1297" y="402"/>
                  </a:cubicBezTo>
                  <a:close/>
                  <a:moveTo>
                    <a:pt x="4414" y="1883"/>
                  </a:moveTo>
                  <a:lnTo>
                    <a:pt x="4414" y="3148"/>
                  </a:lnTo>
                  <a:lnTo>
                    <a:pt x="1482" y="3148"/>
                  </a:lnTo>
                  <a:lnTo>
                    <a:pt x="1482" y="1883"/>
                  </a:lnTo>
                  <a:close/>
                  <a:moveTo>
                    <a:pt x="12345" y="1883"/>
                  </a:moveTo>
                  <a:lnTo>
                    <a:pt x="12345" y="3148"/>
                  </a:lnTo>
                  <a:lnTo>
                    <a:pt x="9444" y="3148"/>
                  </a:lnTo>
                  <a:lnTo>
                    <a:pt x="9444" y="1883"/>
                  </a:lnTo>
                  <a:close/>
                  <a:moveTo>
                    <a:pt x="13117" y="3580"/>
                  </a:moveTo>
                  <a:cubicBezTo>
                    <a:pt x="13271" y="3580"/>
                    <a:pt x="13425" y="3704"/>
                    <a:pt x="13425" y="3889"/>
                  </a:cubicBezTo>
                  <a:lnTo>
                    <a:pt x="13425" y="4661"/>
                  </a:lnTo>
                  <a:cubicBezTo>
                    <a:pt x="13425" y="4846"/>
                    <a:pt x="13271" y="4969"/>
                    <a:pt x="13117" y="4969"/>
                  </a:cubicBezTo>
                  <a:lnTo>
                    <a:pt x="741" y="4969"/>
                  </a:lnTo>
                  <a:cubicBezTo>
                    <a:pt x="556" y="4969"/>
                    <a:pt x="432" y="4846"/>
                    <a:pt x="432" y="4661"/>
                  </a:cubicBezTo>
                  <a:lnTo>
                    <a:pt x="432" y="3889"/>
                  </a:lnTo>
                  <a:cubicBezTo>
                    <a:pt x="432" y="3704"/>
                    <a:pt x="556" y="3580"/>
                    <a:pt x="741" y="3580"/>
                  </a:cubicBezTo>
                  <a:close/>
                  <a:moveTo>
                    <a:pt x="11419" y="5401"/>
                  </a:moveTo>
                  <a:lnTo>
                    <a:pt x="11419" y="8549"/>
                  </a:lnTo>
                  <a:cubicBezTo>
                    <a:pt x="11388" y="8858"/>
                    <a:pt x="11149" y="9012"/>
                    <a:pt x="10910" y="9012"/>
                  </a:cubicBezTo>
                  <a:cubicBezTo>
                    <a:pt x="10671" y="9012"/>
                    <a:pt x="10432" y="8858"/>
                    <a:pt x="10401" y="8549"/>
                  </a:cubicBezTo>
                  <a:lnTo>
                    <a:pt x="10401" y="5401"/>
                  </a:lnTo>
                  <a:close/>
                  <a:moveTo>
                    <a:pt x="12345" y="5401"/>
                  </a:moveTo>
                  <a:lnTo>
                    <a:pt x="12345" y="8549"/>
                  </a:lnTo>
                  <a:cubicBezTo>
                    <a:pt x="12299" y="9475"/>
                    <a:pt x="11597" y="9938"/>
                    <a:pt x="10895" y="9938"/>
                  </a:cubicBezTo>
                  <a:cubicBezTo>
                    <a:pt x="10193" y="9938"/>
                    <a:pt x="9490" y="9475"/>
                    <a:pt x="9444" y="8549"/>
                  </a:cubicBezTo>
                  <a:lnTo>
                    <a:pt x="9444" y="5401"/>
                  </a:lnTo>
                  <a:lnTo>
                    <a:pt x="10000" y="5401"/>
                  </a:lnTo>
                  <a:lnTo>
                    <a:pt x="10000" y="8549"/>
                  </a:lnTo>
                  <a:cubicBezTo>
                    <a:pt x="10031" y="9120"/>
                    <a:pt x="10463" y="9406"/>
                    <a:pt x="10898" y="9406"/>
                  </a:cubicBezTo>
                  <a:cubicBezTo>
                    <a:pt x="11334" y="9406"/>
                    <a:pt x="11774" y="9120"/>
                    <a:pt x="11821" y="8549"/>
                  </a:cubicBezTo>
                  <a:lnTo>
                    <a:pt x="11821" y="5401"/>
                  </a:lnTo>
                  <a:close/>
                  <a:moveTo>
                    <a:pt x="4414" y="5401"/>
                  </a:moveTo>
                  <a:lnTo>
                    <a:pt x="4414" y="8549"/>
                  </a:lnTo>
                  <a:cubicBezTo>
                    <a:pt x="4414" y="9521"/>
                    <a:pt x="3681" y="10007"/>
                    <a:pt x="2948" y="10007"/>
                  </a:cubicBezTo>
                  <a:cubicBezTo>
                    <a:pt x="2215" y="10007"/>
                    <a:pt x="1482" y="9521"/>
                    <a:pt x="1482" y="8549"/>
                  </a:cubicBezTo>
                  <a:lnTo>
                    <a:pt x="1482" y="5401"/>
                  </a:lnTo>
                  <a:lnTo>
                    <a:pt x="2037" y="5401"/>
                  </a:lnTo>
                  <a:lnTo>
                    <a:pt x="2037" y="6821"/>
                  </a:lnTo>
                  <a:cubicBezTo>
                    <a:pt x="2037" y="6944"/>
                    <a:pt x="2130" y="7037"/>
                    <a:pt x="2222" y="7037"/>
                  </a:cubicBezTo>
                  <a:cubicBezTo>
                    <a:pt x="2346" y="7037"/>
                    <a:pt x="2438" y="6944"/>
                    <a:pt x="2438" y="6821"/>
                  </a:cubicBezTo>
                  <a:lnTo>
                    <a:pt x="2438" y="5401"/>
                  </a:lnTo>
                  <a:lnTo>
                    <a:pt x="3457" y="5401"/>
                  </a:lnTo>
                  <a:lnTo>
                    <a:pt x="3457" y="8549"/>
                  </a:lnTo>
                  <a:cubicBezTo>
                    <a:pt x="3457" y="8889"/>
                    <a:pt x="3202" y="9058"/>
                    <a:pt x="2948" y="9058"/>
                  </a:cubicBezTo>
                  <a:cubicBezTo>
                    <a:pt x="2693" y="9058"/>
                    <a:pt x="2438" y="8889"/>
                    <a:pt x="2438" y="8549"/>
                  </a:cubicBezTo>
                  <a:lnTo>
                    <a:pt x="2438" y="7623"/>
                  </a:lnTo>
                  <a:cubicBezTo>
                    <a:pt x="2438" y="7531"/>
                    <a:pt x="2346" y="7438"/>
                    <a:pt x="2222" y="7438"/>
                  </a:cubicBezTo>
                  <a:cubicBezTo>
                    <a:pt x="2130" y="7438"/>
                    <a:pt x="2037" y="7531"/>
                    <a:pt x="2037" y="7623"/>
                  </a:cubicBezTo>
                  <a:lnTo>
                    <a:pt x="2037" y="8549"/>
                  </a:lnTo>
                  <a:cubicBezTo>
                    <a:pt x="2037" y="9151"/>
                    <a:pt x="2492" y="9452"/>
                    <a:pt x="2948" y="9452"/>
                  </a:cubicBezTo>
                  <a:cubicBezTo>
                    <a:pt x="3403" y="9452"/>
                    <a:pt x="3858" y="9151"/>
                    <a:pt x="3858" y="8549"/>
                  </a:cubicBezTo>
                  <a:lnTo>
                    <a:pt x="3858" y="5401"/>
                  </a:lnTo>
                  <a:close/>
                  <a:moveTo>
                    <a:pt x="7500" y="5401"/>
                  </a:moveTo>
                  <a:lnTo>
                    <a:pt x="7500" y="10061"/>
                  </a:lnTo>
                  <a:lnTo>
                    <a:pt x="6358" y="10061"/>
                  </a:lnTo>
                  <a:lnTo>
                    <a:pt x="6358" y="5401"/>
                  </a:lnTo>
                  <a:close/>
                  <a:moveTo>
                    <a:pt x="8302" y="10463"/>
                  </a:moveTo>
                  <a:cubicBezTo>
                    <a:pt x="8950" y="10463"/>
                    <a:pt x="9444" y="10987"/>
                    <a:pt x="9444" y="11635"/>
                  </a:cubicBezTo>
                  <a:lnTo>
                    <a:pt x="9475" y="11635"/>
                  </a:lnTo>
                  <a:lnTo>
                    <a:pt x="9475" y="11790"/>
                  </a:lnTo>
                  <a:cubicBezTo>
                    <a:pt x="9475" y="11913"/>
                    <a:pt x="9382" y="12006"/>
                    <a:pt x="9259" y="12006"/>
                  </a:cubicBezTo>
                  <a:lnTo>
                    <a:pt x="4568" y="12006"/>
                  </a:lnTo>
                  <a:cubicBezTo>
                    <a:pt x="4475" y="12006"/>
                    <a:pt x="4383" y="11913"/>
                    <a:pt x="4383" y="11790"/>
                  </a:cubicBezTo>
                  <a:lnTo>
                    <a:pt x="4383" y="11635"/>
                  </a:lnTo>
                  <a:cubicBezTo>
                    <a:pt x="4383" y="10987"/>
                    <a:pt x="4907" y="10463"/>
                    <a:pt x="5525" y="10463"/>
                  </a:cubicBezTo>
                  <a:close/>
                  <a:moveTo>
                    <a:pt x="1297" y="0"/>
                  </a:moveTo>
                  <a:cubicBezTo>
                    <a:pt x="155" y="31"/>
                    <a:pt x="0" y="1636"/>
                    <a:pt x="1111" y="1883"/>
                  </a:cubicBezTo>
                  <a:lnTo>
                    <a:pt x="1111" y="3179"/>
                  </a:lnTo>
                  <a:lnTo>
                    <a:pt x="741" y="3179"/>
                  </a:lnTo>
                  <a:cubicBezTo>
                    <a:pt x="340" y="3179"/>
                    <a:pt x="31" y="3488"/>
                    <a:pt x="31" y="3889"/>
                  </a:cubicBezTo>
                  <a:lnTo>
                    <a:pt x="31" y="4661"/>
                  </a:lnTo>
                  <a:cubicBezTo>
                    <a:pt x="31" y="5062"/>
                    <a:pt x="340" y="5370"/>
                    <a:pt x="741" y="5370"/>
                  </a:cubicBezTo>
                  <a:lnTo>
                    <a:pt x="741" y="5401"/>
                  </a:lnTo>
                  <a:lnTo>
                    <a:pt x="1081" y="5401"/>
                  </a:lnTo>
                  <a:lnTo>
                    <a:pt x="1081" y="8549"/>
                  </a:lnTo>
                  <a:cubicBezTo>
                    <a:pt x="1081" y="9568"/>
                    <a:pt x="1914" y="10401"/>
                    <a:pt x="2963" y="10401"/>
                  </a:cubicBezTo>
                  <a:cubicBezTo>
                    <a:pt x="3982" y="10401"/>
                    <a:pt x="4815" y="9568"/>
                    <a:pt x="4815" y="8549"/>
                  </a:cubicBezTo>
                  <a:lnTo>
                    <a:pt x="4815" y="5401"/>
                  </a:lnTo>
                  <a:lnTo>
                    <a:pt x="5926" y="5401"/>
                  </a:lnTo>
                  <a:lnTo>
                    <a:pt x="5926" y="10061"/>
                  </a:lnTo>
                  <a:lnTo>
                    <a:pt x="5556" y="10061"/>
                  </a:lnTo>
                  <a:cubicBezTo>
                    <a:pt x="4691" y="10061"/>
                    <a:pt x="3982" y="10771"/>
                    <a:pt x="3982" y="11635"/>
                  </a:cubicBezTo>
                  <a:lnTo>
                    <a:pt x="3982" y="11790"/>
                  </a:lnTo>
                  <a:cubicBezTo>
                    <a:pt x="3982" y="12129"/>
                    <a:pt x="4259" y="12407"/>
                    <a:pt x="4599" y="12407"/>
                  </a:cubicBezTo>
                  <a:lnTo>
                    <a:pt x="9259" y="12407"/>
                  </a:lnTo>
                  <a:cubicBezTo>
                    <a:pt x="9598" y="12407"/>
                    <a:pt x="9876" y="12129"/>
                    <a:pt x="9876" y="11790"/>
                  </a:cubicBezTo>
                  <a:lnTo>
                    <a:pt x="9876" y="11635"/>
                  </a:lnTo>
                  <a:cubicBezTo>
                    <a:pt x="9876" y="10771"/>
                    <a:pt x="9197" y="10061"/>
                    <a:pt x="8333" y="10061"/>
                  </a:cubicBezTo>
                  <a:lnTo>
                    <a:pt x="7932" y="10061"/>
                  </a:lnTo>
                  <a:lnTo>
                    <a:pt x="7932" y="5401"/>
                  </a:lnTo>
                  <a:lnTo>
                    <a:pt x="9074" y="5401"/>
                  </a:lnTo>
                  <a:lnTo>
                    <a:pt x="9074" y="8549"/>
                  </a:lnTo>
                  <a:cubicBezTo>
                    <a:pt x="9074" y="9568"/>
                    <a:pt x="9876" y="10401"/>
                    <a:pt x="10926" y="10401"/>
                  </a:cubicBezTo>
                  <a:cubicBezTo>
                    <a:pt x="11944" y="10401"/>
                    <a:pt x="12777" y="9568"/>
                    <a:pt x="12777" y="8549"/>
                  </a:cubicBezTo>
                  <a:lnTo>
                    <a:pt x="12777" y="5401"/>
                  </a:lnTo>
                  <a:lnTo>
                    <a:pt x="13117" y="5401"/>
                  </a:lnTo>
                  <a:cubicBezTo>
                    <a:pt x="13518" y="5401"/>
                    <a:pt x="13857" y="5062"/>
                    <a:pt x="13857" y="4661"/>
                  </a:cubicBezTo>
                  <a:lnTo>
                    <a:pt x="13857" y="3889"/>
                  </a:lnTo>
                  <a:cubicBezTo>
                    <a:pt x="13857" y="3488"/>
                    <a:pt x="13518" y="3179"/>
                    <a:pt x="13117" y="3179"/>
                  </a:cubicBezTo>
                  <a:lnTo>
                    <a:pt x="12777" y="3179"/>
                  </a:lnTo>
                  <a:lnTo>
                    <a:pt x="12777" y="1883"/>
                  </a:lnTo>
                  <a:cubicBezTo>
                    <a:pt x="13888" y="1636"/>
                    <a:pt x="13703" y="31"/>
                    <a:pt x="12592" y="0"/>
                  </a:cubicBezTo>
                  <a:lnTo>
                    <a:pt x="11944" y="0"/>
                  </a:lnTo>
                  <a:cubicBezTo>
                    <a:pt x="11821" y="0"/>
                    <a:pt x="11728" y="93"/>
                    <a:pt x="11759" y="217"/>
                  </a:cubicBezTo>
                  <a:cubicBezTo>
                    <a:pt x="11759" y="309"/>
                    <a:pt x="11821" y="402"/>
                    <a:pt x="11944" y="402"/>
                  </a:cubicBezTo>
                  <a:lnTo>
                    <a:pt x="12592" y="402"/>
                  </a:lnTo>
                  <a:cubicBezTo>
                    <a:pt x="13302" y="402"/>
                    <a:pt x="13302" y="1513"/>
                    <a:pt x="12592" y="1513"/>
                  </a:cubicBezTo>
                  <a:lnTo>
                    <a:pt x="9259" y="1513"/>
                  </a:lnTo>
                  <a:cubicBezTo>
                    <a:pt x="8549" y="1513"/>
                    <a:pt x="8549" y="402"/>
                    <a:pt x="9259" y="402"/>
                  </a:cubicBezTo>
                  <a:lnTo>
                    <a:pt x="11172" y="402"/>
                  </a:lnTo>
                  <a:cubicBezTo>
                    <a:pt x="11296" y="402"/>
                    <a:pt x="11388" y="340"/>
                    <a:pt x="11388" y="217"/>
                  </a:cubicBezTo>
                  <a:cubicBezTo>
                    <a:pt x="11388" y="93"/>
                    <a:pt x="11296" y="0"/>
                    <a:pt x="11172" y="0"/>
                  </a:cubicBezTo>
                  <a:lnTo>
                    <a:pt x="9259" y="0"/>
                  </a:lnTo>
                  <a:cubicBezTo>
                    <a:pt x="8148" y="0"/>
                    <a:pt x="7963" y="1636"/>
                    <a:pt x="9074" y="1883"/>
                  </a:cubicBezTo>
                  <a:lnTo>
                    <a:pt x="9074" y="3179"/>
                  </a:lnTo>
                  <a:lnTo>
                    <a:pt x="4815" y="3179"/>
                  </a:lnTo>
                  <a:lnTo>
                    <a:pt x="4815" y="1883"/>
                  </a:lnTo>
                  <a:cubicBezTo>
                    <a:pt x="5926" y="1636"/>
                    <a:pt x="5741" y="0"/>
                    <a:pt x="4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41" name="Google Shape;13241;p25"/>
          <p:cNvGrpSpPr/>
          <p:nvPr/>
        </p:nvGrpSpPr>
        <p:grpSpPr>
          <a:xfrm>
            <a:off x="5493756" y="1777161"/>
            <a:ext cx="352625" cy="322525"/>
            <a:chOff x="6314113" y="3033731"/>
            <a:chExt cx="352625" cy="322525"/>
          </a:xfrm>
        </p:grpSpPr>
        <p:sp>
          <p:nvSpPr>
            <p:cNvPr id="13242" name="Google Shape;13242;p25"/>
            <p:cNvSpPr/>
            <p:nvPr/>
          </p:nvSpPr>
          <p:spPr>
            <a:xfrm>
              <a:off x="6366563" y="3160881"/>
              <a:ext cx="12000" cy="16375"/>
            </a:xfrm>
            <a:custGeom>
              <a:avLst/>
              <a:gdLst/>
              <a:ahLst/>
              <a:cxnLst/>
              <a:rect l="l" t="t" r="r" b="b"/>
              <a:pathLst>
                <a:path w="480" h="655" extrusionOk="0">
                  <a:moveTo>
                    <a:pt x="201" y="1"/>
                  </a:moveTo>
                  <a:cubicBezTo>
                    <a:pt x="101" y="1"/>
                    <a:pt x="32" y="85"/>
                    <a:pt x="32" y="192"/>
                  </a:cubicBezTo>
                  <a:lnTo>
                    <a:pt x="32" y="470"/>
                  </a:lnTo>
                  <a:cubicBezTo>
                    <a:pt x="1" y="593"/>
                    <a:pt x="124" y="655"/>
                    <a:pt x="244" y="655"/>
                  </a:cubicBezTo>
                  <a:cubicBezTo>
                    <a:pt x="363" y="655"/>
                    <a:pt x="479" y="593"/>
                    <a:pt x="433" y="470"/>
                  </a:cubicBezTo>
                  <a:lnTo>
                    <a:pt x="433" y="223"/>
                  </a:lnTo>
                  <a:cubicBezTo>
                    <a:pt x="433" y="99"/>
                    <a:pt x="340" y="7"/>
                    <a:pt x="217" y="7"/>
                  </a:cubicBezTo>
                  <a:lnTo>
                    <a:pt x="248" y="7"/>
                  </a:lnTo>
                  <a:cubicBezTo>
                    <a:pt x="231" y="3"/>
                    <a:pt x="216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3" name="Google Shape;13243;p25"/>
            <p:cNvSpPr/>
            <p:nvPr/>
          </p:nvSpPr>
          <p:spPr>
            <a:xfrm>
              <a:off x="6441413" y="316088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69" y="1"/>
                  </a:moveTo>
                  <a:cubicBezTo>
                    <a:pt x="70" y="1"/>
                    <a:pt x="0" y="85"/>
                    <a:pt x="0" y="192"/>
                  </a:cubicBezTo>
                  <a:lnTo>
                    <a:pt x="0" y="470"/>
                  </a:lnTo>
                  <a:cubicBezTo>
                    <a:pt x="0" y="562"/>
                    <a:pt x="93" y="655"/>
                    <a:pt x="216" y="655"/>
                  </a:cubicBezTo>
                  <a:cubicBezTo>
                    <a:pt x="309" y="655"/>
                    <a:pt x="402" y="562"/>
                    <a:pt x="402" y="470"/>
                  </a:cubicBezTo>
                  <a:lnTo>
                    <a:pt x="402" y="223"/>
                  </a:lnTo>
                  <a:cubicBezTo>
                    <a:pt x="402" y="99"/>
                    <a:pt x="309" y="7"/>
                    <a:pt x="216" y="7"/>
                  </a:cubicBezTo>
                  <a:cubicBezTo>
                    <a:pt x="200" y="3"/>
                    <a:pt x="184" y="1"/>
                    <a:pt x="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4" name="Google Shape;13244;p25"/>
            <p:cNvSpPr/>
            <p:nvPr/>
          </p:nvSpPr>
          <p:spPr>
            <a:xfrm>
              <a:off x="6393163" y="3166356"/>
              <a:ext cx="31300" cy="14375"/>
            </a:xfrm>
            <a:custGeom>
              <a:avLst/>
              <a:gdLst/>
              <a:ahLst/>
              <a:cxnLst/>
              <a:rect l="l" t="t" r="r" b="b"/>
              <a:pathLst>
                <a:path w="1252" h="575" extrusionOk="0">
                  <a:moveTo>
                    <a:pt x="299" y="0"/>
                  </a:moveTo>
                  <a:cubicBezTo>
                    <a:pt x="142" y="0"/>
                    <a:pt x="1" y="181"/>
                    <a:pt x="140" y="343"/>
                  </a:cubicBezTo>
                  <a:cubicBezTo>
                    <a:pt x="279" y="498"/>
                    <a:pt x="472" y="575"/>
                    <a:pt x="665" y="575"/>
                  </a:cubicBezTo>
                  <a:cubicBezTo>
                    <a:pt x="858" y="575"/>
                    <a:pt x="1051" y="498"/>
                    <a:pt x="1190" y="343"/>
                  </a:cubicBezTo>
                  <a:cubicBezTo>
                    <a:pt x="1251" y="251"/>
                    <a:pt x="1251" y="127"/>
                    <a:pt x="1190" y="66"/>
                  </a:cubicBezTo>
                  <a:lnTo>
                    <a:pt x="1159" y="66"/>
                  </a:lnTo>
                  <a:cubicBezTo>
                    <a:pt x="1113" y="35"/>
                    <a:pt x="1059" y="19"/>
                    <a:pt x="1008" y="19"/>
                  </a:cubicBezTo>
                  <a:cubicBezTo>
                    <a:pt x="958" y="19"/>
                    <a:pt x="912" y="35"/>
                    <a:pt x="881" y="66"/>
                  </a:cubicBezTo>
                  <a:cubicBezTo>
                    <a:pt x="819" y="127"/>
                    <a:pt x="727" y="158"/>
                    <a:pt x="665" y="158"/>
                  </a:cubicBezTo>
                  <a:cubicBezTo>
                    <a:pt x="572" y="158"/>
                    <a:pt x="511" y="127"/>
                    <a:pt x="449" y="66"/>
                  </a:cubicBezTo>
                  <a:cubicBezTo>
                    <a:pt x="403" y="20"/>
                    <a:pt x="350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5" name="Google Shape;13245;p25"/>
            <p:cNvSpPr/>
            <p:nvPr/>
          </p:nvSpPr>
          <p:spPr>
            <a:xfrm>
              <a:off x="6386638" y="3271356"/>
              <a:ext cx="46300" cy="49500"/>
            </a:xfrm>
            <a:custGeom>
              <a:avLst/>
              <a:gdLst/>
              <a:ahLst/>
              <a:cxnLst/>
              <a:rect l="l" t="t" r="r" b="b"/>
              <a:pathLst>
                <a:path w="1852" h="1980" extrusionOk="0">
                  <a:moveTo>
                    <a:pt x="926" y="433"/>
                  </a:moveTo>
                  <a:cubicBezTo>
                    <a:pt x="1296" y="834"/>
                    <a:pt x="1389" y="1205"/>
                    <a:pt x="1296" y="1390"/>
                  </a:cubicBezTo>
                  <a:cubicBezTo>
                    <a:pt x="1219" y="1529"/>
                    <a:pt x="1073" y="1598"/>
                    <a:pt x="922" y="1598"/>
                  </a:cubicBezTo>
                  <a:cubicBezTo>
                    <a:pt x="772" y="1598"/>
                    <a:pt x="617" y="1529"/>
                    <a:pt x="525" y="1390"/>
                  </a:cubicBezTo>
                  <a:cubicBezTo>
                    <a:pt x="463" y="1205"/>
                    <a:pt x="525" y="834"/>
                    <a:pt x="926" y="433"/>
                  </a:cubicBezTo>
                  <a:close/>
                  <a:moveTo>
                    <a:pt x="941" y="1"/>
                  </a:moveTo>
                  <a:cubicBezTo>
                    <a:pt x="849" y="1"/>
                    <a:pt x="756" y="32"/>
                    <a:pt x="679" y="94"/>
                  </a:cubicBezTo>
                  <a:cubicBezTo>
                    <a:pt x="185" y="587"/>
                    <a:pt x="0" y="1143"/>
                    <a:pt x="185" y="1544"/>
                  </a:cubicBezTo>
                  <a:cubicBezTo>
                    <a:pt x="300" y="1802"/>
                    <a:pt x="573" y="1979"/>
                    <a:pt x="859" y="1979"/>
                  </a:cubicBezTo>
                  <a:cubicBezTo>
                    <a:pt x="881" y="1979"/>
                    <a:pt x="904" y="1978"/>
                    <a:pt x="926" y="1976"/>
                  </a:cubicBezTo>
                  <a:cubicBezTo>
                    <a:pt x="949" y="1978"/>
                    <a:pt x="971" y="1979"/>
                    <a:pt x="994" y="1979"/>
                  </a:cubicBezTo>
                  <a:cubicBezTo>
                    <a:pt x="1279" y="1979"/>
                    <a:pt x="1555" y="1802"/>
                    <a:pt x="1698" y="1544"/>
                  </a:cubicBezTo>
                  <a:cubicBezTo>
                    <a:pt x="1852" y="1143"/>
                    <a:pt x="1698" y="587"/>
                    <a:pt x="1204" y="94"/>
                  </a:cubicBezTo>
                  <a:cubicBezTo>
                    <a:pt x="1127" y="32"/>
                    <a:pt x="1034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6" name="Google Shape;13246;p25"/>
            <p:cNvSpPr/>
            <p:nvPr/>
          </p:nvSpPr>
          <p:spPr>
            <a:xfrm>
              <a:off x="6329538" y="3245131"/>
              <a:ext cx="45550" cy="49500"/>
            </a:xfrm>
            <a:custGeom>
              <a:avLst/>
              <a:gdLst/>
              <a:ahLst/>
              <a:cxnLst/>
              <a:rect l="l" t="t" r="r" b="b"/>
              <a:pathLst>
                <a:path w="1822" h="1980" extrusionOk="0">
                  <a:moveTo>
                    <a:pt x="895" y="402"/>
                  </a:moveTo>
                  <a:cubicBezTo>
                    <a:pt x="1297" y="834"/>
                    <a:pt x="1358" y="1173"/>
                    <a:pt x="1297" y="1359"/>
                  </a:cubicBezTo>
                  <a:cubicBezTo>
                    <a:pt x="1204" y="1513"/>
                    <a:pt x="1081" y="1575"/>
                    <a:pt x="895" y="1575"/>
                  </a:cubicBezTo>
                  <a:cubicBezTo>
                    <a:pt x="741" y="1575"/>
                    <a:pt x="587" y="1513"/>
                    <a:pt x="525" y="1359"/>
                  </a:cubicBezTo>
                  <a:cubicBezTo>
                    <a:pt x="432" y="1173"/>
                    <a:pt x="525" y="834"/>
                    <a:pt x="895" y="402"/>
                  </a:cubicBezTo>
                  <a:close/>
                  <a:moveTo>
                    <a:pt x="911" y="1"/>
                  </a:moveTo>
                  <a:cubicBezTo>
                    <a:pt x="818" y="1"/>
                    <a:pt x="726" y="32"/>
                    <a:pt x="648" y="93"/>
                  </a:cubicBezTo>
                  <a:cubicBezTo>
                    <a:pt x="155" y="587"/>
                    <a:pt x="0" y="1112"/>
                    <a:pt x="155" y="1513"/>
                  </a:cubicBezTo>
                  <a:cubicBezTo>
                    <a:pt x="269" y="1799"/>
                    <a:pt x="543" y="1979"/>
                    <a:pt x="853" y="1979"/>
                  </a:cubicBezTo>
                  <a:cubicBezTo>
                    <a:pt x="877" y="1979"/>
                    <a:pt x="902" y="1978"/>
                    <a:pt x="926" y="1976"/>
                  </a:cubicBezTo>
                  <a:lnTo>
                    <a:pt x="895" y="1976"/>
                  </a:lnTo>
                  <a:cubicBezTo>
                    <a:pt x="1235" y="1976"/>
                    <a:pt x="1513" y="1822"/>
                    <a:pt x="1667" y="1513"/>
                  </a:cubicBezTo>
                  <a:cubicBezTo>
                    <a:pt x="1821" y="1143"/>
                    <a:pt x="1667" y="587"/>
                    <a:pt x="1173" y="93"/>
                  </a:cubicBezTo>
                  <a:cubicBezTo>
                    <a:pt x="1096" y="32"/>
                    <a:pt x="1003" y="1"/>
                    <a:pt x="9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7" name="Google Shape;13247;p25"/>
            <p:cNvSpPr/>
            <p:nvPr/>
          </p:nvSpPr>
          <p:spPr>
            <a:xfrm>
              <a:off x="6443713" y="3245131"/>
              <a:ext cx="46325" cy="49500"/>
            </a:xfrm>
            <a:custGeom>
              <a:avLst/>
              <a:gdLst/>
              <a:ahLst/>
              <a:cxnLst/>
              <a:rect l="l" t="t" r="r" b="b"/>
              <a:pathLst>
                <a:path w="1853" h="1980" extrusionOk="0">
                  <a:moveTo>
                    <a:pt x="927" y="402"/>
                  </a:moveTo>
                  <a:cubicBezTo>
                    <a:pt x="1328" y="834"/>
                    <a:pt x="1390" y="1173"/>
                    <a:pt x="1328" y="1359"/>
                  </a:cubicBezTo>
                  <a:cubicBezTo>
                    <a:pt x="1235" y="1513"/>
                    <a:pt x="1081" y="1575"/>
                    <a:pt x="927" y="1575"/>
                  </a:cubicBezTo>
                  <a:cubicBezTo>
                    <a:pt x="772" y="1575"/>
                    <a:pt x="618" y="1513"/>
                    <a:pt x="556" y="1359"/>
                  </a:cubicBezTo>
                  <a:cubicBezTo>
                    <a:pt x="464" y="1173"/>
                    <a:pt x="556" y="834"/>
                    <a:pt x="927" y="402"/>
                  </a:cubicBezTo>
                  <a:close/>
                  <a:moveTo>
                    <a:pt x="942" y="1"/>
                  </a:moveTo>
                  <a:cubicBezTo>
                    <a:pt x="850" y="1"/>
                    <a:pt x="757" y="32"/>
                    <a:pt x="680" y="93"/>
                  </a:cubicBezTo>
                  <a:cubicBezTo>
                    <a:pt x="186" y="587"/>
                    <a:pt x="1" y="1112"/>
                    <a:pt x="186" y="1513"/>
                  </a:cubicBezTo>
                  <a:cubicBezTo>
                    <a:pt x="301" y="1799"/>
                    <a:pt x="574" y="1979"/>
                    <a:pt x="884" y="1979"/>
                  </a:cubicBezTo>
                  <a:cubicBezTo>
                    <a:pt x="909" y="1979"/>
                    <a:pt x="933" y="1978"/>
                    <a:pt x="958" y="1976"/>
                  </a:cubicBezTo>
                  <a:lnTo>
                    <a:pt x="927" y="1976"/>
                  </a:lnTo>
                  <a:cubicBezTo>
                    <a:pt x="1266" y="1976"/>
                    <a:pt x="1544" y="1822"/>
                    <a:pt x="1698" y="1513"/>
                  </a:cubicBezTo>
                  <a:cubicBezTo>
                    <a:pt x="1853" y="1143"/>
                    <a:pt x="1698" y="587"/>
                    <a:pt x="1205" y="93"/>
                  </a:cubicBezTo>
                  <a:cubicBezTo>
                    <a:pt x="1127" y="32"/>
                    <a:pt x="1035" y="1"/>
                    <a:pt x="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8" name="Google Shape;13248;p25"/>
            <p:cNvSpPr/>
            <p:nvPr/>
          </p:nvSpPr>
          <p:spPr>
            <a:xfrm>
              <a:off x="6523188" y="3239731"/>
              <a:ext cx="104950" cy="86450"/>
            </a:xfrm>
            <a:custGeom>
              <a:avLst/>
              <a:gdLst/>
              <a:ahLst/>
              <a:cxnLst/>
              <a:rect l="l" t="t" r="r" b="b"/>
              <a:pathLst>
                <a:path w="4198" h="3458" extrusionOk="0">
                  <a:moveTo>
                    <a:pt x="2099" y="464"/>
                  </a:moveTo>
                  <a:lnTo>
                    <a:pt x="3642" y="3025"/>
                  </a:lnTo>
                  <a:lnTo>
                    <a:pt x="556" y="3025"/>
                  </a:lnTo>
                  <a:lnTo>
                    <a:pt x="2099" y="464"/>
                  </a:lnTo>
                  <a:close/>
                  <a:moveTo>
                    <a:pt x="2099" y="1"/>
                  </a:moveTo>
                  <a:cubicBezTo>
                    <a:pt x="1976" y="1"/>
                    <a:pt x="1852" y="62"/>
                    <a:pt x="1791" y="155"/>
                  </a:cubicBezTo>
                  <a:lnTo>
                    <a:pt x="124" y="2932"/>
                  </a:lnTo>
                  <a:cubicBezTo>
                    <a:pt x="1" y="3149"/>
                    <a:pt x="155" y="3426"/>
                    <a:pt x="402" y="3457"/>
                  </a:cubicBezTo>
                  <a:lnTo>
                    <a:pt x="3797" y="3457"/>
                  </a:lnTo>
                  <a:cubicBezTo>
                    <a:pt x="4044" y="3457"/>
                    <a:pt x="4198" y="3149"/>
                    <a:pt x="4074" y="2932"/>
                  </a:cubicBezTo>
                  <a:lnTo>
                    <a:pt x="2377" y="155"/>
                  </a:lnTo>
                  <a:cubicBezTo>
                    <a:pt x="2315" y="62"/>
                    <a:pt x="2223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9" name="Google Shape;13249;p25"/>
            <p:cNvSpPr/>
            <p:nvPr/>
          </p:nvSpPr>
          <p:spPr>
            <a:xfrm>
              <a:off x="6314113" y="3033731"/>
              <a:ext cx="352625" cy="322525"/>
            </a:xfrm>
            <a:custGeom>
              <a:avLst/>
              <a:gdLst/>
              <a:ahLst/>
              <a:cxnLst/>
              <a:rect l="l" t="t" r="r" b="b"/>
              <a:pathLst>
                <a:path w="14105" h="12901" extrusionOk="0">
                  <a:moveTo>
                    <a:pt x="13394" y="402"/>
                  </a:moveTo>
                  <a:lnTo>
                    <a:pt x="13394" y="1482"/>
                  </a:lnTo>
                  <a:lnTo>
                    <a:pt x="6851" y="1482"/>
                  </a:lnTo>
                  <a:cubicBezTo>
                    <a:pt x="5555" y="1482"/>
                    <a:pt x="4475" y="2470"/>
                    <a:pt x="4383" y="3766"/>
                  </a:cubicBezTo>
                  <a:lnTo>
                    <a:pt x="3272" y="3766"/>
                  </a:lnTo>
                  <a:cubicBezTo>
                    <a:pt x="3395" y="1852"/>
                    <a:pt x="4938" y="402"/>
                    <a:pt x="6821" y="402"/>
                  </a:cubicBezTo>
                  <a:close/>
                  <a:moveTo>
                    <a:pt x="4568" y="4167"/>
                  </a:moveTo>
                  <a:cubicBezTo>
                    <a:pt x="5617" y="4445"/>
                    <a:pt x="6419" y="5278"/>
                    <a:pt x="6728" y="6327"/>
                  </a:cubicBezTo>
                  <a:lnTo>
                    <a:pt x="926" y="6327"/>
                  </a:lnTo>
                  <a:cubicBezTo>
                    <a:pt x="1173" y="5617"/>
                    <a:pt x="1605" y="5000"/>
                    <a:pt x="2191" y="4568"/>
                  </a:cubicBezTo>
                  <a:lnTo>
                    <a:pt x="2222" y="4568"/>
                  </a:lnTo>
                  <a:cubicBezTo>
                    <a:pt x="2469" y="4383"/>
                    <a:pt x="2778" y="4229"/>
                    <a:pt x="3117" y="4167"/>
                  </a:cubicBezTo>
                  <a:close/>
                  <a:moveTo>
                    <a:pt x="10462" y="7438"/>
                  </a:moveTo>
                  <a:cubicBezTo>
                    <a:pt x="10833" y="7438"/>
                    <a:pt x="11203" y="7623"/>
                    <a:pt x="11419" y="7963"/>
                  </a:cubicBezTo>
                  <a:lnTo>
                    <a:pt x="13116" y="10771"/>
                  </a:lnTo>
                  <a:cubicBezTo>
                    <a:pt x="13549" y="11512"/>
                    <a:pt x="12993" y="12469"/>
                    <a:pt x="12129" y="12500"/>
                  </a:cubicBezTo>
                  <a:lnTo>
                    <a:pt x="8765" y="12500"/>
                  </a:lnTo>
                  <a:cubicBezTo>
                    <a:pt x="7901" y="12469"/>
                    <a:pt x="7345" y="11512"/>
                    <a:pt x="7808" y="10771"/>
                  </a:cubicBezTo>
                  <a:lnTo>
                    <a:pt x="9475" y="7963"/>
                  </a:lnTo>
                  <a:cubicBezTo>
                    <a:pt x="9691" y="7623"/>
                    <a:pt x="10061" y="7438"/>
                    <a:pt x="10462" y="7438"/>
                  </a:cubicBezTo>
                  <a:close/>
                  <a:moveTo>
                    <a:pt x="6821" y="1"/>
                  </a:moveTo>
                  <a:cubicBezTo>
                    <a:pt x="4691" y="1"/>
                    <a:pt x="2963" y="1698"/>
                    <a:pt x="2901" y="3797"/>
                  </a:cubicBezTo>
                  <a:cubicBezTo>
                    <a:pt x="2562" y="3889"/>
                    <a:pt x="2253" y="4043"/>
                    <a:pt x="1975" y="4229"/>
                  </a:cubicBezTo>
                  <a:cubicBezTo>
                    <a:pt x="1265" y="4753"/>
                    <a:pt x="741" y="5494"/>
                    <a:pt x="494" y="6327"/>
                  </a:cubicBezTo>
                  <a:cubicBezTo>
                    <a:pt x="216" y="6420"/>
                    <a:pt x="0" y="6698"/>
                    <a:pt x="0" y="7006"/>
                  </a:cubicBezTo>
                  <a:lnTo>
                    <a:pt x="0" y="7500"/>
                  </a:lnTo>
                  <a:cubicBezTo>
                    <a:pt x="0" y="7870"/>
                    <a:pt x="278" y="8179"/>
                    <a:pt x="648" y="8179"/>
                  </a:cubicBezTo>
                  <a:lnTo>
                    <a:pt x="2562" y="8179"/>
                  </a:lnTo>
                  <a:cubicBezTo>
                    <a:pt x="2654" y="8179"/>
                    <a:pt x="2747" y="8086"/>
                    <a:pt x="2747" y="7963"/>
                  </a:cubicBezTo>
                  <a:cubicBezTo>
                    <a:pt x="2747" y="7870"/>
                    <a:pt x="2654" y="7778"/>
                    <a:pt x="2562" y="7778"/>
                  </a:cubicBezTo>
                  <a:lnTo>
                    <a:pt x="648" y="7778"/>
                  </a:lnTo>
                  <a:cubicBezTo>
                    <a:pt x="494" y="7778"/>
                    <a:pt x="370" y="7654"/>
                    <a:pt x="370" y="7500"/>
                  </a:cubicBezTo>
                  <a:lnTo>
                    <a:pt x="370" y="7006"/>
                  </a:lnTo>
                  <a:cubicBezTo>
                    <a:pt x="370" y="6852"/>
                    <a:pt x="494" y="6728"/>
                    <a:pt x="648" y="6728"/>
                  </a:cubicBezTo>
                  <a:lnTo>
                    <a:pt x="6975" y="6728"/>
                  </a:lnTo>
                  <a:cubicBezTo>
                    <a:pt x="7129" y="6728"/>
                    <a:pt x="7253" y="6852"/>
                    <a:pt x="7253" y="7006"/>
                  </a:cubicBezTo>
                  <a:lnTo>
                    <a:pt x="7253" y="7500"/>
                  </a:lnTo>
                  <a:cubicBezTo>
                    <a:pt x="7253" y="7654"/>
                    <a:pt x="7129" y="7778"/>
                    <a:pt x="6975" y="7778"/>
                  </a:cubicBezTo>
                  <a:lnTo>
                    <a:pt x="3364" y="7778"/>
                  </a:lnTo>
                  <a:cubicBezTo>
                    <a:pt x="3241" y="7778"/>
                    <a:pt x="3148" y="7870"/>
                    <a:pt x="3148" y="7963"/>
                  </a:cubicBezTo>
                  <a:cubicBezTo>
                    <a:pt x="3148" y="8086"/>
                    <a:pt x="3241" y="8179"/>
                    <a:pt x="3364" y="8179"/>
                  </a:cubicBezTo>
                  <a:lnTo>
                    <a:pt x="6975" y="8179"/>
                  </a:lnTo>
                  <a:cubicBezTo>
                    <a:pt x="7345" y="8179"/>
                    <a:pt x="7654" y="7870"/>
                    <a:pt x="7654" y="7500"/>
                  </a:cubicBezTo>
                  <a:lnTo>
                    <a:pt x="7654" y="7006"/>
                  </a:lnTo>
                  <a:cubicBezTo>
                    <a:pt x="7654" y="6698"/>
                    <a:pt x="7438" y="6420"/>
                    <a:pt x="7129" y="6327"/>
                  </a:cubicBezTo>
                  <a:cubicBezTo>
                    <a:pt x="6913" y="5494"/>
                    <a:pt x="6389" y="4753"/>
                    <a:pt x="5648" y="4229"/>
                  </a:cubicBezTo>
                  <a:cubicBezTo>
                    <a:pt x="5401" y="4043"/>
                    <a:pt x="5092" y="3889"/>
                    <a:pt x="4784" y="3797"/>
                  </a:cubicBezTo>
                  <a:cubicBezTo>
                    <a:pt x="4845" y="2716"/>
                    <a:pt x="5740" y="1883"/>
                    <a:pt x="6851" y="1852"/>
                  </a:cubicBezTo>
                  <a:lnTo>
                    <a:pt x="9629" y="1852"/>
                  </a:lnTo>
                  <a:lnTo>
                    <a:pt x="9629" y="7253"/>
                  </a:lnTo>
                  <a:cubicBezTo>
                    <a:pt x="9444" y="7377"/>
                    <a:pt x="9259" y="7562"/>
                    <a:pt x="9135" y="7747"/>
                  </a:cubicBezTo>
                  <a:lnTo>
                    <a:pt x="7438" y="10555"/>
                  </a:lnTo>
                  <a:cubicBezTo>
                    <a:pt x="6821" y="11574"/>
                    <a:pt x="7561" y="12901"/>
                    <a:pt x="8765" y="12901"/>
                  </a:cubicBezTo>
                  <a:lnTo>
                    <a:pt x="12160" y="12901"/>
                  </a:lnTo>
                  <a:cubicBezTo>
                    <a:pt x="13363" y="12901"/>
                    <a:pt x="14104" y="11574"/>
                    <a:pt x="13487" y="10555"/>
                  </a:cubicBezTo>
                  <a:lnTo>
                    <a:pt x="11759" y="7778"/>
                  </a:lnTo>
                  <a:cubicBezTo>
                    <a:pt x="11635" y="7562"/>
                    <a:pt x="11450" y="7377"/>
                    <a:pt x="11234" y="7253"/>
                  </a:cubicBezTo>
                  <a:lnTo>
                    <a:pt x="11234" y="3858"/>
                  </a:lnTo>
                  <a:cubicBezTo>
                    <a:pt x="11234" y="3766"/>
                    <a:pt x="11141" y="3673"/>
                    <a:pt x="11049" y="3673"/>
                  </a:cubicBezTo>
                  <a:cubicBezTo>
                    <a:pt x="10925" y="3673"/>
                    <a:pt x="10833" y="3766"/>
                    <a:pt x="10833" y="3858"/>
                  </a:cubicBezTo>
                  <a:lnTo>
                    <a:pt x="10833" y="7068"/>
                  </a:lnTo>
                  <a:cubicBezTo>
                    <a:pt x="10709" y="7037"/>
                    <a:pt x="10578" y="7022"/>
                    <a:pt x="10443" y="7022"/>
                  </a:cubicBezTo>
                  <a:cubicBezTo>
                    <a:pt x="10308" y="7022"/>
                    <a:pt x="10169" y="7037"/>
                    <a:pt x="10030" y="7068"/>
                  </a:cubicBezTo>
                  <a:lnTo>
                    <a:pt x="10030" y="1883"/>
                  </a:lnTo>
                  <a:lnTo>
                    <a:pt x="10833" y="1883"/>
                  </a:lnTo>
                  <a:lnTo>
                    <a:pt x="10833" y="3087"/>
                  </a:lnTo>
                  <a:cubicBezTo>
                    <a:pt x="10833" y="3179"/>
                    <a:pt x="10925" y="3272"/>
                    <a:pt x="11049" y="3272"/>
                  </a:cubicBezTo>
                  <a:cubicBezTo>
                    <a:pt x="11141" y="3272"/>
                    <a:pt x="11234" y="3179"/>
                    <a:pt x="11234" y="3087"/>
                  </a:cubicBezTo>
                  <a:lnTo>
                    <a:pt x="11234" y="1883"/>
                  </a:lnTo>
                  <a:lnTo>
                    <a:pt x="13549" y="1883"/>
                  </a:lnTo>
                  <a:cubicBezTo>
                    <a:pt x="13672" y="1883"/>
                    <a:pt x="13765" y="1791"/>
                    <a:pt x="13765" y="1667"/>
                  </a:cubicBezTo>
                  <a:lnTo>
                    <a:pt x="13765" y="186"/>
                  </a:lnTo>
                  <a:cubicBezTo>
                    <a:pt x="13765" y="93"/>
                    <a:pt x="13672" y="1"/>
                    <a:pt x="1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50" name="Google Shape;13250;p25"/>
          <p:cNvGrpSpPr/>
          <p:nvPr/>
        </p:nvGrpSpPr>
        <p:grpSpPr>
          <a:xfrm>
            <a:off x="6283838" y="1765586"/>
            <a:ext cx="278550" cy="345675"/>
            <a:chOff x="4841988" y="4141656"/>
            <a:chExt cx="278550" cy="345675"/>
          </a:xfrm>
        </p:grpSpPr>
        <p:sp>
          <p:nvSpPr>
            <p:cNvPr id="13251" name="Google Shape;13251;p25"/>
            <p:cNvSpPr/>
            <p:nvPr/>
          </p:nvSpPr>
          <p:spPr>
            <a:xfrm>
              <a:off x="4946163" y="4363106"/>
              <a:ext cx="10050" cy="15450"/>
            </a:xfrm>
            <a:custGeom>
              <a:avLst/>
              <a:gdLst/>
              <a:ahLst/>
              <a:cxnLst/>
              <a:rect l="l" t="t" r="r" b="b"/>
              <a:pathLst>
                <a:path w="402" h="618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185" y="617"/>
                  </a:cubicBezTo>
                  <a:cubicBezTo>
                    <a:pt x="309" y="617"/>
                    <a:pt x="401" y="525"/>
                    <a:pt x="401" y="432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2" name="Google Shape;13252;p25"/>
            <p:cNvSpPr/>
            <p:nvPr/>
          </p:nvSpPr>
          <p:spPr>
            <a:xfrm>
              <a:off x="5006338" y="4363106"/>
              <a:ext cx="10825" cy="15450"/>
            </a:xfrm>
            <a:custGeom>
              <a:avLst/>
              <a:gdLst/>
              <a:ahLst/>
              <a:cxnLst/>
              <a:rect l="l" t="t" r="r" b="b"/>
              <a:pathLst>
                <a:path w="433" h="618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216" y="617"/>
                  </a:cubicBezTo>
                  <a:cubicBezTo>
                    <a:pt x="340" y="617"/>
                    <a:pt x="432" y="525"/>
                    <a:pt x="432" y="432"/>
                  </a:cubicBezTo>
                  <a:lnTo>
                    <a:pt x="43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3" name="Google Shape;13253;p25"/>
            <p:cNvSpPr/>
            <p:nvPr/>
          </p:nvSpPr>
          <p:spPr>
            <a:xfrm>
              <a:off x="4966613" y="4368081"/>
              <a:ext cx="29300" cy="13550"/>
            </a:xfrm>
            <a:custGeom>
              <a:avLst/>
              <a:gdLst/>
              <a:ahLst/>
              <a:cxnLst/>
              <a:rect l="l" t="t" r="r" b="b"/>
              <a:pathLst>
                <a:path w="1172" h="542" extrusionOk="0">
                  <a:moveTo>
                    <a:pt x="292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262" y="480"/>
                    <a:pt x="424" y="542"/>
                    <a:pt x="586" y="542"/>
                  </a:cubicBezTo>
                  <a:cubicBezTo>
                    <a:pt x="748" y="542"/>
                    <a:pt x="910" y="480"/>
                    <a:pt x="1034" y="357"/>
                  </a:cubicBezTo>
                  <a:cubicBezTo>
                    <a:pt x="1172" y="196"/>
                    <a:pt x="1036" y="1"/>
                    <a:pt x="881" y="1"/>
                  </a:cubicBezTo>
                  <a:cubicBezTo>
                    <a:pt x="828" y="1"/>
                    <a:pt x="772" y="24"/>
                    <a:pt x="725" y="79"/>
                  </a:cubicBezTo>
                  <a:cubicBezTo>
                    <a:pt x="694" y="110"/>
                    <a:pt x="633" y="141"/>
                    <a:pt x="571" y="141"/>
                  </a:cubicBezTo>
                  <a:cubicBezTo>
                    <a:pt x="540" y="141"/>
                    <a:pt x="478" y="110"/>
                    <a:pt x="447" y="79"/>
                  </a:cubicBezTo>
                  <a:cubicBezTo>
                    <a:pt x="400" y="24"/>
                    <a:pt x="345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4" name="Google Shape;13254;p25"/>
            <p:cNvSpPr/>
            <p:nvPr/>
          </p:nvSpPr>
          <p:spPr>
            <a:xfrm>
              <a:off x="4841988" y="4141656"/>
              <a:ext cx="278550" cy="345675"/>
            </a:xfrm>
            <a:custGeom>
              <a:avLst/>
              <a:gdLst/>
              <a:ahLst/>
              <a:cxnLst/>
              <a:rect l="l" t="t" r="r" b="b"/>
              <a:pathLst>
                <a:path w="11142" h="13827" extrusionOk="0">
                  <a:moveTo>
                    <a:pt x="10278" y="402"/>
                  </a:moveTo>
                  <a:cubicBezTo>
                    <a:pt x="10525" y="402"/>
                    <a:pt x="10710" y="618"/>
                    <a:pt x="10710" y="834"/>
                  </a:cubicBezTo>
                  <a:lnTo>
                    <a:pt x="10710" y="12994"/>
                  </a:lnTo>
                  <a:cubicBezTo>
                    <a:pt x="10710" y="13210"/>
                    <a:pt x="10525" y="13426"/>
                    <a:pt x="10278" y="13426"/>
                  </a:cubicBezTo>
                  <a:lnTo>
                    <a:pt x="834" y="13426"/>
                  </a:lnTo>
                  <a:cubicBezTo>
                    <a:pt x="618" y="13426"/>
                    <a:pt x="402" y="13210"/>
                    <a:pt x="402" y="12994"/>
                  </a:cubicBezTo>
                  <a:lnTo>
                    <a:pt x="402" y="12716"/>
                  </a:lnTo>
                  <a:lnTo>
                    <a:pt x="1513" y="12716"/>
                  </a:lnTo>
                  <a:cubicBezTo>
                    <a:pt x="1606" y="12716"/>
                    <a:pt x="1698" y="12623"/>
                    <a:pt x="1698" y="12500"/>
                  </a:cubicBezTo>
                  <a:cubicBezTo>
                    <a:pt x="1698" y="12376"/>
                    <a:pt x="1606" y="12284"/>
                    <a:pt x="1513" y="12284"/>
                  </a:cubicBezTo>
                  <a:lnTo>
                    <a:pt x="402" y="12284"/>
                  </a:lnTo>
                  <a:lnTo>
                    <a:pt x="402" y="11574"/>
                  </a:lnTo>
                  <a:lnTo>
                    <a:pt x="957" y="11574"/>
                  </a:lnTo>
                  <a:cubicBezTo>
                    <a:pt x="1081" y="11574"/>
                    <a:pt x="1173" y="11481"/>
                    <a:pt x="1173" y="11389"/>
                  </a:cubicBezTo>
                  <a:cubicBezTo>
                    <a:pt x="1173" y="11265"/>
                    <a:pt x="1081" y="11173"/>
                    <a:pt x="957" y="11173"/>
                  </a:cubicBezTo>
                  <a:lnTo>
                    <a:pt x="402" y="11173"/>
                  </a:lnTo>
                  <a:lnTo>
                    <a:pt x="402" y="10463"/>
                  </a:lnTo>
                  <a:lnTo>
                    <a:pt x="957" y="10463"/>
                  </a:lnTo>
                  <a:cubicBezTo>
                    <a:pt x="1081" y="10463"/>
                    <a:pt x="1173" y="10370"/>
                    <a:pt x="1173" y="10278"/>
                  </a:cubicBezTo>
                  <a:cubicBezTo>
                    <a:pt x="1173" y="10154"/>
                    <a:pt x="1081" y="10062"/>
                    <a:pt x="957" y="10062"/>
                  </a:cubicBezTo>
                  <a:lnTo>
                    <a:pt x="402" y="10062"/>
                  </a:lnTo>
                  <a:lnTo>
                    <a:pt x="402" y="9352"/>
                  </a:lnTo>
                  <a:lnTo>
                    <a:pt x="957" y="9352"/>
                  </a:lnTo>
                  <a:cubicBezTo>
                    <a:pt x="1081" y="9352"/>
                    <a:pt x="1173" y="9259"/>
                    <a:pt x="1173" y="9167"/>
                  </a:cubicBezTo>
                  <a:cubicBezTo>
                    <a:pt x="1173" y="9043"/>
                    <a:pt x="1081" y="8951"/>
                    <a:pt x="957" y="8951"/>
                  </a:cubicBezTo>
                  <a:lnTo>
                    <a:pt x="402" y="8951"/>
                  </a:lnTo>
                  <a:lnTo>
                    <a:pt x="402" y="8241"/>
                  </a:lnTo>
                  <a:lnTo>
                    <a:pt x="957" y="8241"/>
                  </a:lnTo>
                  <a:cubicBezTo>
                    <a:pt x="1081" y="8241"/>
                    <a:pt x="1173" y="8148"/>
                    <a:pt x="1173" y="8025"/>
                  </a:cubicBezTo>
                  <a:cubicBezTo>
                    <a:pt x="1173" y="7932"/>
                    <a:pt x="1081" y="7840"/>
                    <a:pt x="957" y="7840"/>
                  </a:cubicBezTo>
                  <a:lnTo>
                    <a:pt x="402" y="7840"/>
                  </a:lnTo>
                  <a:lnTo>
                    <a:pt x="402" y="7130"/>
                  </a:lnTo>
                  <a:lnTo>
                    <a:pt x="1513" y="7130"/>
                  </a:lnTo>
                  <a:cubicBezTo>
                    <a:pt x="1606" y="7130"/>
                    <a:pt x="1698" y="7037"/>
                    <a:pt x="1698" y="6914"/>
                  </a:cubicBezTo>
                  <a:cubicBezTo>
                    <a:pt x="1698" y="6790"/>
                    <a:pt x="1606" y="6698"/>
                    <a:pt x="1513" y="6698"/>
                  </a:cubicBezTo>
                  <a:lnTo>
                    <a:pt x="402" y="6698"/>
                  </a:lnTo>
                  <a:lnTo>
                    <a:pt x="402" y="5988"/>
                  </a:lnTo>
                  <a:lnTo>
                    <a:pt x="957" y="5988"/>
                  </a:lnTo>
                  <a:cubicBezTo>
                    <a:pt x="974" y="5992"/>
                    <a:pt x="989" y="5994"/>
                    <a:pt x="1004" y="5994"/>
                  </a:cubicBezTo>
                  <a:cubicBezTo>
                    <a:pt x="1104" y="5994"/>
                    <a:pt x="1173" y="5910"/>
                    <a:pt x="1173" y="5803"/>
                  </a:cubicBezTo>
                  <a:cubicBezTo>
                    <a:pt x="1173" y="5679"/>
                    <a:pt x="1081" y="5587"/>
                    <a:pt x="957" y="5587"/>
                  </a:cubicBezTo>
                  <a:lnTo>
                    <a:pt x="402" y="5587"/>
                  </a:lnTo>
                  <a:lnTo>
                    <a:pt x="402" y="4877"/>
                  </a:lnTo>
                  <a:lnTo>
                    <a:pt x="957" y="4877"/>
                  </a:lnTo>
                  <a:cubicBezTo>
                    <a:pt x="1081" y="4877"/>
                    <a:pt x="1173" y="4784"/>
                    <a:pt x="1173" y="4692"/>
                  </a:cubicBezTo>
                  <a:cubicBezTo>
                    <a:pt x="1173" y="4568"/>
                    <a:pt x="1081" y="4476"/>
                    <a:pt x="957" y="4476"/>
                  </a:cubicBezTo>
                  <a:lnTo>
                    <a:pt x="402" y="4476"/>
                  </a:lnTo>
                  <a:lnTo>
                    <a:pt x="402" y="3766"/>
                  </a:lnTo>
                  <a:lnTo>
                    <a:pt x="957" y="3766"/>
                  </a:lnTo>
                  <a:cubicBezTo>
                    <a:pt x="1143" y="3704"/>
                    <a:pt x="1143" y="3427"/>
                    <a:pt x="957" y="3396"/>
                  </a:cubicBezTo>
                  <a:lnTo>
                    <a:pt x="402" y="3396"/>
                  </a:lnTo>
                  <a:lnTo>
                    <a:pt x="402" y="2655"/>
                  </a:lnTo>
                  <a:lnTo>
                    <a:pt x="957" y="2655"/>
                  </a:lnTo>
                  <a:cubicBezTo>
                    <a:pt x="1143" y="2593"/>
                    <a:pt x="1143" y="2315"/>
                    <a:pt x="957" y="2254"/>
                  </a:cubicBezTo>
                  <a:lnTo>
                    <a:pt x="402" y="2254"/>
                  </a:lnTo>
                  <a:lnTo>
                    <a:pt x="402" y="1544"/>
                  </a:lnTo>
                  <a:lnTo>
                    <a:pt x="1513" y="1544"/>
                  </a:lnTo>
                  <a:cubicBezTo>
                    <a:pt x="1606" y="1544"/>
                    <a:pt x="1698" y="1451"/>
                    <a:pt x="1698" y="1328"/>
                  </a:cubicBezTo>
                  <a:cubicBezTo>
                    <a:pt x="1698" y="1235"/>
                    <a:pt x="1606" y="1143"/>
                    <a:pt x="1513" y="1143"/>
                  </a:cubicBezTo>
                  <a:lnTo>
                    <a:pt x="402" y="1143"/>
                  </a:lnTo>
                  <a:lnTo>
                    <a:pt x="402" y="834"/>
                  </a:lnTo>
                  <a:cubicBezTo>
                    <a:pt x="402" y="618"/>
                    <a:pt x="618" y="402"/>
                    <a:pt x="834" y="402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34"/>
                  </a:cubicBezTo>
                  <a:lnTo>
                    <a:pt x="1" y="12994"/>
                  </a:lnTo>
                  <a:cubicBezTo>
                    <a:pt x="1" y="13457"/>
                    <a:pt x="371" y="13827"/>
                    <a:pt x="834" y="13827"/>
                  </a:cubicBezTo>
                  <a:lnTo>
                    <a:pt x="10278" y="13827"/>
                  </a:lnTo>
                  <a:cubicBezTo>
                    <a:pt x="10741" y="13827"/>
                    <a:pt x="11142" y="13457"/>
                    <a:pt x="11142" y="12994"/>
                  </a:cubicBezTo>
                  <a:lnTo>
                    <a:pt x="11142" y="834"/>
                  </a:lnTo>
                  <a:cubicBezTo>
                    <a:pt x="11142" y="371"/>
                    <a:pt x="10741" y="1"/>
                    <a:pt x="10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5" name="Google Shape;13255;p25"/>
            <p:cNvSpPr/>
            <p:nvPr/>
          </p:nvSpPr>
          <p:spPr>
            <a:xfrm>
              <a:off x="4858188" y="4170206"/>
              <a:ext cx="226875" cy="291675"/>
            </a:xfrm>
            <a:custGeom>
              <a:avLst/>
              <a:gdLst/>
              <a:ahLst/>
              <a:cxnLst/>
              <a:rect l="l" t="t" r="r" b="b"/>
              <a:pathLst>
                <a:path w="9075" h="11667" extrusionOk="0">
                  <a:moveTo>
                    <a:pt x="3643" y="1"/>
                  </a:moveTo>
                  <a:cubicBezTo>
                    <a:pt x="3241" y="1"/>
                    <a:pt x="2933" y="309"/>
                    <a:pt x="2933" y="711"/>
                  </a:cubicBezTo>
                  <a:lnTo>
                    <a:pt x="2933" y="5062"/>
                  </a:lnTo>
                  <a:cubicBezTo>
                    <a:pt x="1" y="7006"/>
                    <a:pt x="1297" y="11543"/>
                    <a:pt x="4815" y="11666"/>
                  </a:cubicBezTo>
                  <a:lnTo>
                    <a:pt x="4908" y="11666"/>
                  </a:lnTo>
                  <a:cubicBezTo>
                    <a:pt x="5710" y="11666"/>
                    <a:pt x="6513" y="11389"/>
                    <a:pt x="7130" y="10895"/>
                  </a:cubicBezTo>
                  <a:cubicBezTo>
                    <a:pt x="7348" y="10774"/>
                    <a:pt x="7205" y="10520"/>
                    <a:pt x="7029" y="10520"/>
                  </a:cubicBezTo>
                  <a:cubicBezTo>
                    <a:pt x="6981" y="10520"/>
                    <a:pt x="6930" y="10540"/>
                    <a:pt x="6883" y="10586"/>
                  </a:cubicBezTo>
                  <a:cubicBezTo>
                    <a:pt x="6288" y="11091"/>
                    <a:pt x="5558" y="11335"/>
                    <a:pt x="4830" y="11335"/>
                  </a:cubicBezTo>
                  <a:cubicBezTo>
                    <a:pt x="3822" y="11335"/>
                    <a:pt x="2820" y="10866"/>
                    <a:pt x="2192" y="9969"/>
                  </a:cubicBezTo>
                  <a:cubicBezTo>
                    <a:pt x="1143" y="8426"/>
                    <a:pt x="1606" y="6266"/>
                    <a:pt x="3272" y="5371"/>
                  </a:cubicBezTo>
                  <a:cubicBezTo>
                    <a:pt x="3303" y="5309"/>
                    <a:pt x="3365" y="5247"/>
                    <a:pt x="3365" y="5186"/>
                  </a:cubicBezTo>
                  <a:lnTo>
                    <a:pt x="3365" y="711"/>
                  </a:lnTo>
                  <a:cubicBezTo>
                    <a:pt x="3365" y="525"/>
                    <a:pt x="3488" y="402"/>
                    <a:pt x="3673" y="402"/>
                  </a:cubicBezTo>
                  <a:lnTo>
                    <a:pt x="6204" y="402"/>
                  </a:lnTo>
                  <a:cubicBezTo>
                    <a:pt x="6358" y="402"/>
                    <a:pt x="6513" y="525"/>
                    <a:pt x="6513" y="711"/>
                  </a:cubicBezTo>
                  <a:lnTo>
                    <a:pt x="6513" y="5186"/>
                  </a:lnTo>
                  <a:cubicBezTo>
                    <a:pt x="6513" y="5247"/>
                    <a:pt x="6544" y="5309"/>
                    <a:pt x="6605" y="5340"/>
                  </a:cubicBezTo>
                  <a:cubicBezTo>
                    <a:pt x="8241" y="6358"/>
                    <a:pt x="8611" y="8519"/>
                    <a:pt x="7469" y="10031"/>
                  </a:cubicBezTo>
                  <a:cubicBezTo>
                    <a:pt x="7356" y="10189"/>
                    <a:pt x="7476" y="10348"/>
                    <a:pt x="7620" y="10348"/>
                  </a:cubicBezTo>
                  <a:cubicBezTo>
                    <a:pt x="7673" y="10348"/>
                    <a:pt x="7729" y="10327"/>
                    <a:pt x="7778" y="10278"/>
                  </a:cubicBezTo>
                  <a:cubicBezTo>
                    <a:pt x="9074" y="8611"/>
                    <a:pt x="8673" y="6204"/>
                    <a:pt x="6914" y="5062"/>
                  </a:cubicBezTo>
                  <a:lnTo>
                    <a:pt x="6914" y="711"/>
                  </a:lnTo>
                  <a:cubicBezTo>
                    <a:pt x="6914" y="309"/>
                    <a:pt x="6605" y="1"/>
                    <a:pt x="6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6" name="Google Shape;13256;p25"/>
            <p:cNvSpPr/>
            <p:nvPr/>
          </p:nvSpPr>
          <p:spPr>
            <a:xfrm>
              <a:off x="4902163" y="4199331"/>
              <a:ext cx="157425" cy="229375"/>
            </a:xfrm>
            <a:custGeom>
              <a:avLst/>
              <a:gdLst/>
              <a:ahLst/>
              <a:cxnLst/>
              <a:rect l="l" t="t" r="r" b="b"/>
              <a:pathLst>
                <a:path w="6297" h="9175" extrusionOk="0">
                  <a:moveTo>
                    <a:pt x="3153" y="1"/>
                  </a:moveTo>
                  <a:cubicBezTo>
                    <a:pt x="2732" y="1"/>
                    <a:pt x="2316" y="271"/>
                    <a:pt x="2285" y="811"/>
                  </a:cubicBezTo>
                  <a:lnTo>
                    <a:pt x="2285" y="1829"/>
                  </a:lnTo>
                  <a:cubicBezTo>
                    <a:pt x="2285" y="1922"/>
                    <a:pt x="2377" y="2015"/>
                    <a:pt x="2501" y="2015"/>
                  </a:cubicBezTo>
                  <a:cubicBezTo>
                    <a:pt x="2593" y="2015"/>
                    <a:pt x="2686" y="1922"/>
                    <a:pt x="2686" y="1829"/>
                  </a:cubicBezTo>
                  <a:lnTo>
                    <a:pt x="2686" y="811"/>
                  </a:lnTo>
                  <a:cubicBezTo>
                    <a:pt x="2655" y="471"/>
                    <a:pt x="2910" y="302"/>
                    <a:pt x="3164" y="302"/>
                  </a:cubicBezTo>
                  <a:cubicBezTo>
                    <a:pt x="3419" y="302"/>
                    <a:pt x="3674" y="471"/>
                    <a:pt x="3643" y="811"/>
                  </a:cubicBezTo>
                  <a:lnTo>
                    <a:pt x="3643" y="4977"/>
                  </a:lnTo>
                  <a:cubicBezTo>
                    <a:pt x="3643" y="5039"/>
                    <a:pt x="3674" y="5132"/>
                    <a:pt x="3766" y="5162"/>
                  </a:cubicBezTo>
                  <a:cubicBezTo>
                    <a:pt x="5741" y="5841"/>
                    <a:pt x="5247" y="8773"/>
                    <a:pt x="3149" y="8773"/>
                  </a:cubicBezTo>
                  <a:cubicBezTo>
                    <a:pt x="1081" y="8773"/>
                    <a:pt x="587" y="5841"/>
                    <a:pt x="2562" y="5162"/>
                  </a:cubicBezTo>
                  <a:cubicBezTo>
                    <a:pt x="2624" y="5132"/>
                    <a:pt x="2686" y="5039"/>
                    <a:pt x="2686" y="4977"/>
                  </a:cubicBezTo>
                  <a:lnTo>
                    <a:pt x="2686" y="2663"/>
                  </a:lnTo>
                  <a:cubicBezTo>
                    <a:pt x="2686" y="2539"/>
                    <a:pt x="2593" y="2447"/>
                    <a:pt x="2501" y="2447"/>
                  </a:cubicBezTo>
                  <a:cubicBezTo>
                    <a:pt x="2485" y="2443"/>
                    <a:pt x="2469" y="2441"/>
                    <a:pt x="2454" y="2441"/>
                  </a:cubicBezTo>
                  <a:cubicBezTo>
                    <a:pt x="2355" y="2441"/>
                    <a:pt x="2285" y="2525"/>
                    <a:pt x="2285" y="2632"/>
                  </a:cubicBezTo>
                  <a:lnTo>
                    <a:pt x="2285" y="4823"/>
                  </a:lnTo>
                  <a:cubicBezTo>
                    <a:pt x="1" y="5780"/>
                    <a:pt x="680" y="9174"/>
                    <a:pt x="3149" y="9174"/>
                  </a:cubicBezTo>
                  <a:cubicBezTo>
                    <a:pt x="5618" y="9174"/>
                    <a:pt x="6297" y="5780"/>
                    <a:pt x="4044" y="4823"/>
                  </a:cubicBezTo>
                  <a:lnTo>
                    <a:pt x="4044" y="811"/>
                  </a:lnTo>
                  <a:cubicBezTo>
                    <a:pt x="3998" y="271"/>
                    <a:pt x="3573" y="1"/>
                    <a:pt x="31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57" name="Google Shape;13257;p25"/>
          <p:cNvGrpSpPr/>
          <p:nvPr/>
        </p:nvGrpSpPr>
        <p:grpSpPr>
          <a:xfrm>
            <a:off x="7019550" y="1765611"/>
            <a:ext cx="366500" cy="345625"/>
            <a:chOff x="4804963" y="3581531"/>
            <a:chExt cx="366500" cy="345625"/>
          </a:xfrm>
        </p:grpSpPr>
        <p:sp>
          <p:nvSpPr>
            <p:cNvPr id="13258" name="Google Shape;13258;p25"/>
            <p:cNvSpPr/>
            <p:nvPr/>
          </p:nvSpPr>
          <p:spPr>
            <a:xfrm>
              <a:off x="5015588" y="3626081"/>
              <a:ext cx="17775" cy="15650"/>
            </a:xfrm>
            <a:custGeom>
              <a:avLst/>
              <a:gdLst/>
              <a:ahLst/>
              <a:cxnLst/>
              <a:rect l="l" t="t" r="r" b="b"/>
              <a:pathLst>
                <a:path w="711" h="626" extrusionOk="0">
                  <a:moveTo>
                    <a:pt x="498" y="1"/>
                  </a:moveTo>
                  <a:cubicBezTo>
                    <a:pt x="448" y="1"/>
                    <a:pt x="402" y="24"/>
                    <a:pt x="371" y="70"/>
                  </a:cubicBezTo>
                  <a:lnTo>
                    <a:pt x="124" y="286"/>
                  </a:lnTo>
                  <a:cubicBezTo>
                    <a:pt x="1" y="410"/>
                    <a:pt x="93" y="626"/>
                    <a:pt x="278" y="626"/>
                  </a:cubicBezTo>
                  <a:cubicBezTo>
                    <a:pt x="309" y="626"/>
                    <a:pt x="371" y="626"/>
                    <a:pt x="402" y="564"/>
                  </a:cubicBezTo>
                  <a:lnTo>
                    <a:pt x="649" y="348"/>
                  </a:lnTo>
                  <a:cubicBezTo>
                    <a:pt x="710" y="255"/>
                    <a:pt x="710" y="132"/>
                    <a:pt x="649" y="70"/>
                  </a:cubicBezTo>
                  <a:cubicBezTo>
                    <a:pt x="602" y="24"/>
                    <a:pt x="548" y="1"/>
                    <a:pt x="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9" name="Google Shape;13259;p25"/>
            <p:cNvSpPr/>
            <p:nvPr/>
          </p:nvSpPr>
          <p:spPr>
            <a:xfrm>
              <a:off x="5080413" y="3690131"/>
              <a:ext cx="16975" cy="16400"/>
            </a:xfrm>
            <a:custGeom>
              <a:avLst/>
              <a:gdLst/>
              <a:ahLst/>
              <a:cxnLst/>
              <a:rect l="l" t="t" r="r" b="b"/>
              <a:pathLst>
                <a:path w="679" h="656" extrusionOk="0">
                  <a:moveTo>
                    <a:pt x="467" y="0"/>
                  </a:moveTo>
                  <a:cubicBezTo>
                    <a:pt x="417" y="0"/>
                    <a:pt x="370" y="23"/>
                    <a:pt x="340" y="70"/>
                  </a:cubicBezTo>
                  <a:lnTo>
                    <a:pt x="93" y="286"/>
                  </a:lnTo>
                  <a:cubicBezTo>
                    <a:pt x="0" y="378"/>
                    <a:pt x="0" y="502"/>
                    <a:pt x="93" y="594"/>
                  </a:cubicBezTo>
                  <a:cubicBezTo>
                    <a:pt x="123" y="625"/>
                    <a:pt x="185" y="656"/>
                    <a:pt x="247" y="656"/>
                  </a:cubicBezTo>
                  <a:cubicBezTo>
                    <a:pt x="278" y="656"/>
                    <a:pt x="340" y="625"/>
                    <a:pt x="370" y="594"/>
                  </a:cubicBezTo>
                  <a:lnTo>
                    <a:pt x="617" y="347"/>
                  </a:lnTo>
                  <a:cubicBezTo>
                    <a:pt x="679" y="286"/>
                    <a:pt x="679" y="131"/>
                    <a:pt x="617" y="70"/>
                  </a:cubicBezTo>
                  <a:cubicBezTo>
                    <a:pt x="571" y="23"/>
                    <a:pt x="517" y="0"/>
                    <a:pt x="4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0" name="Google Shape;13260;p25"/>
            <p:cNvSpPr/>
            <p:nvPr/>
          </p:nvSpPr>
          <p:spPr>
            <a:xfrm>
              <a:off x="5041063" y="3656531"/>
              <a:ext cx="27025" cy="24700"/>
            </a:xfrm>
            <a:custGeom>
              <a:avLst/>
              <a:gdLst/>
              <a:ahLst/>
              <a:cxnLst/>
              <a:rect l="l" t="t" r="r" b="b"/>
              <a:pathLst>
                <a:path w="1081" h="988" extrusionOk="0">
                  <a:moveTo>
                    <a:pt x="209" y="1"/>
                  </a:moveTo>
                  <a:cubicBezTo>
                    <a:pt x="109" y="1"/>
                    <a:pt x="17" y="48"/>
                    <a:pt x="31" y="148"/>
                  </a:cubicBezTo>
                  <a:cubicBezTo>
                    <a:pt x="0" y="364"/>
                    <a:pt x="93" y="611"/>
                    <a:pt x="278" y="765"/>
                  </a:cubicBezTo>
                  <a:cubicBezTo>
                    <a:pt x="401" y="920"/>
                    <a:pt x="617" y="981"/>
                    <a:pt x="833" y="981"/>
                  </a:cubicBezTo>
                  <a:cubicBezTo>
                    <a:pt x="849" y="985"/>
                    <a:pt x="865" y="987"/>
                    <a:pt x="881" y="987"/>
                  </a:cubicBezTo>
                  <a:cubicBezTo>
                    <a:pt x="987" y="987"/>
                    <a:pt x="1080" y="900"/>
                    <a:pt x="1080" y="765"/>
                  </a:cubicBezTo>
                  <a:cubicBezTo>
                    <a:pt x="1049" y="673"/>
                    <a:pt x="957" y="580"/>
                    <a:pt x="864" y="580"/>
                  </a:cubicBezTo>
                  <a:cubicBezTo>
                    <a:pt x="741" y="580"/>
                    <a:pt x="617" y="549"/>
                    <a:pt x="556" y="488"/>
                  </a:cubicBezTo>
                  <a:cubicBezTo>
                    <a:pt x="463" y="395"/>
                    <a:pt x="432" y="272"/>
                    <a:pt x="432" y="179"/>
                  </a:cubicBezTo>
                  <a:cubicBezTo>
                    <a:pt x="449" y="63"/>
                    <a:pt x="324" y="1"/>
                    <a:pt x="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1" name="Google Shape;13261;p25"/>
            <p:cNvSpPr/>
            <p:nvPr/>
          </p:nvSpPr>
          <p:spPr>
            <a:xfrm>
              <a:off x="4804963" y="3581531"/>
              <a:ext cx="366500" cy="345625"/>
            </a:xfrm>
            <a:custGeom>
              <a:avLst/>
              <a:gdLst/>
              <a:ahLst/>
              <a:cxnLst/>
              <a:rect l="l" t="t" r="r" b="b"/>
              <a:pathLst>
                <a:path w="14660" h="13825" extrusionOk="0">
                  <a:moveTo>
                    <a:pt x="9777" y="544"/>
                  </a:moveTo>
                  <a:cubicBezTo>
                    <a:pt x="12099" y="544"/>
                    <a:pt x="14040" y="3407"/>
                    <a:pt x="12160" y="5648"/>
                  </a:cubicBezTo>
                  <a:lnTo>
                    <a:pt x="10308" y="7531"/>
                  </a:lnTo>
                  <a:lnTo>
                    <a:pt x="7253" y="4475"/>
                  </a:lnTo>
                  <a:cubicBezTo>
                    <a:pt x="7222" y="4444"/>
                    <a:pt x="7176" y="4429"/>
                    <a:pt x="7126" y="4429"/>
                  </a:cubicBezTo>
                  <a:cubicBezTo>
                    <a:pt x="7075" y="4429"/>
                    <a:pt x="7021" y="4444"/>
                    <a:pt x="6975" y="4475"/>
                  </a:cubicBezTo>
                  <a:cubicBezTo>
                    <a:pt x="6913" y="4568"/>
                    <a:pt x="6913" y="4691"/>
                    <a:pt x="6975" y="4784"/>
                  </a:cubicBezTo>
                  <a:lnTo>
                    <a:pt x="10000" y="7808"/>
                  </a:lnTo>
                  <a:lnTo>
                    <a:pt x="8148" y="9660"/>
                  </a:lnTo>
                  <a:cubicBezTo>
                    <a:pt x="8024" y="9814"/>
                    <a:pt x="7870" y="9907"/>
                    <a:pt x="7716" y="10030"/>
                  </a:cubicBezTo>
                  <a:lnTo>
                    <a:pt x="7716" y="9938"/>
                  </a:lnTo>
                  <a:cubicBezTo>
                    <a:pt x="7531" y="8117"/>
                    <a:pt x="6018" y="6728"/>
                    <a:pt x="4198" y="6728"/>
                  </a:cubicBezTo>
                  <a:lnTo>
                    <a:pt x="3920" y="6728"/>
                  </a:lnTo>
                  <a:cubicBezTo>
                    <a:pt x="3580" y="6759"/>
                    <a:pt x="3272" y="6821"/>
                    <a:pt x="2963" y="6944"/>
                  </a:cubicBezTo>
                  <a:lnTo>
                    <a:pt x="2932" y="6944"/>
                  </a:lnTo>
                  <a:cubicBezTo>
                    <a:pt x="3056" y="6327"/>
                    <a:pt x="3364" y="5771"/>
                    <a:pt x="3796" y="5309"/>
                  </a:cubicBezTo>
                  <a:lnTo>
                    <a:pt x="5648" y="3457"/>
                  </a:lnTo>
                  <a:lnTo>
                    <a:pt x="6420" y="4198"/>
                  </a:lnTo>
                  <a:cubicBezTo>
                    <a:pt x="6463" y="4241"/>
                    <a:pt x="6511" y="4259"/>
                    <a:pt x="6557" y="4259"/>
                  </a:cubicBezTo>
                  <a:cubicBezTo>
                    <a:pt x="6709" y="4259"/>
                    <a:pt x="6840" y="4062"/>
                    <a:pt x="6697" y="3920"/>
                  </a:cubicBezTo>
                  <a:lnTo>
                    <a:pt x="5957" y="3179"/>
                  </a:lnTo>
                  <a:lnTo>
                    <a:pt x="7808" y="1297"/>
                  </a:lnTo>
                  <a:cubicBezTo>
                    <a:pt x="8444" y="769"/>
                    <a:pt x="9125" y="544"/>
                    <a:pt x="9777" y="544"/>
                  </a:cubicBezTo>
                  <a:close/>
                  <a:moveTo>
                    <a:pt x="4195" y="7143"/>
                  </a:moveTo>
                  <a:cubicBezTo>
                    <a:pt x="4968" y="7143"/>
                    <a:pt x="5699" y="7419"/>
                    <a:pt x="6265" y="7932"/>
                  </a:cubicBezTo>
                  <a:cubicBezTo>
                    <a:pt x="6265" y="7932"/>
                    <a:pt x="3364" y="10802"/>
                    <a:pt x="3364" y="10802"/>
                  </a:cubicBezTo>
                  <a:cubicBezTo>
                    <a:pt x="3224" y="10942"/>
                    <a:pt x="3350" y="11154"/>
                    <a:pt x="3513" y="11154"/>
                  </a:cubicBezTo>
                  <a:cubicBezTo>
                    <a:pt x="3565" y="11154"/>
                    <a:pt x="3621" y="11132"/>
                    <a:pt x="3673" y="11080"/>
                  </a:cubicBezTo>
                  <a:lnTo>
                    <a:pt x="6543" y="8210"/>
                  </a:lnTo>
                  <a:cubicBezTo>
                    <a:pt x="6944" y="8672"/>
                    <a:pt x="7191" y="9228"/>
                    <a:pt x="7284" y="9814"/>
                  </a:cubicBezTo>
                  <a:cubicBezTo>
                    <a:pt x="7562" y="11697"/>
                    <a:pt x="6111" y="13394"/>
                    <a:pt x="4198" y="13425"/>
                  </a:cubicBezTo>
                  <a:cubicBezTo>
                    <a:pt x="3426" y="13425"/>
                    <a:pt x="2716" y="13147"/>
                    <a:pt x="2130" y="12654"/>
                  </a:cubicBezTo>
                  <a:lnTo>
                    <a:pt x="3117" y="11666"/>
                  </a:lnTo>
                  <a:cubicBezTo>
                    <a:pt x="3238" y="11522"/>
                    <a:pt x="3095" y="11340"/>
                    <a:pt x="2939" y="11340"/>
                  </a:cubicBezTo>
                  <a:cubicBezTo>
                    <a:pt x="2895" y="11340"/>
                    <a:pt x="2850" y="11354"/>
                    <a:pt x="2809" y="11388"/>
                  </a:cubicBezTo>
                  <a:lnTo>
                    <a:pt x="1852" y="12345"/>
                  </a:lnTo>
                  <a:cubicBezTo>
                    <a:pt x="155" y="10462"/>
                    <a:pt x="1358" y="7438"/>
                    <a:pt x="3889" y="7160"/>
                  </a:cubicBezTo>
                  <a:lnTo>
                    <a:pt x="3858" y="7160"/>
                  </a:lnTo>
                  <a:cubicBezTo>
                    <a:pt x="3971" y="7149"/>
                    <a:pt x="4084" y="7143"/>
                    <a:pt x="4195" y="7143"/>
                  </a:cubicBezTo>
                  <a:close/>
                  <a:moveTo>
                    <a:pt x="10000" y="0"/>
                  </a:moveTo>
                  <a:cubicBezTo>
                    <a:pt x="9074" y="0"/>
                    <a:pt x="8179" y="371"/>
                    <a:pt x="7531" y="1019"/>
                  </a:cubicBezTo>
                  <a:lnTo>
                    <a:pt x="3519" y="5031"/>
                  </a:lnTo>
                  <a:cubicBezTo>
                    <a:pt x="2932" y="5617"/>
                    <a:pt x="2593" y="6358"/>
                    <a:pt x="2500" y="7160"/>
                  </a:cubicBezTo>
                  <a:cubicBezTo>
                    <a:pt x="432" y="8271"/>
                    <a:pt x="0" y="11111"/>
                    <a:pt x="1698" y="12777"/>
                  </a:cubicBezTo>
                  <a:cubicBezTo>
                    <a:pt x="2409" y="13498"/>
                    <a:pt x="3295" y="13824"/>
                    <a:pt x="4168" y="13824"/>
                  </a:cubicBezTo>
                  <a:cubicBezTo>
                    <a:pt x="5908" y="13824"/>
                    <a:pt x="7592" y="12528"/>
                    <a:pt x="7716" y="10493"/>
                  </a:cubicBezTo>
                  <a:cubicBezTo>
                    <a:pt x="7994" y="10339"/>
                    <a:pt x="8210" y="10154"/>
                    <a:pt x="8426" y="9969"/>
                  </a:cubicBezTo>
                  <a:lnTo>
                    <a:pt x="12438" y="5957"/>
                  </a:lnTo>
                  <a:cubicBezTo>
                    <a:pt x="14660" y="3765"/>
                    <a:pt x="13086" y="0"/>
                    <a:pt x="100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62" name="Google Shape;13262;p25"/>
          <p:cNvGrpSpPr/>
          <p:nvPr/>
        </p:nvGrpSpPr>
        <p:grpSpPr>
          <a:xfrm>
            <a:off x="7766436" y="1765786"/>
            <a:ext cx="297075" cy="345275"/>
            <a:chOff x="1799788" y="4142056"/>
            <a:chExt cx="297075" cy="345275"/>
          </a:xfrm>
        </p:grpSpPr>
        <p:sp>
          <p:nvSpPr>
            <p:cNvPr id="13263" name="Google Shape;13263;p25"/>
            <p:cNvSpPr/>
            <p:nvPr/>
          </p:nvSpPr>
          <p:spPr>
            <a:xfrm>
              <a:off x="1898538" y="4197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26"/>
                  </a:lnTo>
                  <a:cubicBezTo>
                    <a:pt x="1" y="649"/>
                    <a:pt x="93" y="742"/>
                    <a:pt x="217" y="742"/>
                  </a:cubicBezTo>
                  <a:cubicBezTo>
                    <a:pt x="309" y="742"/>
                    <a:pt x="402" y="649"/>
                    <a:pt x="402" y="526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4" name="Google Shape;13264;p25"/>
            <p:cNvSpPr/>
            <p:nvPr/>
          </p:nvSpPr>
          <p:spPr>
            <a:xfrm>
              <a:off x="1986488" y="4197981"/>
              <a:ext cx="10850" cy="17775"/>
            </a:xfrm>
            <a:custGeom>
              <a:avLst/>
              <a:gdLst/>
              <a:ahLst/>
              <a:cxnLst/>
              <a:rect l="l" t="t" r="r" b="b"/>
              <a:pathLst>
                <a:path w="434" h="711" extrusionOk="0">
                  <a:moveTo>
                    <a:pt x="217" y="1"/>
                  </a:moveTo>
                  <a:cubicBezTo>
                    <a:pt x="109" y="1"/>
                    <a:pt x="1" y="62"/>
                    <a:pt x="32" y="186"/>
                  </a:cubicBezTo>
                  <a:lnTo>
                    <a:pt x="32" y="495"/>
                  </a:lnTo>
                  <a:cubicBezTo>
                    <a:pt x="32" y="618"/>
                    <a:pt x="124" y="711"/>
                    <a:pt x="217" y="711"/>
                  </a:cubicBezTo>
                  <a:cubicBezTo>
                    <a:pt x="310" y="711"/>
                    <a:pt x="402" y="618"/>
                    <a:pt x="402" y="495"/>
                  </a:cubicBezTo>
                  <a:lnTo>
                    <a:pt x="402" y="186"/>
                  </a:lnTo>
                  <a:cubicBezTo>
                    <a:pt x="433" y="62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5" name="Google Shape;13265;p25"/>
            <p:cNvSpPr/>
            <p:nvPr/>
          </p:nvSpPr>
          <p:spPr>
            <a:xfrm>
              <a:off x="1931713" y="4204731"/>
              <a:ext cx="33200" cy="14875"/>
            </a:xfrm>
            <a:custGeom>
              <a:avLst/>
              <a:gdLst/>
              <a:ahLst/>
              <a:cxnLst/>
              <a:rect l="l" t="t" r="r" b="b"/>
              <a:pathLst>
                <a:path w="1328" h="595" extrusionOk="0">
                  <a:moveTo>
                    <a:pt x="217" y="1"/>
                  </a:moveTo>
                  <a:cubicBezTo>
                    <a:pt x="163" y="1"/>
                    <a:pt x="109" y="24"/>
                    <a:pt x="62" y="70"/>
                  </a:cubicBezTo>
                  <a:cubicBezTo>
                    <a:pt x="1" y="132"/>
                    <a:pt x="1" y="255"/>
                    <a:pt x="62" y="348"/>
                  </a:cubicBezTo>
                  <a:cubicBezTo>
                    <a:pt x="217" y="502"/>
                    <a:pt x="433" y="595"/>
                    <a:pt x="649" y="595"/>
                  </a:cubicBezTo>
                  <a:cubicBezTo>
                    <a:pt x="896" y="595"/>
                    <a:pt x="1112" y="502"/>
                    <a:pt x="1235" y="348"/>
                  </a:cubicBezTo>
                  <a:cubicBezTo>
                    <a:pt x="1328" y="255"/>
                    <a:pt x="1328" y="132"/>
                    <a:pt x="1235" y="70"/>
                  </a:cubicBezTo>
                  <a:lnTo>
                    <a:pt x="1204" y="70"/>
                  </a:lnTo>
                  <a:cubicBezTo>
                    <a:pt x="1158" y="24"/>
                    <a:pt x="1104" y="1"/>
                    <a:pt x="1054" y="1"/>
                  </a:cubicBezTo>
                  <a:cubicBezTo>
                    <a:pt x="1004" y="1"/>
                    <a:pt x="957" y="24"/>
                    <a:pt x="927" y="70"/>
                  </a:cubicBezTo>
                  <a:cubicBezTo>
                    <a:pt x="849" y="163"/>
                    <a:pt x="741" y="209"/>
                    <a:pt x="637" y="209"/>
                  </a:cubicBezTo>
                  <a:cubicBezTo>
                    <a:pt x="533" y="209"/>
                    <a:pt x="433" y="163"/>
                    <a:pt x="371" y="70"/>
                  </a:cubicBezTo>
                  <a:cubicBezTo>
                    <a:pt x="325" y="24"/>
                    <a:pt x="27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6" name="Google Shape;13266;p25"/>
            <p:cNvSpPr/>
            <p:nvPr/>
          </p:nvSpPr>
          <p:spPr>
            <a:xfrm>
              <a:off x="1931713" y="4160831"/>
              <a:ext cx="37075" cy="31775"/>
            </a:xfrm>
            <a:custGeom>
              <a:avLst/>
              <a:gdLst/>
              <a:ahLst/>
              <a:cxnLst/>
              <a:rect l="l" t="t" r="r" b="b"/>
              <a:pathLst>
                <a:path w="1483" h="1271" extrusionOk="0">
                  <a:moveTo>
                    <a:pt x="649" y="407"/>
                  </a:moveTo>
                  <a:cubicBezTo>
                    <a:pt x="907" y="407"/>
                    <a:pt x="630" y="745"/>
                    <a:pt x="482" y="745"/>
                  </a:cubicBezTo>
                  <a:cubicBezTo>
                    <a:pt x="436" y="745"/>
                    <a:pt x="402" y="712"/>
                    <a:pt x="402" y="623"/>
                  </a:cubicBezTo>
                  <a:cubicBezTo>
                    <a:pt x="402" y="499"/>
                    <a:pt x="495" y="407"/>
                    <a:pt x="649" y="407"/>
                  </a:cubicBezTo>
                  <a:close/>
                  <a:moveTo>
                    <a:pt x="632" y="1"/>
                  </a:moveTo>
                  <a:cubicBezTo>
                    <a:pt x="308" y="1"/>
                    <a:pt x="1" y="249"/>
                    <a:pt x="1" y="623"/>
                  </a:cubicBezTo>
                  <a:cubicBezTo>
                    <a:pt x="1" y="993"/>
                    <a:pt x="279" y="1271"/>
                    <a:pt x="649" y="1271"/>
                  </a:cubicBezTo>
                  <a:cubicBezTo>
                    <a:pt x="1204" y="1271"/>
                    <a:pt x="1482" y="592"/>
                    <a:pt x="1081" y="191"/>
                  </a:cubicBezTo>
                  <a:cubicBezTo>
                    <a:pt x="950" y="59"/>
                    <a:pt x="789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7" name="Google Shape;13267;p25"/>
            <p:cNvSpPr/>
            <p:nvPr/>
          </p:nvSpPr>
          <p:spPr>
            <a:xfrm>
              <a:off x="1871013" y="4280956"/>
              <a:ext cx="48475" cy="23875"/>
            </a:xfrm>
            <a:custGeom>
              <a:avLst/>
              <a:gdLst/>
              <a:ahLst/>
              <a:cxnLst/>
              <a:rect l="l" t="t" r="r" b="b"/>
              <a:pathLst>
                <a:path w="1939" h="955" extrusionOk="0">
                  <a:moveTo>
                    <a:pt x="1650" y="0"/>
                  </a:moveTo>
                  <a:cubicBezTo>
                    <a:pt x="1624" y="0"/>
                    <a:pt x="1595" y="5"/>
                    <a:pt x="1565" y="15"/>
                  </a:cubicBezTo>
                  <a:lnTo>
                    <a:pt x="608" y="385"/>
                  </a:lnTo>
                  <a:lnTo>
                    <a:pt x="639" y="293"/>
                  </a:lnTo>
                  <a:cubicBezTo>
                    <a:pt x="700" y="169"/>
                    <a:pt x="639" y="77"/>
                    <a:pt x="546" y="15"/>
                  </a:cubicBezTo>
                  <a:cubicBezTo>
                    <a:pt x="517" y="8"/>
                    <a:pt x="490" y="4"/>
                    <a:pt x="464" y="4"/>
                  </a:cubicBezTo>
                  <a:cubicBezTo>
                    <a:pt x="381" y="4"/>
                    <a:pt x="316" y="44"/>
                    <a:pt x="268" y="138"/>
                  </a:cubicBezTo>
                  <a:cubicBezTo>
                    <a:pt x="268" y="138"/>
                    <a:pt x="52" y="663"/>
                    <a:pt x="52" y="694"/>
                  </a:cubicBezTo>
                  <a:cubicBezTo>
                    <a:pt x="0" y="824"/>
                    <a:pt x="102" y="955"/>
                    <a:pt x="228" y="955"/>
                  </a:cubicBezTo>
                  <a:cubicBezTo>
                    <a:pt x="252" y="955"/>
                    <a:pt x="275" y="950"/>
                    <a:pt x="299" y="941"/>
                  </a:cubicBezTo>
                  <a:lnTo>
                    <a:pt x="1719" y="385"/>
                  </a:lnTo>
                  <a:cubicBezTo>
                    <a:pt x="1939" y="303"/>
                    <a:pt x="1865" y="0"/>
                    <a:pt x="16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8" name="Google Shape;13268;p25"/>
            <p:cNvSpPr/>
            <p:nvPr/>
          </p:nvSpPr>
          <p:spPr>
            <a:xfrm>
              <a:off x="1946563" y="4288131"/>
              <a:ext cx="75300" cy="10225"/>
            </a:xfrm>
            <a:custGeom>
              <a:avLst/>
              <a:gdLst/>
              <a:ahLst/>
              <a:cxnLst/>
              <a:rect l="l" t="t" r="r" b="b"/>
              <a:pathLst>
                <a:path w="3012" h="409" extrusionOk="0">
                  <a:moveTo>
                    <a:pt x="199" y="0"/>
                  </a:moveTo>
                  <a:cubicBezTo>
                    <a:pt x="1" y="0"/>
                    <a:pt x="7" y="408"/>
                    <a:pt x="218" y="408"/>
                  </a:cubicBezTo>
                  <a:cubicBezTo>
                    <a:pt x="225" y="408"/>
                    <a:pt x="233" y="408"/>
                    <a:pt x="240" y="407"/>
                  </a:cubicBezTo>
                  <a:lnTo>
                    <a:pt x="2802" y="407"/>
                  </a:lnTo>
                  <a:cubicBezTo>
                    <a:pt x="2808" y="408"/>
                    <a:pt x="2814" y="408"/>
                    <a:pt x="2821" y="408"/>
                  </a:cubicBezTo>
                  <a:cubicBezTo>
                    <a:pt x="3005" y="408"/>
                    <a:pt x="3011" y="0"/>
                    <a:pt x="2838" y="0"/>
                  </a:cubicBezTo>
                  <a:cubicBezTo>
                    <a:pt x="2826" y="0"/>
                    <a:pt x="2814" y="2"/>
                    <a:pt x="2802" y="6"/>
                  </a:cubicBezTo>
                  <a:lnTo>
                    <a:pt x="240" y="6"/>
                  </a:lnTo>
                  <a:cubicBezTo>
                    <a:pt x="225" y="2"/>
                    <a:pt x="212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9" name="Google Shape;13269;p25"/>
            <p:cNvSpPr/>
            <p:nvPr/>
          </p:nvSpPr>
          <p:spPr>
            <a:xfrm>
              <a:off x="1870763" y="4329731"/>
              <a:ext cx="47100" cy="24425"/>
            </a:xfrm>
            <a:custGeom>
              <a:avLst/>
              <a:gdLst/>
              <a:ahLst/>
              <a:cxnLst/>
              <a:rect l="l" t="t" r="r" b="b"/>
              <a:pathLst>
                <a:path w="1884" h="977" extrusionOk="0">
                  <a:moveTo>
                    <a:pt x="1626" y="0"/>
                  </a:moveTo>
                  <a:cubicBezTo>
                    <a:pt x="1608" y="0"/>
                    <a:pt x="1591" y="3"/>
                    <a:pt x="1575" y="8"/>
                  </a:cubicBezTo>
                  <a:lnTo>
                    <a:pt x="587" y="409"/>
                  </a:lnTo>
                  <a:lnTo>
                    <a:pt x="649" y="286"/>
                  </a:lnTo>
                  <a:cubicBezTo>
                    <a:pt x="708" y="127"/>
                    <a:pt x="576" y="6"/>
                    <a:pt x="442" y="6"/>
                  </a:cubicBezTo>
                  <a:cubicBezTo>
                    <a:pt x="367" y="6"/>
                    <a:pt x="292" y="44"/>
                    <a:pt x="248" y="132"/>
                  </a:cubicBezTo>
                  <a:lnTo>
                    <a:pt x="32" y="687"/>
                  </a:lnTo>
                  <a:cubicBezTo>
                    <a:pt x="1" y="780"/>
                    <a:pt x="32" y="841"/>
                    <a:pt x="93" y="903"/>
                  </a:cubicBezTo>
                  <a:cubicBezTo>
                    <a:pt x="116" y="948"/>
                    <a:pt x="172" y="977"/>
                    <a:pt x="236" y="977"/>
                  </a:cubicBezTo>
                  <a:cubicBezTo>
                    <a:pt x="260" y="977"/>
                    <a:pt x="284" y="973"/>
                    <a:pt x="309" y="965"/>
                  </a:cubicBezTo>
                  <a:lnTo>
                    <a:pt x="1729" y="409"/>
                  </a:lnTo>
                  <a:cubicBezTo>
                    <a:pt x="1822" y="348"/>
                    <a:pt x="1883" y="255"/>
                    <a:pt x="1822" y="132"/>
                  </a:cubicBezTo>
                  <a:cubicBezTo>
                    <a:pt x="1796" y="55"/>
                    <a:pt x="1708" y="0"/>
                    <a:pt x="16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0" name="Google Shape;13270;p25"/>
            <p:cNvSpPr/>
            <p:nvPr/>
          </p:nvSpPr>
          <p:spPr>
            <a:xfrm>
              <a:off x="1947138" y="4336856"/>
              <a:ext cx="74875" cy="10075"/>
            </a:xfrm>
            <a:custGeom>
              <a:avLst/>
              <a:gdLst/>
              <a:ahLst/>
              <a:cxnLst/>
              <a:rect l="l" t="t" r="r" b="b"/>
              <a:pathLst>
                <a:path w="2995" h="403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cubicBezTo>
                    <a:pt x="1" y="309"/>
                    <a:pt x="94" y="402"/>
                    <a:pt x="217" y="402"/>
                  </a:cubicBezTo>
                  <a:lnTo>
                    <a:pt x="2779" y="402"/>
                  </a:lnTo>
                  <a:cubicBezTo>
                    <a:pt x="2902" y="402"/>
                    <a:pt x="2995" y="309"/>
                    <a:pt x="2995" y="217"/>
                  </a:cubicBezTo>
                  <a:cubicBezTo>
                    <a:pt x="2995" y="93"/>
                    <a:pt x="2902" y="1"/>
                    <a:pt x="2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1" name="Google Shape;13271;p25"/>
            <p:cNvSpPr/>
            <p:nvPr/>
          </p:nvSpPr>
          <p:spPr>
            <a:xfrm>
              <a:off x="1870763" y="4378906"/>
              <a:ext cx="47100" cy="23875"/>
            </a:xfrm>
            <a:custGeom>
              <a:avLst/>
              <a:gdLst/>
              <a:ahLst/>
              <a:cxnLst/>
              <a:rect l="l" t="t" r="r" b="b"/>
              <a:pathLst>
                <a:path w="1884" h="955" extrusionOk="0">
                  <a:moveTo>
                    <a:pt x="440" y="1"/>
                  </a:moveTo>
                  <a:cubicBezTo>
                    <a:pt x="366" y="1"/>
                    <a:pt x="291" y="41"/>
                    <a:pt x="248" y="140"/>
                  </a:cubicBezTo>
                  <a:lnTo>
                    <a:pt x="32" y="695"/>
                  </a:lnTo>
                  <a:cubicBezTo>
                    <a:pt x="1" y="757"/>
                    <a:pt x="1" y="850"/>
                    <a:pt x="62" y="911"/>
                  </a:cubicBezTo>
                  <a:lnTo>
                    <a:pt x="93" y="911"/>
                  </a:lnTo>
                  <a:cubicBezTo>
                    <a:pt x="115" y="933"/>
                    <a:pt x="168" y="955"/>
                    <a:pt x="229" y="955"/>
                  </a:cubicBezTo>
                  <a:cubicBezTo>
                    <a:pt x="255" y="955"/>
                    <a:pt x="282" y="951"/>
                    <a:pt x="309" y="942"/>
                  </a:cubicBezTo>
                  <a:lnTo>
                    <a:pt x="1729" y="387"/>
                  </a:lnTo>
                  <a:cubicBezTo>
                    <a:pt x="1822" y="356"/>
                    <a:pt x="1883" y="232"/>
                    <a:pt x="1822" y="140"/>
                  </a:cubicBezTo>
                  <a:cubicBezTo>
                    <a:pt x="1798" y="45"/>
                    <a:pt x="1720" y="5"/>
                    <a:pt x="1644" y="5"/>
                  </a:cubicBezTo>
                  <a:cubicBezTo>
                    <a:pt x="1620" y="5"/>
                    <a:pt x="1596" y="9"/>
                    <a:pt x="1575" y="16"/>
                  </a:cubicBezTo>
                  <a:lnTo>
                    <a:pt x="587" y="417"/>
                  </a:lnTo>
                  <a:lnTo>
                    <a:pt x="649" y="294"/>
                  </a:lnTo>
                  <a:cubicBezTo>
                    <a:pt x="709" y="135"/>
                    <a:pt x="575" y="1"/>
                    <a:pt x="4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2" name="Google Shape;13272;p25"/>
            <p:cNvSpPr/>
            <p:nvPr/>
          </p:nvSpPr>
          <p:spPr>
            <a:xfrm>
              <a:off x="1947138" y="4385481"/>
              <a:ext cx="74875" cy="10825"/>
            </a:xfrm>
            <a:custGeom>
              <a:avLst/>
              <a:gdLst/>
              <a:ahLst/>
              <a:cxnLst/>
              <a:rect l="l" t="t" r="r" b="b"/>
              <a:pathLst>
                <a:path w="2995" h="433" extrusionOk="0">
                  <a:moveTo>
                    <a:pt x="217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217" y="432"/>
                  </a:cubicBezTo>
                  <a:lnTo>
                    <a:pt x="2779" y="432"/>
                  </a:lnTo>
                  <a:cubicBezTo>
                    <a:pt x="2902" y="432"/>
                    <a:pt x="2995" y="340"/>
                    <a:pt x="2995" y="216"/>
                  </a:cubicBezTo>
                  <a:cubicBezTo>
                    <a:pt x="2995" y="93"/>
                    <a:pt x="2902" y="0"/>
                    <a:pt x="27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3" name="Google Shape;13273;p25"/>
            <p:cNvSpPr/>
            <p:nvPr/>
          </p:nvSpPr>
          <p:spPr>
            <a:xfrm>
              <a:off x="1799788" y="4142056"/>
              <a:ext cx="297075" cy="345275"/>
            </a:xfrm>
            <a:custGeom>
              <a:avLst/>
              <a:gdLst/>
              <a:ahLst/>
              <a:cxnLst/>
              <a:rect l="l" t="t" r="r" b="b"/>
              <a:pathLst>
                <a:path w="11883" h="13811" extrusionOk="0">
                  <a:moveTo>
                    <a:pt x="5910" y="394"/>
                  </a:moveTo>
                  <a:cubicBezTo>
                    <a:pt x="6327" y="394"/>
                    <a:pt x="6744" y="648"/>
                    <a:pt x="6852" y="1158"/>
                  </a:cubicBezTo>
                  <a:cubicBezTo>
                    <a:pt x="6883" y="1405"/>
                    <a:pt x="7099" y="1559"/>
                    <a:pt x="7346" y="1559"/>
                  </a:cubicBezTo>
                  <a:lnTo>
                    <a:pt x="8765" y="1559"/>
                  </a:lnTo>
                  <a:cubicBezTo>
                    <a:pt x="8919" y="1559"/>
                    <a:pt x="9074" y="1682"/>
                    <a:pt x="9074" y="1837"/>
                  </a:cubicBezTo>
                  <a:lnTo>
                    <a:pt x="9074" y="3534"/>
                  </a:lnTo>
                  <a:cubicBezTo>
                    <a:pt x="9043" y="3688"/>
                    <a:pt x="8919" y="3781"/>
                    <a:pt x="8765" y="3781"/>
                  </a:cubicBezTo>
                  <a:lnTo>
                    <a:pt x="3056" y="3781"/>
                  </a:lnTo>
                  <a:cubicBezTo>
                    <a:pt x="2901" y="3781"/>
                    <a:pt x="2778" y="3688"/>
                    <a:pt x="2778" y="3534"/>
                  </a:cubicBezTo>
                  <a:lnTo>
                    <a:pt x="2778" y="1837"/>
                  </a:lnTo>
                  <a:lnTo>
                    <a:pt x="2747" y="1837"/>
                  </a:lnTo>
                  <a:cubicBezTo>
                    <a:pt x="2747" y="1682"/>
                    <a:pt x="2871" y="1559"/>
                    <a:pt x="3056" y="1559"/>
                  </a:cubicBezTo>
                  <a:lnTo>
                    <a:pt x="4475" y="1559"/>
                  </a:lnTo>
                  <a:cubicBezTo>
                    <a:pt x="4722" y="1559"/>
                    <a:pt x="4907" y="1405"/>
                    <a:pt x="4969" y="1158"/>
                  </a:cubicBezTo>
                  <a:cubicBezTo>
                    <a:pt x="5077" y="648"/>
                    <a:pt x="5494" y="394"/>
                    <a:pt x="5910" y="394"/>
                  </a:cubicBezTo>
                  <a:close/>
                  <a:moveTo>
                    <a:pt x="5914" y="0"/>
                  </a:moveTo>
                  <a:cubicBezTo>
                    <a:pt x="5324" y="0"/>
                    <a:pt x="4738" y="355"/>
                    <a:pt x="4599" y="1065"/>
                  </a:cubicBezTo>
                  <a:cubicBezTo>
                    <a:pt x="4568" y="1127"/>
                    <a:pt x="4537" y="1158"/>
                    <a:pt x="4475" y="1158"/>
                  </a:cubicBezTo>
                  <a:lnTo>
                    <a:pt x="3056" y="1158"/>
                  </a:lnTo>
                  <a:cubicBezTo>
                    <a:pt x="2747" y="1158"/>
                    <a:pt x="2469" y="1343"/>
                    <a:pt x="2377" y="1651"/>
                  </a:cubicBezTo>
                  <a:lnTo>
                    <a:pt x="1605" y="1651"/>
                  </a:lnTo>
                  <a:cubicBezTo>
                    <a:pt x="710" y="1651"/>
                    <a:pt x="0" y="2361"/>
                    <a:pt x="0" y="3225"/>
                  </a:cubicBezTo>
                  <a:lnTo>
                    <a:pt x="0" y="12206"/>
                  </a:lnTo>
                  <a:cubicBezTo>
                    <a:pt x="0" y="13101"/>
                    <a:pt x="710" y="13811"/>
                    <a:pt x="1605" y="13811"/>
                  </a:cubicBezTo>
                  <a:lnTo>
                    <a:pt x="10247" y="13811"/>
                  </a:lnTo>
                  <a:cubicBezTo>
                    <a:pt x="11111" y="13811"/>
                    <a:pt x="11820" y="13101"/>
                    <a:pt x="11851" y="12237"/>
                  </a:cubicBezTo>
                  <a:lnTo>
                    <a:pt x="11851" y="5231"/>
                  </a:lnTo>
                  <a:cubicBezTo>
                    <a:pt x="11882" y="5108"/>
                    <a:pt x="11759" y="5046"/>
                    <a:pt x="11639" y="5046"/>
                  </a:cubicBezTo>
                  <a:cubicBezTo>
                    <a:pt x="11520" y="5046"/>
                    <a:pt x="11404" y="5108"/>
                    <a:pt x="11450" y="5231"/>
                  </a:cubicBezTo>
                  <a:lnTo>
                    <a:pt x="11450" y="12206"/>
                  </a:lnTo>
                  <a:cubicBezTo>
                    <a:pt x="11450" y="12885"/>
                    <a:pt x="10925" y="13410"/>
                    <a:pt x="10277" y="13410"/>
                  </a:cubicBezTo>
                  <a:lnTo>
                    <a:pt x="1605" y="13410"/>
                  </a:lnTo>
                  <a:cubicBezTo>
                    <a:pt x="926" y="13410"/>
                    <a:pt x="402" y="12854"/>
                    <a:pt x="402" y="12206"/>
                  </a:cubicBezTo>
                  <a:lnTo>
                    <a:pt x="402" y="3225"/>
                  </a:lnTo>
                  <a:cubicBezTo>
                    <a:pt x="402" y="2577"/>
                    <a:pt x="926" y="2053"/>
                    <a:pt x="1605" y="2053"/>
                  </a:cubicBezTo>
                  <a:lnTo>
                    <a:pt x="2377" y="2053"/>
                  </a:lnTo>
                  <a:lnTo>
                    <a:pt x="2377" y="2762"/>
                  </a:lnTo>
                  <a:lnTo>
                    <a:pt x="1605" y="2762"/>
                  </a:lnTo>
                  <a:cubicBezTo>
                    <a:pt x="1327" y="2762"/>
                    <a:pt x="1111" y="2978"/>
                    <a:pt x="1111" y="3225"/>
                  </a:cubicBezTo>
                  <a:lnTo>
                    <a:pt x="1111" y="9305"/>
                  </a:lnTo>
                  <a:cubicBezTo>
                    <a:pt x="1111" y="9398"/>
                    <a:pt x="1204" y="9490"/>
                    <a:pt x="1297" y="9490"/>
                  </a:cubicBezTo>
                  <a:cubicBezTo>
                    <a:pt x="1420" y="9490"/>
                    <a:pt x="1513" y="9398"/>
                    <a:pt x="1513" y="9305"/>
                  </a:cubicBezTo>
                  <a:lnTo>
                    <a:pt x="1513" y="3225"/>
                  </a:lnTo>
                  <a:cubicBezTo>
                    <a:pt x="1513" y="3194"/>
                    <a:pt x="1543" y="3164"/>
                    <a:pt x="1605" y="3164"/>
                  </a:cubicBezTo>
                  <a:lnTo>
                    <a:pt x="2377" y="3164"/>
                  </a:lnTo>
                  <a:lnTo>
                    <a:pt x="2377" y="3503"/>
                  </a:lnTo>
                  <a:cubicBezTo>
                    <a:pt x="2377" y="3873"/>
                    <a:pt x="2685" y="4213"/>
                    <a:pt x="3056" y="4213"/>
                  </a:cubicBezTo>
                  <a:lnTo>
                    <a:pt x="8796" y="4213"/>
                  </a:lnTo>
                  <a:cubicBezTo>
                    <a:pt x="9166" y="4182"/>
                    <a:pt x="9475" y="3873"/>
                    <a:pt x="9475" y="3503"/>
                  </a:cubicBezTo>
                  <a:lnTo>
                    <a:pt x="9475" y="3164"/>
                  </a:lnTo>
                  <a:lnTo>
                    <a:pt x="10247" y="3164"/>
                  </a:lnTo>
                  <a:cubicBezTo>
                    <a:pt x="10277" y="3164"/>
                    <a:pt x="10339" y="3194"/>
                    <a:pt x="10339" y="3225"/>
                  </a:cubicBezTo>
                  <a:lnTo>
                    <a:pt x="10339" y="11681"/>
                  </a:lnTo>
                  <a:cubicBezTo>
                    <a:pt x="10339" y="11712"/>
                    <a:pt x="10277" y="11743"/>
                    <a:pt x="10247" y="11743"/>
                  </a:cubicBezTo>
                  <a:lnTo>
                    <a:pt x="1605" y="11743"/>
                  </a:lnTo>
                  <a:cubicBezTo>
                    <a:pt x="1543" y="11743"/>
                    <a:pt x="1513" y="11712"/>
                    <a:pt x="1513" y="11681"/>
                  </a:cubicBezTo>
                  <a:lnTo>
                    <a:pt x="1513" y="10107"/>
                  </a:lnTo>
                  <a:cubicBezTo>
                    <a:pt x="1513" y="9984"/>
                    <a:pt x="1420" y="9891"/>
                    <a:pt x="1297" y="9891"/>
                  </a:cubicBezTo>
                  <a:cubicBezTo>
                    <a:pt x="1204" y="9891"/>
                    <a:pt x="1111" y="9984"/>
                    <a:pt x="1111" y="10107"/>
                  </a:cubicBezTo>
                  <a:lnTo>
                    <a:pt x="1111" y="11681"/>
                  </a:lnTo>
                  <a:cubicBezTo>
                    <a:pt x="1111" y="11928"/>
                    <a:pt x="1327" y="12144"/>
                    <a:pt x="1605" y="12144"/>
                  </a:cubicBezTo>
                  <a:lnTo>
                    <a:pt x="10247" y="12144"/>
                  </a:lnTo>
                  <a:cubicBezTo>
                    <a:pt x="10524" y="12144"/>
                    <a:pt x="10740" y="11928"/>
                    <a:pt x="10740" y="11681"/>
                  </a:cubicBezTo>
                  <a:lnTo>
                    <a:pt x="10740" y="3225"/>
                  </a:lnTo>
                  <a:cubicBezTo>
                    <a:pt x="10740" y="2978"/>
                    <a:pt x="10524" y="2762"/>
                    <a:pt x="10247" y="2762"/>
                  </a:cubicBezTo>
                  <a:lnTo>
                    <a:pt x="9475" y="2762"/>
                  </a:lnTo>
                  <a:lnTo>
                    <a:pt x="9475" y="2053"/>
                  </a:lnTo>
                  <a:lnTo>
                    <a:pt x="10247" y="2053"/>
                  </a:lnTo>
                  <a:cubicBezTo>
                    <a:pt x="10895" y="2053"/>
                    <a:pt x="11419" y="2577"/>
                    <a:pt x="11419" y="3225"/>
                  </a:cubicBezTo>
                  <a:lnTo>
                    <a:pt x="11419" y="4429"/>
                  </a:lnTo>
                  <a:cubicBezTo>
                    <a:pt x="11419" y="4552"/>
                    <a:pt x="11512" y="4645"/>
                    <a:pt x="11635" y="4645"/>
                  </a:cubicBezTo>
                  <a:cubicBezTo>
                    <a:pt x="11728" y="4645"/>
                    <a:pt x="11820" y="4552"/>
                    <a:pt x="11820" y="4429"/>
                  </a:cubicBezTo>
                  <a:lnTo>
                    <a:pt x="11820" y="3225"/>
                  </a:lnTo>
                  <a:cubicBezTo>
                    <a:pt x="11820" y="2361"/>
                    <a:pt x="11111" y="1651"/>
                    <a:pt x="10247" y="1651"/>
                  </a:cubicBezTo>
                  <a:lnTo>
                    <a:pt x="9444" y="1651"/>
                  </a:lnTo>
                  <a:cubicBezTo>
                    <a:pt x="9352" y="1343"/>
                    <a:pt x="9074" y="1158"/>
                    <a:pt x="8765" y="1158"/>
                  </a:cubicBezTo>
                  <a:lnTo>
                    <a:pt x="7346" y="1158"/>
                  </a:lnTo>
                  <a:cubicBezTo>
                    <a:pt x="7284" y="1158"/>
                    <a:pt x="7253" y="1127"/>
                    <a:pt x="7253" y="1065"/>
                  </a:cubicBezTo>
                  <a:cubicBezTo>
                    <a:pt x="7099" y="355"/>
                    <a:pt x="6505" y="0"/>
                    <a:pt x="5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74" name="Google Shape;13274;p25"/>
          <p:cNvGrpSpPr/>
          <p:nvPr/>
        </p:nvGrpSpPr>
        <p:grpSpPr>
          <a:xfrm>
            <a:off x="7742136" y="2330787"/>
            <a:ext cx="345675" cy="321775"/>
            <a:chOff x="5563388" y="3034481"/>
            <a:chExt cx="345675" cy="321775"/>
          </a:xfrm>
        </p:grpSpPr>
        <p:sp>
          <p:nvSpPr>
            <p:cNvPr id="13275" name="Google Shape;13275;p25"/>
            <p:cNvSpPr/>
            <p:nvPr/>
          </p:nvSpPr>
          <p:spPr>
            <a:xfrm>
              <a:off x="5684513" y="312245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63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63" y="741"/>
                    <a:pt x="18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6" name="Google Shape;13276;p25"/>
            <p:cNvSpPr/>
            <p:nvPr/>
          </p:nvSpPr>
          <p:spPr>
            <a:xfrm>
              <a:off x="5777113" y="312245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93"/>
                    <a:pt x="31" y="217"/>
                  </a:cubicBezTo>
                  <a:lnTo>
                    <a:pt x="31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40" y="741"/>
                    <a:pt x="432" y="649"/>
                    <a:pt x="432" y="525"/>
                  </a:cubicBez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7" name="Google Shape;13277;p25"/>
            <p:cNvSpPr/>
            <p:nvPr/>
          </p:nvSpPr>
          <p:spPr>
            <a:xfrm>
              <a:off x="5719238" y="3129756"/>
              <a:ext cx="35100" cy="15875"/>
            </a:xfrm>
            <a:custGeom>
              <a:avLst/>
              <a:gdLst/>
              <a:ahLst/>
              <a:cxnLst/>
              <a:rect l="l" t="t" r="r" b="b"/>
              <a:pathLst>
                <a:path w="1404" h="635" extrusionOk="0">
                  <a:moveTo>
                    <a:pt x="1113" y="1"/>
                  </a:moveTo>
                  <a:cubicBezTo>
                    <a:pt x="1060" y="1"/>
                    <a:pt x="1005" y="24"/>
                    <a:pt x="957" y="79"/>
                  </a:cubicBezTo>
                  <a:cubicBezTo>
                    <a:pt x="880" y="172"/>
                    <a:pt x="772" y="218"/>
                    <a:pt x="664" y="218"/>
                  </a:cubicBezTo>
                  <a:cubicBezTo>
                    <a:pt x="556" y="218"/>
                    <a:pt x="448" y="172"/>
                    <a:pt x="371" y="79"/>
                  </a:cubicBezTo>
                  <a:cubicBezTo>
                    <a:pt x="325" y="33"/>
                    <a:pt x="271" y="10"/>
                    <a:pt x="217" y="10"/>
                  </a:cubicBezTo>
                  <a:cubicBezTo>
                    <a:pt x="163" y="10"/>
                    <a:pt x="109" y="33"/>
                    <a:pt x="62" y="79"/>
                  </a:cubicBezTo>
                  <a:cubicBezTo>
                    <a:pt x="1" y="172"/>
                    <a:pt x="1" y="295"/>
                    <a:pt x="62" y="357"/>
                  </a:cubicBezTo>
                  <a:cubicBezTo>
                    <a:pt x="217" y="542"/>
                    <a:pt x="464" y="635"/>
                    <a:pt x="680" y="635"/>
                  </a:cubicBezTo>
                  <a:cubicBezTo>
                    <a:pt x="896" y="635"/>
                    <a:pt x="1112" y="511"/>
                    <a:pt x="1266" y="357"/>
                  </a:cubicBezTo>
                  <a:cubicBezTo>
                    <a:pt x="1404" y="196"/>
                    <a:pt x="1268" y="1"/>
                    <a:pt x="1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8" name="Google Shape;13278;p25"/>
            <p:cNvSpPr/>
            <p:nvPr/>
          </p:nvSpPr>
          <p:spPr>
            <a:xfrm>
              <a:off x="5597338" y="3157956"/>
              <a:ext cx="277775" cy="164350"/>
            </a:xfrm>
            <a:custGeom>
              <a:avLst/>
              <a:gdLst/>
              <a:ahLst/>
              <a:cxnLst/>
              <a:rect l="l" t="t" r="r" b="b"/>
              <a:pathLst>
                <a:path w="11111" h="6574" extrusionOk="0">
                  <a:moveTo>
                    <a:pt x="895" y="0"/>
                  </a:moveTo>
                  <a:cubicBezTo>
                    <a:pt x="402" y="0"/>
                    <a:pt x="0" y="402"/>
                    <a:pt x="0" y="926"/>
                  </a:cubicBezTo>
                  <a:lnTo>
                    <a:pt x="0" y="5648"/>
                  </a:lnTo>
                  <a:cubicBezTo>
                    <a:pt x="0" y="6142"/>
                    <a:pt x="402" y="6574"/>
                    <a:pt x="895" y="6574"/>
                  </a:cubicBezTo>
                  <a:lnTo>
                    <a:pt x="10185" y="6574"/>
                  </a:lnTo>
                  <a:cubicBezTo>
                    <a:pt x="10710" y="6574"/>
                    <a:pt x="11111" y="6173"/>
                    <a:pt x="11111" y="5648"/>
                  </a:cubicBezTo>
                  <a:lnTo>
                    <a:pt x="11111" y="4506"/>
                  </a:lnTo>
                  <a:cubicBezTo>
                    <a:pt x="11111" y="4383"/>
                    <a:pt x="11018" y="4290"/>
                    <a:pt x="10926" y="4290"/>
                  </a:cubicBezTo>
                  <a:cubicBezTo>
                    <a:pt x="10802" y="4290"/>
                    <a:pt x="10710" y="4383"/>
                    <a:pt x="10710" y="4506"/>
                  </a:cubicBezTo>
                  <a:lnTo>
                    <a:pt x="10710" y="5648"/>
                  </a:lnTo>
                  <a:cubicBezTo>
                    <a:pt x="10710" y="5926"/>
                    <a:pt x="10463" y="6173"/>
                    <a:pt x="10185" y="6173"/>
                  </a:cubicBezTo>
                  <a:lnTo>
                    <a:pt x="895" y="6173"/>
                  </a:lnTo>
                  <a:cubicBezTo>
                    <a:pt x="618" y="6142"/>
                    <a:pt x="402" y="5926"/>
                    <a:pt x="402" y="5648"/>
                  </a:cubicBezTo>
                  <a:lnTo>
                    <a:pt x="402" y="926"/>
                  </a:lnTo>
                  <a:cubicBezTo>
                    <a:pt x="402" y="648"/>
                    <a:pt x="618" y="402"/>
                    <a:pt x="895" y="402"/>
                  </a:cubicBezTo>
                  <a:lnTo>
                    <a:pt x="10185" y="402"/>
                  </a:lnTo>
                  <a:cubicBezTo>
                    <a:pt x="10463" y="402"/>
                    <a:pt x="10710" y="648"/>
                    <a:pt x="10710" y="926"/>
                  </a:cubicBezTo>
                  <a:lnTo>
                    <a:pt x="10710" y="3704"/>
                  </a:lnTo>
                  <a:cubicBezTo>
                    <a:pt x="10679" y="3796"/>
                    <a:pt x="10771" y="3889"/>
                    <a:pt x="10895" y="3889"/>
                  </a:cubicBezTo>
                  <a:cubicBezTo>
                    <a:pt x="11018" y="3889"/>
                    <a:pt x="11111" y="3796"/>
                    <a:pt x="11111" y="3704"/>
                  </a:cubicBezTo>
                  <a:lnTo>
                    <a:pt x="11111" y="926"/>
                  </a:lnTo>
                  <a:cubicBezTo>
                    <a:pt x="11111" y="402"/>
                    <a:pt x="10679" y="0"/>
                    <a:pt x="10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9" name="Google Shape;13279;p25"/>
            <p:cNvSpPr/>
            <p:nvPr/>
          </p:nvSpPr>
          <p:spPr>
            <a:xfrm>
              <a:off x="5685288" y="3189581"/>
              <a:ext cx="101100" cy="100325"/>
            </a:xfrm>
            <a:custGeom>
              <a:avLst/>
              <a:gdLst/>
              <a:ahLst/>
              <a:cxnLst/>
              <a:rect l="l" t="t" r="r" b="b"/>
              <a:pathLst>
                <a:path w="4044" h="4013" extrusionOk="0">
                  <a:moveTo>
                    <a:pt x="2377" y="402"/>
                  </a:moveTo>
                  <a:cubicBezTo>
                    <a:pt x="2408" y="402"/>
                    <a:pt x="2439" y="433"/>
                    <a:pt x="2439" y="464"/>
                  </a:cubicBezTo>
                  <a:lnTo>
                    <a:pt x="2439" y="1420"/>
                  </a:lnTo>
                  <a:cubicBezTo>
                    <a:pt x="2439" y="1513"/>
                    <a:pt x="2531" y="1605"/>
                    <a:pt x="2624" y="1605"/>
                  </a:cubicBezTo>
                  <a:lnTo>
                    <a:pt x="3581" y="1605"/>
                  </a:lnTo>
                  <a:cubicBezTo>
                    <a:pt x="3612" y="1605"/>
                    <a:pt x="3642" y="1636"/>
                    <a:pt x="3642" y="1667"/>
                  </a:cubicBezTo>
                  <a:lnTo>
                    <a:pt x="3642" y="2377"/>
                  </a:lnTo>
                  <a:cubicBezTo>
                    <a:pt x="3642" y="2408"/>
                    <a:pt x="3612" y="2439"/>
                    <a:pt x="3581" y="2439"/>
                  </a:cubicBezTo>
                  <a:lnTo>
                    <a:pt x="2624" y="2439"/>
                  </a:lnTo>
                  <a:cubicBezTo>
                    <a:pt x="2531" y="2439"/>
                    <a:pt x="2439" y="2500"/>
                    <a:pt x="2439" y="2624"/>
                  </a:cubicBezTo>
                  <a:lnTo>
                    <a:pt x="2439" y="3581"/>
                  </a:lnTo>
                  <a:cubicBezTo>
                    <a:pt x="2439" y="3611"/>
                    <a:pt x="2408" y="3611"/>
                    <a:pt x="2377" y="3611"/>
                  </a:cubicBezTo>
                  <a:lnTo>
                    <a:pt x="1667" y="3611"/>
                  </a:lnTo>
                  <a:cubicBezTo>
                    <a:pt x="1636" y="3611"/>
                    <a:pt x="1606" y="3611"/>
                    <a:pt x="1636" y="3581"/>
                  </a:cubicBezTo>
                  <a:lnTo>
                    <a:pt x="1636" y="2624"/>
                  </a:lnTo>
                  <a:cubicBezTo>
                    <a:pt x="1636" y="2500"/>
                    <a:pt x="1544" y="2439"/>
                    <a:pt x="1420" y="2439"/>
                  </a:cubicBezTo>
                  <a:lnTo>
                    <a:pt x="464" y="2439"/>
                  </a:lnTo>
                  <a:cubicBezTo>
                    <a:pt x="433" y="2439"/>
                    <a:pt x="433" y="2408"/>
                    <a:pt x="433" y="2377"/>
                  </a:cubicBezTo>
                  <a:lnTo>
                    <a:pt x="433" y="1667"/>
                  </a:lnTo>
                  <a:cubicBezTo>
                    <a:pt x="433" y="1636"/>
                    <a:pt x="433" y="1605"/>
                    <a:pt x="464" y="1605"/>
                  </a:cubicBezTo>
                  <a:lnTo>
                    <a:pt x="1420" y="1605"/>
                  </a:lnTo>
                  <a:cubicBezTo>
                    <a:pt x="1544" y="1605"/>
                    <a:pt x="1636" y="1513"/>
                    <a:pt x="1636" y="1420"/>
                  </a:cubicBezTo>
                  <a:lnTo>
                    <a:pt x="1636" y="464"/>
                  </a:lnTo>
                  <a:cubicBezTo>
                    <a:pt x="1606" y="433"/>
                    <a:pt x="1636" y="402"/>
                    <a:pt x="1667" y="402"/>
                  </a:cubicBezTo>
                  <a:close/>
                  <a:moveTo>
                    <a:pt x="1667" y="1"/>
                  </a:moveTo>
                  <a:cubicBezTo>
                    <a:pt x="1420" y="1"/>
                    <a:pt x="1204" y="217"/>
                    <a:pt x="1204" y="464"/>
                  </a:cubicBezTo>
                  <a:lnTo>
                    <a:pt x="1204" y="1204"/>
                  </a:lnTo>
                  <a:lnTo>
                    <a:pt x="464" y="1204"/>
                  </a:lnTo>
                  <a:cubicBezTo>
                    <a:pt x="217" y="1204"/>
                    <a:pt x="1" y="1420"/>
                    <a:pt x="1" y="1667"/>
                  </a:cubicBezTo>
                  <a:lnTo>
                    <a:pt x="1" y="2377"/>
                  </a:lnTo>
                  <a:cubicBezTo>
                    <a:pt x="32" y="2624"/>
                    <a:pt x="217" y="2840"/>
                    <a:pt x="464" y="2840"/>
                  </a:cubicBezTo>
                  <a:lnTo>
                    <a:pt x="1204" y="2840"/>
                  </a:lnTo>
                  <a:lnTo>
                    <a:pt x="1204" y="3581"/>
                  </a:lnTo>
                  <a:cubicBezTo>
                    <a:pt x="1204" y="3827"/>
                    <a:pt x="1420" y="4013"/>
                    <a:pt x="1667" y="4013"/>
                  </a:cubicBezTo>
                  <a:lnTo>
                    <a:pt x="2377" y="4013"/>
                  </a:lnTo>
                  <a:cubicBezTo>
                    <a:pt x="2624" y="4013"/>
                    <a:pt x="2840" y="3827"/>
                    <a:pt x="2840" y="3581"/>
                  </a:cubicBezTo>
                  <a:lnTo>
                    <a:pt x="2840" y="2840"/>
                  </a:lnTo>
                  <a:lnTo>
                    <a:pt x="3581" y="2840"/>
                  </a:lnTo>
                  <a:cubicBezTo>
                    <a:pt x="3828" y="2840"/>
                    <a:pt x="4044" y="2624"/>
                    <a:pt x="4044" y="2377"/>
                  </a:cubicBezTo>
                  <a:lnTo>
                    <a:pt x="4044" y="1667"/>
                  </a:lnTo>
                  <a:cubicBezTo>
                    <a:pt x="4044" y="1420"/>
                    <a:pt x="3828" y="1204"/>
                    <a:pt x="3581" y="1204"/>
                  </a:cubicBezTo>
                  <a:lnTo>
                    <a:pt x="2840" y="1204"/>
                  </a:lnTo>
                  <a:lnTo>
                    <a:pt x="2840" y="464"/>
                  </a:lnTo>
                  <a:cubicBezTo>
                    <a:pt x="2840" y="217"/>
                    <a:pt x="2624" y="1"/>
                    <a:pt x="23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0" name="Google Shape;13280;p25"/>
            <p:cNvSpPr/>
            <p:nvPr/>
          </p:nvSpPr>
          <p:spPr>
            <a:xfrm>
              <a:off x="5563388" y="3034481"/>
              <a:ext cx="345675" cy="321775"/>
            </a:xfrm>
            <a:custGeom>
              <a:avLst/>
              <a:gdLst/>
              <a:ahLst/>
              <a:cxnLst/>
              <a:rect l="l" t="t" r="r" b="b"/>
              <a:pathLst>
                <a:path w="13827" h="12871" extrusionOk="0">
                  <a:moveTo>
                    <a:pt x="7963" y="1452"/>
                  </a:moveTo>
                  <a:cubicBezTo>
                    <a:pt x="7994" y="1452"/>
                    <a:pt x="7994" y="1483"/>
                    <a:pt x="7994" y="1483"/>
                  </a:cubicBezTo>
                  <a:lnTo>
                    <a:pt x="7994" y="2223"/>
                  </a:lnTo>
                  <a:lnTo>
                    <a:pt x="5803" y="2223"/>
                  </a:lnTo>
                  <a:lnTo>
                    <a:pt x="5803" y="1483"/>
                  </a:lnTo>
                  <a:cubicBezTo>
                    <a:pt x="5803" y="1483"/>
                    <a:pt x="5803" y="1452"/>
                    <a:pt x="5833" y="1452"/>
                  </a:cubicBezTo>
                  <a:close/>
                  <a:moveTo>
                    <a:pt x="7963" y="403"/>
                  </a:moveTo>
                  <a:cubicBezTo>
                    <a:pt x="8580" y="403"/>
                    <a:pt x="9074" y="896"/>
                    <a:pt x="9074" y="1483"/>
                  </a:cubicBezTo>
                  <a:lnTo>
                    <a:pt x="9074" y="2223"/>
                  </a:lnTo>
                  <a:lnTo>
                    <a:pt x="8395" y="2223"/>
                  </a:lnTo>
                  <a:lnTo>
                    <a:pt x="8395" y="1483"/>
                  </a:lnTo>
                  <a:cubicBezTo>
                    <a:pt x="8395" y="1267"/>
                    <a:pt x="8210" y="1051"/>
                    <a:pt x="7963" y="1051"/>
                  </a:cubicBezTo>
                  <a:lnTo>
                    <a:pt x="5833" y="1051"/>
                  </a:lnTo>
                  <a:cubicBezTo>
                    <a:pt x="5587" y="1051"/>
                    <a:pt x="5401" y="1267"/>
                    <a:pt x="5401" y="1483"/>
                  </a:cubicBezTo>
                  <a:lnTo>
                    <a:pt x="5401" y="2223"/>
                  </a:lnTo>
                  <a:lnTo>
                    <a:pt x="4722" y="2223"/>
                  </a:lnTo>
                  <a:lnTo>
                    <a:pt x="4722" y="1483"/>
                  </a:lnTo>
                  <a:cubicBezTo>
                    <a:pt x="4722" y="896"/>
                    <a:pt x="5216" y="403"/>
                    <a:pt x="5833" y="403"/>
                  </a:cubicBezTo>
                  <a:close/>
                  <a:moveTo>
                    <a:pt x="3550" y="2933"/>
                  </a:moveTo>
                  <a:lnTo>
                    <a:pt x="3550" y="3551"/>
                  </a:lnTo>
                  <a:cubicBezTo>
                    <a:pt x="3550" y="3612"/>
                    <a:pt x="3488" y="3674"/>
                    <a:pt x="3426" y="3674"/>
                  </a:cubicBezTo>
                  <a:lnTo>
                    <a:pt x="2068" y="3674"/>
                  </a:lnTo>
                  <a:cubicBezTo>
                    <a:pt x="1976" y="3674"/>
                    <a:pt x="1914" y="3612"/>
                    <a:pt x="1914" y="3551"/>
                  </a:cubicBezTo>
                  <a:lnTo>
                    <a:pt x="1914" y="2933"/>
                  </a:lnTo>
                  <a:close/>
                  <a:moveTo>
                    <a:pt x="11882" y="2933"/>
                  </a:moveTo>
                  <a:lnTo>
                    <a:pt x="11882" y="3551"/>
                  </a:lnTo>
                  <a:cubicBezTo>
                    <a:pt x="11882" y="3612"/>
                    <a:pt x="11852" y="3674"/>
                    <a:pt x="11759" y="3674"/>
                  </a:cubicBezTo>
                  <a:lnTo>
                    <a:pt x="10401" y="3674"/>
                  </a:lnTo>
                  <a:cubicBezTo>
                    <a:pt x="10308" y="3674"/>
                    <a:pt x="10278" y="3612"/>
                    <a:pt x="10278" y="3551"/>
                  </a:cubicBezTo>
                  <a:lnTo>
                    <a:pt x="10278" y="2933"/>
                  </a:lnTo>
                  <a:close/>
                  <a:moveTo>
                    <a:pt x="8018" y="0"/>
                  </a:moveTo>
                  <a:cubicBezTo>
                    <a:pt x="7999" y="0"/>
                    <a:pt x="7981" y="1"/>
                    <a:pt x="7963" y="1"/>
                  </a:cubicBezTo>
                  <a:lnTo>
                    <a:pt x="5833" y="1"/>
                  </a:lnTo>
                  <a:cubicBezTo>
                    <a:pt x="5000" y="1"/>
                    <a:pt x="4321" y="650"/>
                    <a:pt x="4321" y="1483"/>
                  </a:cubicBezTo>
                  <a:lnTo>
                    <a:pt x="4321" y="2223"/>
                  </a:lnTo>
                  <a:lnTo>
                    <a:pt x="4043" y="2223"/>
                  </a:lnTo>
                  <a:cubicBezTo>
                    <a:pt x="3858" y="2223"/>
                    <a:pt x="3673" y="2347"/>
                    <a:pt x="3581" y="2532"/>
                  </a:cubicBezTo>
                  <a:lnTo>
                    <a:pt x="1883" y="2532"/>
                  </a:lnTo>
                  <a:cubicBezTo>
                    <a:pt x="1791" y="2347"/>
                    <a:pt x="1605" y="2223"/>
                    <a:pt x="1420" y="2223"/>
                  </a:cubicBezTo>
                  <a:lnTo>
                    <a:pt x="525" y="2223"/>
                  </a:lnTo>
                  <a:cubicBezTo>
                    <a:pt x="217" y="2223"/>
                    <a:pt x="1" y="2440"/>
                    <a:pt x="1" y="2717"/>
                  </a:cubicBezTo>
                  <a:lnTo>
                    <a:pt x="1" y="6266"/>
                  </a:lnTo>
                  <a:cubicBezTo>
                    <a:pt x="1" y="6359"/>
                    <a:pt x="93" y="6452"/>
                    <a:pt x="217" y="6452"/>
                  </a:cubicBezTo>
                  <a:cubicBezTo>
                    <a:pt x="309" y="6452"/>
                    <a:pt x="402" y="6359"/>
                    <a:pt x="402" y="6266"/>
                  </a:cubicBezTo>
                  <a:lnTo>
                    <a:pt x="402" y="2717"/>
                  </a:lnTo>
                  <a:cubicBezTo>
                    <a:pt x="402" y="2656"/>
                    <a:pt x="463" y="2625"/>
                    <a:pt x="494" y="2625"/>
                  </a:cubicBezTo>
                  <a:lnTo>
                    <a:pt x="1389" y="2625"/>
                  </a:lnTo>
                  <a:cubicBezTo>
                    <a:pt x="1451" y="2625"/>
                    <a:pt x="1513" y="2656"/>
                    <a:pt x="1513" y="2717"/>
                  </a:cubicBezTo>
                  <a:lnTo>
                    <a:pt x="1513" y="3551"/>
                  </a:lnTo>
                  <a:cubicBezTo>
                    <a:pt x="1513" y="3828"/>
                    <a:pt x="1760" y="4075"/>
                    <a:pt x="2037" y="4075"/>
                  </a:cubicBezTo>
                  <a:lnTo>
                    <a:pt x="3426" y="4075"/>
                  </a:lnTo>
                  <a:cubicBezTo>
                    <a:pt x="3704" y="4075"/>
                    <a:pt x="3951" y="3828"/>
                    <a:pt x="3951" y="3551"/>
                  </a:cubicBezTo>
                  <a:lnTo>
                    <a:pt x="3951" y="2717"/>
                  </a:lnTo>
                  <a:cubicBezTo>
                    <a:pt x="3951" y="2656"/>
                    <a:pt x="4013" y="2625"/>
                    <a:pt x="4043" y="2625"/>
                  </a:cubicBezTo>
                  <a:lnTo>
                    <a:pt x="9784" y="2625"/>
                  </a:lnTo>
                  <a:cubicBezTo>
                    <a:pt x="9815" y="2625"/>
                    <a:pt x="9876" y="2656"/>
                    <a:pt x="9876" y="2717"/>
                  </a:cubicBezTo>
                  <a:lnTo>
                    <a:pt x="9876" y="3551"/>
                  </a:lnTo>
                  <a:cubicBezTo>
                    <a:pt x="9876" y="3828"/>
                    <a:pt x="10123" y="4075"/>
                    <a:pt x="10401" y="4075"/>
                  </a:cubicBezTo>
                  <a:lnTo>
                    <a:pt x="11790" y="4075"/>
                  </a:lnTo>
                  <a:cubicBezTo>
                    <a:pt x="12068" y="4075"/>
                    <a:pt x="12314" y="3828"/>
                    <a:pt x="12314" y="3551"/>
                  </a:cubicBezTo>
                  <a:lnTo>
                    <a:pt x="12314" y="2717"/>
                  </a:lnTo>
                  <a:cubicBezTo>
                    <a:pt x="12314" y="2656"/>
                    <a:pt x="12376" y="2625"/>
                    <a:pt x="12407" y="2625"/>
                  </a:cubicBezTo>
                  <a:lnTo>
                    <a:pt x="13302" y="2625"/>
                  </a:lnTo>
                  <a:cubicBezTo>
                    <a:pt x="13364" y="2625"/>
                    <a:pt x="13425" y="2656"/>
                    <a:pt x="13425" y="2717"/>
                  </a:cubicBezTo>
                  <a:lnTo>
                    <a:pt x="13425" y="11698"/>
                  </a:lnTo>
                  <a:cubicBezTo>
                    <a:pt x="13425" y="12099"/>
                    <a:pt x="13086" y="12439"/>
                    <a:pt x="12685" y="12439"/>
                  </a:cubicBezTo>
                  <a:lnTo>
                    <a:pt x="1142" y="12439"/>
                  </a:lnTo>
                  <a:cubicBezTo>
                    <a:pt x="741" y="12439"/>
                    <a:pt x="402" y="12099"/>
                    <a:pt x="402" y="11698"/>
                  </a:cubicBezTo>
                  <a:lnTo>
                    <a:pt x="402" y="7069"/>
                  </a:lnTo>
                  <a:cubicBezTo>
                    <a:pt x="402" y="6976"/>
                    <a:pt x="309" y="6884"/>
                    <a:pt x="186" y="6884"/>
                  </a:cubicBezTo>
                  <a:cubicBezTo>
                    <a:pt x="93" y="6884"/>
                    <a:pt x="1" y="6945"/>
                    <a:pt x="1" y="7069"/>
                  </a:cubicBezTo>
                  <a:lnTo>
                    <a:pt x="1" y="11698"/>
                  </a:lnTo>
                  <a:cubicBezTo>
                    <a:pt x="1" y="12346"/>
                    <a:pt x="525" y="12871"/>
                    <a:pt x="1142" y="12871"/>
                  </a:cubicBezTo>
                  <a:lnTo>
                    <a:pt x="1142" y="12840"/>
                  </a:lnTo>
                  <a:lnTo>
                    <a:pt x="12654" y="12840"/>
                  </a:lnTo>
                  <a:cubicBezTo>
                    <a:pt x="13302" y="12840"/>
                    <a:pt x="13827" y="12346"/>
                    <a:pt x="13827" y="11698"/>
                  </a:cubicBezTo>
                  <a:lnTo>
                    <a:pt x="13827" y="2717"/>
                  </a:lnTo>
                  <a:cubicBezTo>
                    <a:pt x="13827" y="2440"/>
                    <a:pt x="13580" y="2223"/>
                    <a:pt x="13302" y="2223"/>
                  </a:cubicBezTo>
                  <a:lnTo>
                    <a:pt x="12407" y="2223"/>
                  </a:lnTo>
                  <a:cubicBezTo>
                    <a:pt x="12222" y="2223"/>
                    <a:pt x="12037" y="2347"/>
                    <a:pt x="11944" y="2532"/>
                  </a:cubicBezTo>
                  <a:lnTo>
                    <a:pt x="10216" y="2532"/>
                  </a:lnTo>
                  <a:cubicBezTo>
                    <a:pt x="10154" y="2316"/>
                    <a:pt x="9969" y="2223"/>
                    <a:pt x="9753" y="2223"/>
                  </a:cubicBezTo>
                  <a:lnTo>
                    <a:pt x="9475" y="2223"/>
                  </a:lnTo>
                  <a:lnTo>
                    <a:pt x="9475" y="1483"/>
                  </a:lnTo>
                  <a:cubicBezTo>
                    <a:pt x="9475" y="668"/>
                    <a:pt x="8826" y="0"/>
                    <a:pt x="80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81" name="Google Shape;13281;p25"/>
          <p:cNvGrpSpPr/>
          <p:nvPr/>
        </p:nvGrpSpPr>
        <p:grpSpPr>
          <a:xfrm>
            <a:off x="7028425" y="2319150"/>
            <a:ext cx="348750" cy="345050"/>
            <a:chOff x="4806513" y="3022356"/>
            <a:chExt cx="348750" cy="345050"/>
          </a:xfrm>
        </p:grpSpPr>
        <p:sp>
          <p:nvSpPr>
            <p:cNvPr id="13282" name="Google Shape;13282;p25"/>
            <p:cNvSpPr/>
            <p:nvPr/>
          </p:nvSpPr>
          <p:spPr>
            <a:xfrm>
              <a:off x="4929188" y="3221606"/>
              <a:ext cx="19225" cy="17050"/>
            </a:xfrm>
            <a:custGeom>
              <a:avLst/>
              <a:gdLst/>
              <a:ahLst/>
              <a:cxnLst/>
              <a:rect l="l" t="t" r="r" b="b"/>
              <a:pathLst>
                <a:path w="769" h="682" extrusionOk="0">
                  <a:moveTo>
                    <a:pt x="216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70" y="633"/>
                  </a:lnTo>
                  <a:cubicBezTo>
                    <a:pt x="411" y="667"/>
                    <a:pt x="455" y="682"/>
                    <a:pt x="497" y="682"/>
                  </a:cubicBezTo>
                  <a:cubicBezTo>
                    <a:pt x="645" y="682"/>
                    <a:pt x="769" y="500"/>
                    <a:pt x="648" y="355"/>
                  </a:cubicBezTo>
                  <a:lnTo>
                    <a:pt x="370" y="47"/>
                  </a:ln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3" name="Google Shape;13283;p25"/>
            <p:cNvSpPr/>
            <p:nvPr/>
          </p:nvSpPr>
          <p:spPr>
            <a:xfrm>
              <a:off x="5007888" y="3142906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212" y="1"/>
                  </a:moveTo>
                  <a:cubicBezTo>
                    <a:pt x="162" y="1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39" y="633"/>
                  </a:lnTo>
                  <a:cubicBezTo>
                    <a:pt x="386" y="664"/>
                    <a:pt x="440" y="679"/>
                    <a:pt x="494" y="679"/>
                  </a:cubicBezTo>
                  <a:cubicBezTo>
                    <a:pt x="548" y="679"/>
                    <a:pt x="602" y="664"/>
                    <a:pt x="648" y="633"/>
                  </a:cubicBezTo>
                  <a:cubicBezTo>
                    <a:pt x="710" y="541"/>
                    <a:pt x="710" y="417"/>
                    <a:pt x="648" y="355"/>
                  </a:cubicBezTo>
                  <a:lnTo>
                    <a:pt x="339" y="47"/>
                  </a:lnTo>
                  <a:cubicBezTo>
                    <a:pt x="309" y="16"/>
                    <a:pt x="262" y="1"/>
                    <a:pt x="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4" name="Google Shape;13284;p25"/>
            <p:cNvSpPr/>
            <p:nvPr/>
          </p:nvSpPr>
          <p:spPr>
            <a:xfrm>
              <a:off x="4966213" y="3179156"/>
              <a:ext cx="29700" cy="29100"/>
            </a:xfrm>
            <a:custGeom>
              <a:avLst/>
              <a:gdLst/>
              <a:ahLst/>
              <a:cxnLst/>
              <a:rect l="l" t="t" r="r" b="b"/>
              <a:pathLst>
                <a:path w="1188" h="1164" extrusionOk="0">
                  <a:moveTo>
                    <a:pt x="971" y="0"/>
                  </a:moveTo>
                  <a:cubicBezTo>
                    <a:pt x="848" y="0"/>
                    <a:pt x="723" y="70"/>
                    <a:pt x="772" y="202"/>
                  </a:cubicBezTo>
                  <a:cubicBezTo>
                    <a:pt x="772" y="356"/>
                    <a:pt x="710" y="479"/>
                    <a:pt x="618" y="572"/>
                  </a:cubicBezTo>
                  <a:cubicBezTo>
                    <a:pt x="494" y="695"/>
                    <a:pt x="371" y="757"/>
                    <a:pt x="217" y="757"/>
                  </a:cubicBezTo>
                  <a:lnTo>
                    <a:pt x="186" y="788"/>
                  </a:lnTo>
                  <a:cubicBezTo>
                    <a:pt x="0" y="819"/>
                    <a:pt x="0" y="1097"/>
                    <a:pt x="155" y="1158"/>
                  </a:cubicBezTo>
                  <a:cubicBezTo>
                    <a:pt x="183" y="1162"/>
                    <a:pt x="212" y="1163"/>
                    <a:pt x="240" y="1163"/>
                  </a:cubicBezTo>
                  <a:cubicBezTo>
                    <a:pt x="483" y="1163"/>
                    <a:pt x="702" y="1047"/>
                    <a:pt x="895" y="881"/>
                  </a:cubicBezTo>
                  <a:cubicBezTo>
                    <a:pt x="1081" y="695"/>
                    <a:pt x="1173" y="449"/>
                    <a:pt x="1173" y="171"/>
                  </a:cubicBezTo>
                  <a:cubicBezTo>
                    <a:pt x="1188" y="55"/>
                    <a:pt x="1080" y="0"/>
                    <a:pt x="9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5" name="Google Shape;13285;p25"/>
            <p:cNvSpPr/>
            <p:nvPr/>
          </p:nvSpPr>
          <p:spPr>
            <a:xfrm>
              <a:off x="4856663" y="3071531"/>
              <a:ext cx="267750" cy="266225"/>
            </a:xfrm>
            <a:custGeom>
              <a:avLst/>
              <a:gdLst/>
              <a:ahLst/>
              <a:cxnLst/>
              <a:rect l="l" t="t" r="r" b="b"/>
              <a:pathLst>
                <a:path w="10710" h="10649" extrusionOk="0">
                  <a:moveTo>
                    <a:pt x="7854" y="1"/>
                  </a:moveTo>
                  <a:cubicBezTo>
                    <a:pt x="7692" y="1"/>
                    <a:pt x="7530" y="63"/>
                    <a:pt x="7407" y="186"/>
                  </a:cubicBezTo>
                  <a:lnTo>
                    <a:pt x="6697" y="896"/>
                  </a:lnTo>
                  <a:cubicBezTo>
                    <a:pt x="6635" y="958"/>
                    <a:pt x="6635" y="1081"/>
                    <a:pt x="6697" y="1174"/>
                  </a:cubicBezTo>
                  <a:cubicBezTo>
                    <a:pt x="6743" y="1220"/>
                    <a:pt x="6797" y="1243"/>
                    <a:pt x="6851" y="1243"/>
                  </a:cubicBezTo>
                  <a:cubicBezTo>
                    <a:pt x="6905" y="1243"/>
                    <a:pt x="6959" y="1220"/>
                    <a:pt x="7006" y="1174"/>
                  </a:cubicBezTo>
                  <a:lnTo>
                    <a:pt x="7685" y="464"/>
                  </a:lnTo>
                  <a:cubicBezTo>
                    <a:pt x="7731" y="417"/>
                    <a:pt x="7793" y="394"/>
                    <a:pt x="7854" y="394"/>
                  </a:cubicBezTo>
                  <a:cubicBezTo>
                    <a:pt x="7916" y="394"/>
                    <a:pt x="7978" y="417"/>
                    <a:pt x="8024" y="464"/>
                  </a:cubicBezTo>
                  <a:lnTo>
                    <a:pt x="9135" y="1575"/>
                  </a:lnTo>
                  <a:cubicBezTo>
                    <a:pt x="10154" y="2624"/>
                    <a:pt x="10277" y="3241"/>
                    <a:pt x="10277" y="3426"/>
                  </a:cubicBezTo>
                  <a:cubicBezTo>
                    <a:pt x="10277" y="3612"/>
                    <a:pt x="10215" y="3766"/>
                    <a:pt x="10123" y="3859"/>
                  </a:cubicBezTo>
                  <a:cubicBezTo>
                    <a:pt x="9722" y="4167"/>
                    <a:pt x="9228" y="4321"/>
                    <a:pt x="8734" y="4321"/>
                  </a:cubicBezTo>
                  <a:cubicBezTo>
                    <a:pt x="8663" y="4318"/>
                    <a:pt x="8592" y="4316"/>
                    <a:pt x="8521" y="4316"/>
                  </a:cubicBezTo>
                  <a:cubicBezTo>
                    <a:pt x="6149" y="4316"/>
                    <a:pt x="4232" y="6306"/>
                    <a:pt x="4352" y="8704"/>
                  </a:cubicBezTo>
                  <a:cubicBezTo>
                    <a:pt x="4382" y="9198"/>
                    <a:pt x="4228" y="9691"/>
                    <a:pt x="3920" y="10062"/>
                  </a:cubicBezTo>
                  <a:cubicBezTo>
                    <a:pt x="3796" y="10185"/>
                    <a:pt x="3642" y="10247"/>
                    <a:pt x="3487" y="10247"/>
                  </a:cubicBezTo>
                  <a:cubicBezTo>
                    <a:pt x="3271" y="10247"/>
                    <a:pt x="2654" y="10123"/>
                    <a:pt x="1605" y="9074"/>
                  </a:cubicBezTo>
                  <a:lnTo>
                    <a:pt x="494" y="7963"/>
                  </a:lnTo>
                  <a:cubicBezTo>
                    <a:pt x="432" y="7901"/>
                    <a:pt x="432" y="7747"/>
                    <a:pt x="494" y="7654"/>
                  </a:cubicBezTo>
                  <a:lnTo>
                    <a:pt x="6450" y="1729"/>
                  </a:lnTo>
                  <a:cubicBezTo>
                    <a:pt x="6543" y="1636"/>
                    <a:pt x="6543" y="1513"/>
                    <a:pt x="6450" y="1420"/>
                  </a:cubicBezTo>
                  <a:cubicBezTo>
                    <a:pt x="6404" y="1390"/>
                    <a:pt x="6350" y="1374"/>
                    <a:pt x="6300" y="1374"/>
                  </a:cubicBezTo>
                  <a:cubicBezTo>
                    <a:pt x="6250" y="1374"/>
                    <a:pt x="6203" y="1390"/>
                    <a:pt x="6172" y="1420"/>
                  </a:cubicBezTo>
                  <a:lnTo>
                    <a:pt x="247" y="7377"/>
                  </a:lnTo>
                  <a:cubicBezTo>
                    <a:pt x="0" y="7624"/>
                    <a:pt x="0" y="7994"/>
                    <a:pt x="247" y="8241"/>
                  </a:cubicBezTo>
                  <a:lnTo>
                    <a:pt x="1358" y="9352"/>
                  </a:lnTo>
                  <a:cubicBezTo>
                    <a:pt x="2376" y="10401"/>
                    <a:pt x="3086" y="10648"/>
                    <a:pt x="3487" y="10648"/>
                  </a:cubicBezTo>
                  <a:cubicBezTo>
                    <a:pt x="3734" y="10648"/>
                    <a:pt x="4012" y="10555"/>
                    <a:pt x="4197" y="10370"/>
                  </a:cubicBezTo>
                  <a:cubicBezTo>
                    <a:pt x="4599" y="9907"/>
                    <a:pt x="4784" y="9321"/>
                    <a:pt x="4753" y="8704"/>
                  </a:cubicBezTo>
                  <a:cubicBezTo>
                    <a:pt x="4633" y="6522"/>
                    <a:pt x="6395" y="4717"/>
                    <a:pt x="8552" y="4717"/>
                  </a:cubicBezTo>
                  <a:cubicBezTo>
                    <a:pt x="8623" y="4717"/>
                    <a:pt x="8694" y="4719"/>
                    <a:pt x="8765" y="4723"/>
                  </a:cubicBezTo>
                  <a:cubicBezTo>
                    <a:pt x="8802" y="4725"/>
                    <a:pt x="8839" y="4726"/>
                    <a:pt x="8876" y="4726"/>
                  </a:cubicBezTo>
                  <a:cubicBezTo>
                    <a:pt x="9429" y="4726"/>
                    <a:pt x="9996" y="4514"/>
                    <a:pt x="10401" y="4167"/>
                  </a:cubicBezTo>
                  <a:cubicBezTo>
                    <a:pt x="10617" y="3951"/>
                    <a:pt x="10709" y="3704"/>
                    <a:pt x="10709" y="3426"/>
                  </a:cubicBezTo>
                  <a:cubicBezTo>
                    <a:pt x="10709" y="3056"/>
                    <a:pt x="10462" y="2346"/>
                    <a:pt x="9413" y="1297"/>
                  </a:cubicBezTo>
                  <a:lnTo>
                    <a:pt x="8302" y="186"/>
                  </a:lnTo>
                  <a:cubicBezTo>
                    <a:pt x="8178" y="63"/>
                    <a:pt x="8016" y="1"/>
                    <a:pt x="78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6" name="Google Shape;13286;p25"/>
            <p:cNvSpPr/>
            <p:nvPr/>
          </p:nvSpPr>
          <p:spPr>
            <a:xfrm>
              <a:off x="4806513" y="3022356"/>
              <a:ext cx="348750" cy="345050"/>
            </a:xfrm>
            <a:custGeom>
              <a:avLst/>
              <a:gdLst/>
              <a:ahLst/>
              <a:cxnLst/>
              <a:rect l="l" t="t" r="r" b="b"/>
              <a:pathLst>
                <a:path w="13950" h="13802" extrusionOk="0">
                  <a:moveTo>
                    <a:pt x="11666" y="394"/>
                  </a:moveTo>
                  <a:cubicBezTo>
                    <a:pt x="11820" y="394"/>
                    <a:pt x="11974" y="456"/>
                    <a:pt x="12098" y="579"/>
                  </a:cubicBezTo>
                  <a:lnTo>
                    <a:pt x="13178" y="1659"/>
                  </a:lnTo>
                  <a:cubicBezTo>
                    <a:pt x="13425" y="1875"/>
                    <a:pt x="13425" y="2276"/>
                    <a:pt x="13178" y="2523"/>
                  </a:cubicBezTo>
                  <a:lnTo>
                    <a:pt x="12746" y="2955"/>
                  </a:lnTo>
                  <a:cubicBezTo>
                    <a:pt x="12777" y="2925"/>
                    <a:pt x="11604" y="1752"/>
                    <a:pt x="11512" y="1659"/>
                  </a:cubicBezTo>
                  <a:lnTo>
                    <a:pt x="10833" y="980"/>
                  </a:lnTo>
                  <a:lnTo>
                    <a:pt x="11234" y="610"/>
                  </a:lnTo>
                  <a:lnTo>
                    <a:pt x="11234" y="579"/>
                  </a:lnTo>
                  <a:cubicBezTo>
                    <a:pt x="11357" y="456"/>
                    <a:pt x="11512" y="394"/>
                    <a:pt x="11666" y="394"/>
                  </a:cubicBezTo>
                  <a:close/>
                  <a:moveTo>
                    <a:pt x="1080" y="10763"/>
                  </a:moveTo>
                  <a:lnTo>
                    <a:pt x="2531" y="12183"/>
                  </a:lnTo>
                  <a:cubicBezTo>
                    <a:pt x="2680" y="12363"/>
                    <a:pt x="2859" y="12513"/>
                    <a:pt x="3039" y="12663"/>
                  </a:cubicBezTo>
                  <a:lnTo>
                    <a:pt x="3039" y="12663"/>
                  </a:lnTo>
                  <a:lnTo>
                    <a:pt x="2623" y="13078"/>
                  </a:lnTo>
                  <a:cubicBezTo>
                    <a:pt x="2500" y="13201"/>
                    <a:pt x="2346" y="13263"/>
                    <a:pt x="2191" y="13263"/>
                  </a:cubicBezTo>
                  <a:cubicBezTo>
                    <a:pt x="2037" y="13263"/>
                    <a:pt x="1883" y="13201"/>
                    <a:pt x="1759" y="13078"/>
                  </a:cubicBezTo>
                  <a:lnTo>
                    <a:pt x="710" y="11998"/>
                  </a:lnTo>
                  <a:cubicBezTo>
                    <a:pt x="463" y="11751"/>
                    <a:pt x="463" y="11381"/>
                    <a:pt x="710" y="11134"/>
                  </a:cubicBezTo>
                  <a:lnTo>
                    <a:pt x="1080" y="10763"/>
                  </a:lnTo>
                  <a:close/>
                  <a:moveTo>
                    <a:pt x="11666" y="0"/>
                  </a:moveTo>
                  <a:cubicBezTo>
                    <a:pt x="11411" y="0"/>
                    <a:pt x="11157" y="101"/>
                    <a:pt x="10956" y="301"/>
                  </a:cubicBezTo>
                  <a:lnTo>
                    <a:pt x="10524" y="702"/>
                  </a:lnTo>
                  <a:cubicBezTo>
                    <a:pt x="10324" y="569"/>
                    <a:pt x="10095" y="505"/>
                    <a:pt x="9870" y="505"/>
                  </a:cubicBezTo>
                  <a:cubicBezTo>
                    <a:pt x="9574" y="505"/>
                    <a:pt x="9284" y="616"/>
                    <a:pt x="9073" y="826"/>
                  </a:cubicBezTo>
                  <a:lnTo>
                    <a:pt x="926" y="8973"/>
                  </a:lnTo>
                  <a:cubicBezTo>
                    <a:pt x="556" y="9375"/>
                    <a:pt x="494" y="9961"/>
                    <a:pt x="802" y="10424"/>
                  </a:cubicBezTo>
                  <a:lnTo>
                    <a:pt x="401" y="10856"/>
                  </a:lnTo>
                  <a:cubicBezTo>
                    <a:pt x="0" y="11257"/>
                    <a:pt x="0" y="11905"/>
                    <a:pt x="401" y="12306"/>
                  </a:cubicBezTo>
                  <a:lnTo>
                    <a:pt x="1451" y="13356"/>
                  </a:lnTo>
                  <a:cubicBezTo>
                    <a:pt x="1651" y="13556"/>
                    <a:pt x="1914" y="13657"/>
                    <a:pt x="2176" y="13657"/>
                  </a:cubicBezTo>
                  <a:cubicBezTo>
                    <a:pt x="2438" y="13657"/>
                    <a:pt x="2700" y="13556"/>
                    <a:pt x="2901" y="13356"/>
                  </a:cubicBezTo>
                  <a:lnTo>
                    <a:pt x="3364" y="12924"/>
                  </a:lnTo>
                  <a:cubicBezTo>
                    <a:pt x="3889" y="13387"/>
                    <a:pt x="4568" y="13695"/>
                    <a:pt x="5277" y="13788"/>
                  </a:cubicBezTo>
                  <a:cubicBezTo>
                    <a:pt x="5358" y="13797"/>
                    <a:pt x="5438" y="13801"/>
                    <a:pt x="5518" y="13801"/>
                  </a:cubicBezTo>
                  <a:cubicBezTo>
                    <a:pt x="5991" y="13801"/>
                    <a:pt x="6451" y="13646"/>
                    <a:pt x="6821" y="13356"/>
                  </a:cubicBezTo>
                  <a:cubicBezTo>
                    <a:pt x="6913" y="13263"/>
                    <a:pt x="6913" y="13140"/>
                    <a:pt x="6851" y="13078"/>
                  </a:cubicBezTo>
                  <a:cubicBezTo>
                    <a:pt x="6816" y="13024"/>
                    <a:pt x="6748" y="12991"/>
                    <a:pt x="6686" y="12991"/>
                  </a:cubicBezTo>
                  <a:cubicBezTo>
                    <a:pt x="6642" y="12991"/>
                    <a:pt x="6600" y="13008"/>
                    <a:pt x="6574" y="13047"/>
                  </a:cubicBezTo>
                  <a:cubicBezTo>
                    <a:pt x="6266" y="13278"/>
                    <a:pt x="5916" y="13402"/>
                    <a:pt x="5558" y="13402"/>
                  </a:cubicBezTo>
                  <a:cubicBezTo>
                    <a:pt x="5485" y="13402"/>
                    <a:pt x="5412" y="13397"/>
                    <a:pt x="5339" y="13387"/>
                  </a:cubicBezTo>
                  <a:cubicBezTo>
                    <a:pt x="4629" y="13263"/>
                    <a:pt x="3981" y="12955"/>
                    <a:pt x="3487" y="12492"/>
                  </a:cubicBezTo>
                  <a:cubicBezTo>
                    <a:pt x="3241" y="12306"/>
                    <a:pt x="3025" y="12090"/>
                    <a:pt x="2808" y="11874"/>
                  </a:cubicBezTo>
                  <a:lnTo>
                    <a:pt x="1235" y="10300"/>
                  </a:lnTo>
                  <a:cubicBezTo>
                    <a:pt x="957" y="10023"/>
                    <a:pt x="957" y="9560"/>
                    <a:pt x="1235" y="9251"/>
                  </a:cubicBezTo>
                  <a:lnTo>
                    <a:pt x="9351" y="1135"/>
                  </a:lnTo>
                  <a:cubicBezTo>
                    <a:pt x="9490" y="980"/>
                    <a:pt x="9675" y="903"/>
                    <a:pt x="9864" y="903"/>
                  </a:cubicBezTo>
                  <a:cubicBezTo>
                    <a:pt x="10053" y="903"/>
                    <a:pt x="10246" y="980"/>
                    <a:pt x="10401" y="1135"/>
                  </a:cubicBezTo>
                  <a:lnTo>
                    <a:pt x="11974" y="2708"/>
                  </a:lnTo>
                  <a:cubicBezTo>
                    <a:pt x="12715" y="3418"/>
                    <a:pt x="13610" y="4468"/>
                    <a:pt x="13487" y="5579"/>
                  </a:cubicBezTo>
                  <a:cubicBezTo>
                    <a:pt x="13456" y="6011"/>
                    <a:pt x="13240" y="6412"/>
                    <a:pt x="12900" y="6690"/>
                  </a:cubicBezTo>
                  <a:lnTo>
                    <a:pt x="12869" y="6690"/>
                  </a:lnTo>
                  <a:cubicBezTo>
                    <a:pt x="12384" y="7202"/>
                    <a:pt x="11734" y="7479"/>
                    <a:pt x="11063" y="7479"/>
                  </a:cubicBezTo>
                  <a:cubicBezTo>
                    <a:pt x="10966" y="7479"/>
                    <a:pt x="10868" y="7473"/>
                    <a:pt x="10771" y="7461"/>
                  </a:cubicBezTo>
                  <a:cubicBezTo>
                    <a:pt x="10701" y="7456"/>
                    <a:pt x="10632" y="7454"/>
                    <a:pt x="10563" y="7454"/>
                  </a:cubicBezTo>
                  <a:cubicBezTo>
                    <a:pt x="8836" y="7454"/>
                    <a:pt x="7443" y="8920"/>
                    <a:pt x="7561" y="10671"/>
                  </a:cubicBezTo>
                  <a:cubicBezTo>
                    <a:pt x="7623" y="11319"/>
                    <a:pt x="7438" y="11967"/>
                    <a:pt x="7067" y="12492"/>
                  </a:cubicBezTo>
                  <a:cubicBezTo>
                    <a:pt x="7006" y="12584"/>
                    <a:pt x="7006" y="12708"/>
                    <a:pt x="7098" y="12769"/>
                  </a:cubicBezTo>
                  <a:cubicBezTo>
                    <a:pt x="7140" y="12797"/>
                    <a:pt x="7188" y="12812"/>
                    <a:pt x="7233" y="12812"/>
                  </a:cubicBezTo>
                  <a:cubicBezTo>
                    <a:pt x="7289" y="12812"/>
                    <a:pt x="7342" y="12789"/>
                    <a:pt x="7376" y="12739"/>
                  </a:cubicBezTo>
                  <a:cubicBezTo>
                    <a:pt x="7839" y="12152"/>
                    <a:pt x="8024" y="11411"/>
                    <a:pt x="7962" y="10702"/>
                  </a:cubicBezTo>
                  <a:cubicBezTo>
                    <a:pt x="7901" y="9930"/>
                    <a:pt x="8178" y="9159"/>
                    <a:pt x="8734" y="8634"/>
                  </a:cubicBezTo>
                  <a:cubicBezTo>
                    <a:pt x="9475" y="7893"/>
                    <a:pt x="10092" y="7893"/>
                    <a:pt x="10771" y="7893"/>
                  </a:cubicBezTo>
                  <a:cubicBezTo>
                    <a:pt x="10846" y="7898"/>
                    <a:pt x="10920" y="7901"/>
                    <a:pt x="10995" y="7901"/>
                  </a:cubicBezTo>
                  <a:cubicBezTo>
                    <a:pt x="11809" y="7901"/>
                    <a:pt x="12582" y="7592"/>
                    <a:pt x="13147" y="6998"/>
                  </a:cubicBezTo>
                  <a:cubicBezTo>
                    <a:pt x="13579" y="6690"/>
                    <a:pt x="13826" y="6165"/>
                    <a:pt x="13888" y="5640"/>
                  </a:cubicBezTo>
                  <a:cubicBezTo>
                    <a:pt x="13950" y="4900"/>
                    <a:pt x="13672" y="4097"/>
                    <a:pt x="13024" y="3264"/>
                  </a:cubicBezTo>
                  <a:lnTo>
                    <a:pt x="13456" y="2801"/>
                  </a:lnTo>
                  <a:cubicBezTo>
                    <a:pt x="13857" y="2400"/>
                    <a:pt x="13857" y="1752"/>
                    <a:pt x="13456" y="1351"/>
                  </a:cubicBezTo>
                  <a:lnTo>
                    <a:pt x="12376" y="301"/>
                  </a:lnTo>
                  <a:cubicBezTo>
                    <a:pt x="12175" y="101"/>
                    <a:pt x="11920" y="0"/>
                    <a:pt x="11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87" name="Google Shape;13287;p25"/>
          <p:cNvGrpSpPr/>
          <p:nvPr/>
        </p:nvGrpSpPr>
        <p:grpSpPr>
          <a:xfrm>
            <a:off x="6248738" y="2318837"/>
            <a:ext cx="348750" cy="345675"/>
            <a:chOff x="4806513" y="2463556"/>
            <a:chExt cx="348750" cy="345675"/>
          </a:xfrm>
        </p:grpSpPr>
        <p:sp>
          <p:nvSpPr>
            <p:cNvPr id="13288" name="Google Shape;13288;p25"/>
            <p:cNvSpPr/>
            <p:nvPr/>
          </p:nvSpPr>
          <p:spPr>
            <a:xfrm>
              <a:off x="4966988" y="2641406"/>
              <a:ext cx="10050" cy="9275"/>
            </a:xfrm>
            <a:custGeom>
              <a:avLst/>
              <a:gdLst/>
              <a:ahLst/>
              <a:cxnLst/>
              <a:rect l="l" t="t" r="r" b="b"/>
              <a:pathLst>
                <a:path w="402" h="371" extrusionOk="0">
                  <a:moveTo>
                    <a:pt x="213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25"/>
                  </a:cubicBezTo>
                  <a:cubicBezTo>
                    <a:pt x="108" y="355"/>
                    <a:pt x="162" y="371"/>
                    <a:pt x="213" y="371"/>
                  </a:cubicBezTo>
                  <a:cubicBezTo>
                    <a:pt x="263" y="371"/>
                    <a:pt x="309" y="355"/>
                    <a:pt x="340" y="325"/>
                  </a:cubicBezTo>
                  <a:cubicBezTo>
                    <a:pt x="402" y="263"/>
                    <a:pt x="402" y="139"/>
                    <a:pt x="340" y="47"/>
                  </a:cubicBezTo>
                  <a:cubicBezTo>
                    <a:pt x="309" y="16"/>
                    <a:pt x="263" y="0"/>
                    <a:pt x="2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9" name="Google Shape;13289;p25"/>
            <p:cNvSpPr/>
            <p:nvPr/>
          </p:nvSpPr>
          <p:spPr>
            <a:xfrm>
              <a:off x="4806513" y="2463556"/>
              <a:ext cx="348750" cy="345675"/>
            </a:xfrm>
            <a:custGeom>
              <a:avLst/>
              <a:gdLst/>
              <a:ahLst/>
              <a:cxnLst/>
              <a:rect l="l" t="t" r="r" b="b"/>
              <a:pathLst>
                <a:path w="13950" h="13827" extrusionOk="0">
                  <a:moveTo>
                    <a:pt x="13332" y="2871"/>
                  </a:moveTo>
                  <a:cubicBezTo>
                    <a:pt x="13394" y="2871"/>
                    <a:pt x="13425" y="2902"/>
                    <a:pt x="13456" y="2933"/>
                  </a:cubicBezTo>
                  <a:cubicBezTo>
                    <a:pt x="13487" y="2964"/>
                    <a:pt x="13518" y="3025"/>
                    <a:pt x="13518" y="3056"/>
                  </a:cubicBezTo>
                  <a:lnTo>
                    <a:pt x="13518" y="3828"/>
                  </a:lnTo>
                  <a:cubicBezTo>
                    <a:pt x="13518" y="3951"/>
                    <a:pt x="13487" y="4044"/>
                    <a:pt x="13425" y="4136"/>
                  </a:cubicBezTo>
                  <a:lnTo>
                    <a:pt x="11728" y="6852"/>
                  </a:lnTo>
                  <a:cubicBezTo>
                    <a:pt x="11635" y="6976"/>
                    <a:pt x="11512" y="7068"/>
                    <a:pt x="11326" y="7099"/>
                  </a:cubicBezTo>
                  <a:lnTo>
                    <a:pt x="9691" y="7377"/>
                  </a:lnTo>
                  <a:lnTo>
                    <a:pt x="9506" y="6235"/>
                  </a:lnTo>
                  <a:lnTo>
                    <a:pt x="10771" y="5988"/>
                  </a:lnTo>
                  <a:cubicBezTo>
                    <a:pt x="10833" y="5988"/>
                    <a:pt x="10863" y="5957"/>
                    <a:pt x="10894" y="5895"/>
                  </a:cubicBezTo>
                  <a:lnTo>
                    <a:pt x="12283" y="3704"/>
                  </a:lnTo>
                  <a:cubicBezTo>
                    <a:pt x="12314" y="3673"/>
                    <a:pt x="12314" y="3612"/>
                    <a:pt x="12314" y="3581"/>
                  </a:cubicBezTo>
                  <a:lnTo>
                    <a:pt x="12314" y="3056"/>
                  </a:lnTo>
                  <a:cubicBezTo>
                    <a:pt x="12314" y="2964"/>
                    <a:pt x="12407" y="2871"/>
                    <a:pt x="12499" y="2871"/>
                  </a:cubicBezTo>
                  <a:close/>
                  <a:moveTo>
                    <a:pt x="9104" y="6451"/>
                  </a:moveTo>
                  <a:lnTo>
                    <a:pt x="9259" y="7284"/>
                  </a:lnTo>
                  <a:lnTo>
                    <a:pt x="7407" y="7593"/>
                  </a:lnTo>
                  <a:lnTo>
                    <a:pt x="7561" y="6729"/>
                  </a:lnTo>
                  <a:lnTo>
                    <a:pt x="9104" y="6451"/>
                  </a:lnTo>
                  <a:close/>
                  <a:moveTo>
                    <a:pt x="6666" y="4661"/>
                  </a:moveTo>
                  <a:lnTo>
                    <a:pt x="7469" y="4815"/>
                  </a:lnTo>
                  <a:lnTo>
                    <a:pt x="6203" y="12160"/>
                  </a:lnTo>
                  <a:cubicBezTo>
                    <a:pt x="6203" y="12222"/>
                    <a:pt x="6234" y="12284"/>
                    <a:pt x="6265" y="12346"/>
                  </a:cubicBezTo>
                  <a:cubicBezTo>
                    <a:pt x="6327" y="12376"/>
                    <a:pt x="6388" y="12407"/>
                    <a:pt x="6450" y="12407"/>
                  </a:cubicBezTo>
                  <a:lnTo>
                    <a:pt x="7654" y="12129"/>
                  </a:lnTo>
                  <a:cubicBezTo>
                    <a:pt x="7716" y="12099"/>
                    <a:pt x="7777" y="12037"/>
                    <a:pt x="7777" y="11944"/>
                  </a:cubicBezTo>
                  <a:lnTo>
                    <a:pt x="8148" y="9877"/>
                  </a:lnTo>
                  <a:cubicBezTo>
                    <a:pt x="8148" y="9815"/>
                    <a:pt x="8117" y="9753"/>
                    <a:pt x="8086" y="9722"/>
                  </a:cubicBezTo>
                  <a:lnTo>
                    <a:pt x="7808" y="9414"/>
                  </a:lnTo>
                  <a:cubicBezTo>
                    <a:pt x="7716" y="9352"/>
                    <a:pt x="7716" y="9259"/>
                    <a:pt x="7808" y="9198"/>
                  </a:cubicBezTo>
                  <a:lnTo>
                    <a:pt x="8148" y="8827"/>
                  </a:lnTo>
                  <a:cubicBezTo>
                    <a:pt x="8178" y="8796"/>
                    <a:pt x="8217" y="8781"/>
                    <a:pt x="8256" y="8781"/>
                  </a:cubicBezTo>
                  <a:cubicBezTo>
                    <a:pt x="8294" y="8781"/>
                    <a:pt x="8333" y="8796"/>
                    <a:pt x="8364" y="8827"/>
                  </a:cubicBezTo>
                  <a:lnTo>
                    <a:pt x="8888" y="9352"/>
                  </a:lnTo>
                  <a:cubicBezTo>
                    <a:pt x="8981" y="9445"/>
                    <a:pt x="9043" y="9568"/>
                    <a:pt x="9012" y="9722"/>
                  </a:cubicBezTo>
                  <a:lnTo>
                    <a:pt x="8549" y="12500"/>
                  </a:lnTo>
                  <a:cubicBezTo>
                    <a:pt x="8518" y="12654"/>
                    <a:pt x="8394" y="12778"/>
                    <a:pt x="8209" y="12839"/>
                  </a:cubicBezTo>
                  <a:lnTo>
                    <a:pt x="5771" y="13395"/>
                  </a:lnTo>
                  <a:cubicBezTo>
                    <a:pt x="5727" y="13408"/>
                    <a:pt x="5683" y="13415"/>
                    <a:pt x="5642" y="13415"/>
                  </a:cubicBezTo>
                  <a:cubicBezTo>
                    <a:pt x="5397" y="13415"/>
                    <a:pt x="5220" y="13196"/>
                    <a:pt x="5247" y="12932"/>
                  </a:cubicBezTo>
                  <a:lnTo>
                    <a:pt x="6666" y="4661"/>
                  </a:lnTo>
                  <a:close/>
                  <a:moveTo>
                    <a:pt x="10123" y="1"/>
                  </a:moveTo>
                  <a:cubicBezTo>
                    <a:pt x="9938" y="1"/>
                    <a:pt x="9752" y="63"/>
                    <a:pt x="9598" y="155"/>
                  </a:cubicBezTo>
                  <a:lnTo>
                    <a:pt x="8981" y="556"/>
                  </a:lnTo>
                  <a:cubicBezTo>
                    <a:pt x="8888" y="618"/>
                    <a:pt x="8857" y="742"/>
                    <a:pt x="8919" y="834"/>
                  </a:cubicBezTo>
                  <a:cubicBezTo>
                    <a:pt x="8959" y="894"/>
                    <a:pt x="9025" y="928"/>
                    <a:pt x="9091" y="928"/>
                  </a:cubicBezTo>
                  <a:cubicBezTo>
                    <a:pt x="9127" y="928"/>
                    <a:pt x="9164" y="918"/>
                    <a:pt x="9197" y="896"/>
                  </a:cubicBezTo>
                  <a:lnTo>
                    <a:pt x="9814" y="495"/>
                  </a:lnTo>
                  <a:cubicBezTo>
                    <a:pt x="9907" y="433"/>
                    <a:pt x="9999" y="402"/>
                    <a:pt x="10123" y="402"/>
                  </a:cubicBezTo>
                  <a:lnTo>
                    <a:pt x="10894" y="402"/>
                  </a:lnTo>
                  <a:cubicBezTo>
                    <a:pt x="10987" y="402"/>
                    <a:pt x="11079" y="495"/>
                    <a:pt x="11079" y="587"/>
                  </a:cubicBezTo>
                  <a:lnTo>
                    <a:pt x="11079" y="1420"/>
                  </a:lnTo>
                  <a:cubicBezTo>
                    <a:pt x="11079" y="1513"/>
                    <a:pt x="10987" y="1606"/>
                    <a:pt x="10894" y="1606"/>
                  </a:cubicBezTo>
                  <a:lnTo>
                    <a:pt x="10339" y="1606"/>
                  </a:lnTo>
                  <a:cubicBezTo>
                    <a:pt x="10308" y="1606"/>
                    <a:pt x="10277" y="1606"/>
                    <a:pt x="10246" y="1637"/>
                  </a:cubicBezTo>
                  <a:lnTo>
                    <a:pt x="8024" y="3025"/>
                  </a:lnTo>
                  <a:cubicBezTo>
                    <a:pt x="7962" y="3056"/>
                    <a:pt x="7932" y="3118"/>
                    <a:pt x="7932" y="3180"/>
                  </a:cubicBezTo>
                  <a:lnTo>
                    <a:pt x="7716" y="4445"/>
                  </a:lnTo>
                  <a:lnTo>
                    <a:pt x="6543" y="4260"/>
                  </a:lnTo>
                  <a:lnTo>
                    <a:pt x="6821" y="2624"/>
                  </a:lnTo>
                  <a:cubicBezTo>
                    <a:pt x="6851" y="2439"/>
                    <a:pt x="6944" y="2315"/>
                    <a:pt x="7098" y="2223"/>
                  </a:cubicBezTo>
                  <a:lnTo>
                    <a:pt x="8518" y="1328"/>
                  </a:lnTo>
                  <a:cubicBezTo>
                    <a:pt x="8678" y="1195"/>
                    <a:pt x="8562" y="970"/>
                    <a:pt x="8388" y="970"/>
                  </a:cubicBezTo>
                  <a:cubicBezTo>
                    <a:pt x="8361" y="970"/>
                    <a:pt x="8332" y="976"/>
                    <a:pt x="8302" y="988"/>
                  </a:cubicBezTo>
                  <a:lnTo>
                    <a:pt x="6882" y="1883"/>
                  </a:lnTo>
                  <a:cubicBezTo>
                    <a:pt x="6635" y="2007"/>
                    <a:pt x="6450" y="2254"/>
                    <a:pt x="6419" y="2562"/>
                  </a:cubicBezTo>
                  <a:lnTo>
                    <a:pt x="6142" y="4229"/>
                  </a:lnTo>
                  <a:cubicBezTo>
                    <a:pt x="6111" y="4352"/>
                    <a:pt x="6172" y="4476"/>
                    <a:pt x="6265" y="4568"/>
                  </a:cubicBezTo>
                  <a:lnTo>
                    <a:pt x="5926" y="6605"/>
                  </a:lnTo>
                  <a:lnTo>
                    <a:pt x="2006" y="7284"/>
                  </a:lnTo>
                  <a:lnTo>
                    <a:pt x="2006" y="7284"/>
                  </a:lnTo>
                  <a:lnTo>
                    <a:pt x="2160" y="6513"/>
                  </a:lnTo>
                  <a:lnTo>
                    <a:pt x="4012" y="6204"/>
                  </a:lnTo>
                  <a:lnTo>
                    <a:pt x="4228" y="6420"/>
                  </a:lnTo>
                  <a:cubicBezTo>
                    <a:pt x="4336" y="6528"/>
                    <a:pt x="4475" y="6582"/>
                    <a:pt x="4618" y="6582"/>
                  </a:cubicBezTo>
                  <a:cubicBezTo>
                    <a:pt x="4761" y="6582"/>
                    <a:pt x="4907" y="6528"/>
                    <a:pt x="5031" y="6420"/>
                  </a:cubicBezTo>
                  <a:lnTo>
                    <a:pt x="5370" y="6081"/>
                  </a:lnTo>
                  <a:cubicBezTo>
                    <a:pt x="5586" y="5865"/>
                    <a:pt x="5586" y="5494"/>
                    <a:pt x="5370" y="5278"/>
                  </a:cubicBezTo>
                  <a:lnTo>
                    <a:pt x="4876" y="4754"/>
                  </a:lnTo>
                  <a:cubicBezTo>
                    <a:pt x="4705" y="4607"/>
                    <a:pt x="4515" y="4518"/>
                    <a:pt x="4305" y="4518"/>
                  </a:cubicBezTo>
                  <a:cubicBezTo>
                    <a:pt x="4250" y="4518"/>
                    <a:pt x="4194" y="4525"/>
                    <a:pt x="4136" y="4538"/>
                  </a:cubicBezTo>
                  <a:lnTo>
                    <a:pt x="1358" y="5000"/>
                  </a:lnTo>
                  <a:cubicBezTo>
                    <a:pt x="1049" y="5062"/>
                    <a:pt x="772" y="5278"/>
                    <a:pt x="710" y="5618"/>
                  </a:cubicBezTo>
                  <a:lnTo>
                    <a:pt x="124" y="8087"/>
                  </a:lnTo>
                  <a:cubicBezTo>
                    <a:pt x="0" y="8580"/>
                    <a:pt x="370" y="9074"/>
                    <a:pt x="895" y="9074"/>
                  </a:cubicBezTo>
                  <a:cubicBezTo>
                    <a:pt x="957" y="9074"/>
                    <a:pt x="2130" y="8889"/>
                    <a:pt x="2130" y="8889"/>
                  </a:cubicBezTo>
                  <a:lnTo>
                    <a:pt x="2160" y="8889"/>
                  </a:lnTo>
                  <a:cubicBezTo>
                    <a:pt x="2253" y="8858"/>
                    <a:pt x="2315" y="8766"/>
                    <a:pt x="2315" y="8673"/>
                  </a:cubicBezTo>
                  <a:cubicBezTo>
                    <a:pt x="2288" y="8566"/>
                    <a:pt x="2215" y="8482"/>
                    <a:pt x="2115" y="8482"/>
                  </a:cubicBezTo>
                  <a:cubicBezTo>
                    <a:pt x="2100" y="8482"/>
                    <a:pt x="2084" y="8484"/>
                    <a:pt x="2068" y="8488"/>
                  </a:cubicBezTo>
                  <a:lnTo>
                    <a:pt x="988" y="8673"/>
                  </a:lnTo>
                  <a:cubicBezTo>
                    <a:pt x="970" y="8675"/>
                    <a:pt x="953" y="8676"/>
                    <a:pt x="936" y="8676"/>
                  </a:cubicBezTo>
                  <a:cubicBezTo>
                    <a:pt x="655" y="8676"/>
                    <a:pt x="467" y="8441"/>
                    <a:pt x="525" y="8179"/>
                  </a:cubicBezTo>
                  <a:lnTo>
                    <a:pt x="1111" y="5710"/>
                  </a:lnTo>
                  <a:cubicBezTo>
                    <a:pt x="1142" y="5556"/>
                    <a:pt x="1265" y="5433"/>
                    <a:pt x="1420" y="5402"/>
                  </a:cubicBezTo>
                  <a:lnTo>
                    <a:pt x="4228" y="4939"/>
                  </a:lnTo>
                  <a:cubicBezTo>
                    <a:pt x="4259" y="4931"/>
                    <a:pt x="4290" y="4927"/>
                    <a:pt x="4320" y="4927"/>
                  </a:cubicBezTo>
                  <a:cubicBezTo>
                    <a:pt x="4411" y="4927"/>
                    <a:pt x="4498" y="4962"/>
                    <a:pt x="4568" y="5031"/>
                  </a:cubicBezTo>
                  <a:lnTo>
                    <a:pt x="5092" y="5556"/>
                  </a:lnTo>
                  <a:cubicBezTo>
                    <a:pt x="5154" y="5618"/>
                    <a:pt x="5154" y="5710"/>
                    <a:pt x="5092" y="5772"/>
                  </a:cubicBezTo>
                  <a:lnTo>
                    <a:pt x="4722" y="6142"/>
                  </a:lnTo>
                  <a:cubicBezTo>
                    <a:pt x="4691" y="6173"/>
                    <a:pt x="4652" y="6189"/>
                    <a:pt x="4614" y="6189"/>
                  </a:cubicBezTo>
                  <a:cubicBezTo>
                    <a:pt x="4575" y="6189"/>
                    <a:pt x="4537" y="6173"/>
                    <a:pt x="4506" y="6142"/>
                  </a:cubicBezTo>
                  <a:lnTo>
                    <a:pt x="4228" y="5834"/>
                  </a:lnTo>
                  <a:cubicBezTo>
                    <a:pt x="4166" y="5803"/>
                    <a:pt x="4105" y="5772"/>
                    <a:pt x="4043" y="5772"/>
                  </a:cubicBezTo>
                  <a:lnTo>
                    <a:pt x="1975" y="6142"/>
                  </a:lnTo>
                  <a:cubicBezTo>
                    <a:pt x="1883" y="6142"/>
                    <a:pt x="1821" y="6204"/>
                    <a:pt x="1821" y="6297"/>
                  </a:cubicBezTo>
                  <a:cubicBezTo>
                    <a:pt x="1821" y="6297"/>
                    <a:pt x="1543" y="7439"/>
                    <a:pt x="1543" y="7469"/>
                  </a:cubicBezTo>
                  <a:cubicBezTo>
                    <a:pt x="1512" y="7593"/>
                    <a:pt x="1605" y="7716"/>
                    <a:pt x="1759" y="7716"/>
                  </a:cubicBezTo>
                  <a:lnTo>
                    <a:pt x="5833" y="7006"/>
                  </a:lnTo>
                  <a:lnTo>
                    <a:pt x="5710" y="7871"/>
                  </a:lnTo>
                  <a:lnTo>
                    <a:pt x="2870" y="8364"/>
                  </a:lnTo>
                  <a:cubicBezTo>
                    <a:pt x="2778" y="8364"/>
                    <a:pt x="2685" y="8488"/>
                    <a:pt x="2716" y="8580"/>
                  </a:cubicBezTo>
                  <a:cubicBezTo>
                    <a:pt x="2747" y="8704"/>
                    <a:pt x="2839" y="8766"/>
                    <a:pt x="2963" y="8766"/>
                  </a:cubicBezTo>
                  <a:lnTo>
                    <a:pt x="5648" y="8303"/>
                  </a:lnTo>
                  <a:lnTo>
                    <a:pt x="4876" y="12870"/>
                  </a:lnTo>
                  <a:cubicBezTo>
                    <a:pt x="4815" y="13210"/>
                    <a:pt x="4969" y="13549"/>
                    <a:pt x="5277" y="13703"/>
                  </a:cubicBezTo>
                  <a:cubicBezTo>
                    <a:pt x="5401" y="13796"/>
                    <a:pt x="5524" y="13827"/>
                    <a:pt x="5679" y="13827"/>
                  </a:cubicBezTo>
                  <a:cubicBezTo>
                    <a:pt x="5740" y="13827"/>
                    <a:pt x="5833" y="13827"/>
                    <a:pt x="5895" y="13796"/>
                  </a:cubicBezTo>
                  <a:lnTo>
                    <a:pt x="8333" y="13210"/>
                  </a:lnTo>
                  <a:cubicBezTo>
                    <a:pt x="8672" y="13148"/>
                    <a:pt x="8919" y="12870"/>
                    <a:pt x="8950" y="12562"/>
                  </a:cubicBezTo>
                  <a:lnTo>
                    <a:pt x="9444" y="9784"/>
                  </a:lnTo>
                  <a:cubicBezTo>
                    <a:pt x="9475" y="9506"/>
                    <a:pt x="9382" y="9259"/>
                    <a:pt x="9197" y="9074"/>
                  </a:cubicBezTo>
                  <a:lnTo>
                    <a:pt x="8703" y="8550"/>
                  </a:lnTo>
                  <a:cubicBezTo>
                    <a:pt x="8580" y="8442"/>
                    <a:pt x="8433" y="8388"/>
                    <a:pt x="8290" y="8388"/>
                  </a:cubicBezTo>
                  <a:cubicBezTo>
                    <a:pt x="8148" y="8388"/>
                    <a:pt x="8009" y="8442"/>
                    <a:pt x="7901" y="8550"/>
                  </a:cubicBezTo>
                  <a:lnTo>
                    <a:pt x="7530" y="8889"/>
                  </a:lnTo>
                  <a:cubicBezTo>
                    <a:pt x="7314" y="9136"/>
                    <a:pt x="7314" y="9475"/>
                    <a:pt x="7530" y="9691"/>
                  </a:cubicBezTo>
                  <a:lnTo>
                    <a:pt x="7746" y="9907"/>
                  </a:lnTo>
                  <a:lnTo>
                    <a:pt x="7438" y="11759"/>
                  </a:lnTo>
                  <a:lnTo>
                    <a:pt x="6697" y="11944"/>
                  </a:lnTo>
                  <a:lnTo>
                    <a:pt x="6697" y="11944"/>
                  </a:lnTo>
                  <a:lnTo>
                    <a:pt x="7376" y="7994"/>
                  </a:lnTo>
                  <a:lnTo>
                    <a:pt x="9413" y="7655"/>
                  </a:lnTo>
                  <a:cubicBezTo>
                    <a:pt x="9475" y="7747"/>
                    <a:pt x="9567" y="7809"/>
                    <a:pt x="9691" y="7809"/>
                  </a:cubicBezTo>
                  <a:lnTo>
                    <a:pt x="9752" y="7809"/>
                  </a:lnTo>
                  <a:lnTo>
                    <a:pt x="11419" y="7500"/>
                  </a:lnTo>
                  <a:cubicBezTo>
                    <a:pt x="11697" y="7469"/>
                    <a:pt x="11944" y="7315"/>
                    <a:pt x="12098" y="7068"/>
                  </a:cubicBezTo>
                  <a:lnTo>
                    <a:pt x="13795" y="4352"/>
                  </a:lnTo>
                  <a:cubicBezTo>
                    <a:pt x="13888" y="4198"/>
                    <a:pt x="13950" y="4013"/>
                    <a:pt x="13950" y="3828"/>
                  </a:cubicBezTo>
                  <a:lnTo>
                    <a:pt x="13950" y="3056"/>
                  </a:lnTo>
                  <a:cubicBezTo>
                    <a:pt x="13950" y="2748"/>
                    <a:pt x="13672" y="2470"/>
                    <a:pt x="13363" y="2470"/>
                  </a:cubicBezTo>
                  <a:lnTo>
                    <a:pt x="12530" y="2470"/>
                  </a:lnTo>
                  <a:cubicBezTo>
                    <a:pt x="12221" y="2470"/>
                    <a:pt x="11944" y="2748"/>
                    <a:pt x="11944" y="3056"/>
                  </a:cubicBezTo>
                  <a:lnTo>
                    <a:pt x="11944" y="3519"/>
                  </a:lnTo>
                  <a:lnTo>
                    <a:pt x="10647" y="5618"/>
                  </a:lnTo>
                  <a:lnTo>
                    <a:pt x="9413" y="5834"/>
                  </a:lnTo>
                  <a:cubicBezTo>
                    <a:pt x="9289" y="5865"/>
                    <a:pt x="9166" y="5926"/>
                    <a:pt x="9135" y="6050"/>
                  </a:cubicBezTo>
                  <a:lnTo>
                    <a:pt x="7654" y="6297"/>
                  </a:lnTo>
                  <a:lnTo>
                    <a:pt x="7901" y="4815"/>
                  </a:lnTo>
                  <a:cubicBezTo>
                    <a:pt x="7932" y="4815"/>
                    <a:pt x="7962" y="4815"/>
                    <a:pt x="7993" y="4784"/>
                  </a:cubicBezTo>
                  <a:cubicBezTo>
                    <a:pt x="8055" y="4723"/>
                    <a:pt x="8117" y="4630"/>
                    <a:pt x="8148" y="4538"/>
                  </a:cubicBezTo>
                  <a:lnTo>
                    <a:pt x="8333" y="3303"/>
                  </a:lnTo>
                  <a:lnTo>
                    <a:pt x="10431" y="2007"/>
                  </a:lnTo>
                  <a:lnTo>
                    <a:pt x="10894" y="2007"/>
                  </a:lnTo>
                  <a:cubicBezTo>
                    <a:pt x="11234" y="2007"/>
                    <a:pt x="11481" y="1760"/>
                    <a:pt x="11481" y="1420"/>
                  </a:cubicBezTo>
                  <a:lnTo>
                    <a:pt x="11481" y="587"/>
                  </a:lnTo>
                  <a:cubicBezTo>
                    <a:pt x="11481" y="279"/>
                    <a:pt x="11234" y="1"/>
                    <a:pt x="10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0" name="Google Shape;13290;p25"/>
          <p:cNvGrpSpPr/>
          <p:nvPr/>
        </p:nvGrpSpPr>
        <p:grpSpPr>
          <a:xfrm>
            <a:off x="5497231" y="2360887"/>
            <a:ext cx="345675" cy="261575"/>
            <a:chOff x="4051938" y="3063831"/>
            <a:chExt cx="345675" cy="261575"/>
          </a:xfrm>
        </p:grpSpPr>
        <p:sp>
          <p:nvSpPr>
            <p:cNvPr id="13291" name="Google Shape;13291;p25"/>
            <p:cNvSpPr/>
            <p:nvPr/>
          </p:nvSpPr>
          <p:spPr>
            <a:xfrm>
              <a:off x="4222713" y="3063831"/>
              <a:ext cx="174900" cy="261575"/>
            </a:xfrm>
            <a:custGeom>
              <a:avLst/>
              <a:gdLst/>
              <a:ahLst/>
              <a:cxnLst/>
              <a:rect l="l" t="t" r="r" b="b"/>
              <a:pathLst>
                <a:path w="6996" h="10463" extrusionOk="0">
                  <a:moveTo>
                    <a:pt x="4928" y="417"/>
                  </a:moveTo>
                  <a:cubicBezTo>
                    <a:pt x="5128" y="417"/>
                    <a:pt x="5329" y="556"/>
                    <a:pt x="5329" y="833"/>
                  </a:cubicBezTo>
                  <a:lnTo>
                    <a:pt x="5329" y="2222"/>
                  </a:lnTo>
                  <a:cubicBezTo>
                    <a:pt x="5329" y="2346"/>
                    <a:pt x="5421" y="2438"/>
                    <a:pt x="5545" y="2438"/>
                  </a:cubicBezTo>
                  <a:cubicBezTo>
                    <a:pt x="5668" y="2438"/>
                    <a:pt x="5761" y="2346"/>
                    <a:pt x="5730" y="2222"/>
                  </a:cubicBezTo>
                  <a:lnTo>
                    <a:pt x="5730" y="833"/>
                  </a:lnTo>
                  <a:cubicBezTo>
                    <a:pt x="5730" y="617"/>
                    <a:pt x="5915" y="432"/>
                    <a:pt x="6131" y="432"/>
                  </a:cubicBezTo>
                  <a:cubicBezTo>
                    <a:pt x="6347" y="432"/>
                    <a:pt x="6501" y="617"/>
                    <a:pt x="6501" y="833"/>
                  </a:cubicBezTo>
                  <a:lnTo>
                    <a:pt x="6501" y="7685"/>
                  </a:lnTo>
                  <a:lnTo>
                    <a:pt x="2150" y="7685"/>
                  </a:lnTo>
                  <a:lnTo>
                    <a:pt x="2150" y="4568"/>
                  </a:lnTo>
                  <a:cubicBezTo>
                    <a:pt x="2150" y="4506"/>
                    <a:pt x="2119" y="4444"/>
                    <a:pt x="2088" y="4413"/>
                  </a:cubicBezTo>
                  <a:lnTo>
                    <a:pt x="915" y="3549"/>
                  </a:lnTo>
                  <a:cubicBezTo>
                    <a:pt x="569" y="3277"/>
                    <a:pt x="818" y="2806"/>
                    <a:pt x="1154" y="2806"/>
                  </a:cubicBezTo>
                  <a:cubicBezTo>
                    <a:pt x="1236" y="2806"/>
                    <a:pt x="1324" y="2834"/>
                    <a:pt x="1409" y="2901"/>
                  </a:cubicBezTo>
                  <a:lnTo>
                    <a:pt x="1841" y="3210"/>
                  </a:lnTo>
                  <a:cubicBezTo>
                    <a:pt x="1875" y="3235"/>
                    <a:pt x="1914" y="3247"/>
                    <a:pt x="1952" y="3247"/>
                  </a:cubicBezTo>
                  <a:cubicBezTo>
                    <a:pt x="2053" y="3247"/>
                    <a:pt x="2150" y="3167"/>
                    <a:pt x="2150" y="3055"/>
                  </a:cubicBezTo>
                  <a:lnTo>
                    <a:pt x="2150" y="833"/>
                  </a:lnTo>
                  <a:cubicBezTo>
                    <a:pt x="2150" y="556"/>
                    <a:pt x="2351" y="417"/>
                    <a:pt x="2551" y="417"/>
                  </a:cubicBezTo>
                  <a:cubicBezTo>
                    <a:pt x="2752" y="417"/>
                    <a:pt x="2952" y="556"/>
                    <a:pt x="2952" y="833"/>
                  </a:cubicBezTo>
                  <a:lnTo>
                    <a:pt x="2952" y="2222"/>
                  </a:lnTo>
                  <a:cubicBezTo>
                    <a:pt x="2968" y="2346"/>
                    <a:pt x="3060" y="2407"/>
                    <a:pt x="3153" y="2407"/>
                  </a:cubicBezTo>
                  <a:cubicBezTo>
                    <a:pt x="3246" y="2407"/>
                    <a:pt x="3338" y="2346"/>
                    <a:pt x="3354" y="2222"/>
                  </a:cubicBezTo>
                  <a:lnTo>
                    <a:pt x="3354" y="833"/>
                  </a:lnTo>
                  <a:cubicBezTo>
                    <a:pt x="3354" y="617"/>
                    <a:pt x="3539" y="432"/>
                    <a:pt x="3755" y="432"/>
                  </a:cubicBezTo>
                  <a:cubicBezTo>
                    <a:pt x="3971" y="432"/>
                    <a:pt x="4125" y="617"/>
                    <a:pt x="4125" y="833"/>
                  </a:cubicBezTo>
                  <a:lnTo>
                    <a:pt x="4125" y="2222"/>
                  </a:lnTo>
                  <a:cubicBezTo>
                    <a:pt x="4125" y="2346"/>
                    <a:pt x="4218" y="2438"/>
                    <a:pt x="4341" y="2438"/>
                  </a:cubicBezTo>
                  <a:cubicBezTo>
                    <a:pt x="4434" y="2438"/>
                    <a:pt x="4526" y="2346"/>
                    <a:pt x="4526" y="2222"/>
                  </a:cubicBezTo>
                  <a:lnTo>
                    <a:pt x="4526" y="833"/>
                  </a:lnTo>
                  <a:cubicBezTo>
                    <a:pt x="4526" y="556"/>
                    <a:pt x="4727" y="417"/>
                    <a:pt x="4928" y="417"/>
                  </a:cubicBezTo>
                  <a:close/>
                  <a:moveTo>
                    <a:pt x="3770" y="0"/>
                  </a:moveTo>
                  <a:cubicBezTo>
                    <a:pt x="3546" y="0"/>
                    <a:pt x="3323" y="93"/>
                    <a:pt x="3168" y="278"/>
                  </a:cubicBezTo>
                  <a:cubicBezTo>
                    <a:pt x="3014" y="124"/>
                    <a:pt x="2798" y="0"/>
                    <a:pt x="2551" y="0"/>
                  </a:cubicBezTo>
                  <a:cubicBezTo>
                    <a:pt x="2119" y="0"/>
                    <a:pt x="1749" y="371"/>
                    <a:pt x="1749" y="833"/>
                  </a:cubicBezTo>
                  <a:lnTo>
                    <a:pt x="1749" y="2654"/>
                  </a:lnTo>
                  <a:lnTo>
                    <a:pt x="1656" y="2562"/>
                  </a:lnTo>
                  <a:cubicBezTo>
                    <a:pt x="1491" y="2438"/>
                    <a:pt x="1323" y="2385"/>
                    <a:pt x="1164" y="2385"/>
                  </a:cubicBezTo>
                  <a:cubicBezTo>
                    <a:pt x="493" y="2385"/>
                    <a:pt x="0" y="3334"/>
                    <a:pt x="699" y="3858"/>
                  </a:cubicBezTo>
                  <a:lnTo>
                    <a:pt x="1749" y="4660"/>
                  </a:lnTo>
                  <a:lnTo>
                    <a:pt x="1749" y="8857"/>
                  </a:lnTo>
                  <a:cubicBezTo>
                    <a:pt x="1749" y="8950"/>
                    <a:pt x="1841" y="9043"/>
                    <a:pt x="1965" y="9043"/>
                  </a:cubicBezTo>
                  <a:cubicBezTo>
                    <a:pt x="2057" y="9043"/>
                    <a:pt x="2150" y="8950"/>
                    <a:pt x="2150" y="8857"/>
                  </a:cubicBezTo>
                  <a:lnTo>
                    <a:pt x="2150" y="8086"/>
                  </a:lnTo>
                  <a:lnTo>
                    <a:pt x="6594" y="8086"/>
                  </a:lnTo>
                  <a:lnTo>
                    <a:pt x="6594" y="10030"/>
                  </a:lnTo>
                  <a:lnTo>
                    <a:pt x="2150" y="10030"/>
                  </a:lnTo>
                  <a:lnTo>
                    <a:pt x="2150" y="9629"/>
                  </a:lnTo>
                  <a:cubicBezTo>
                    <a:pt x="2150" y="9506"/>
                    <a:pt x="2057" y="9444"/>
                    <a:pt x="1965" y="9444"/>
                  </a:cubicBezTo>
                  <a:cubicBezTo>
                    <a:pt x="1841" y="9444"/>
                    <a:pt x="1749" y="9536"/>
                    <a:pt x="1749" y="9660"/>
                  </a:cubicBezTo>
                  <a:lnTo>
                    <a:pt x="1749" y="10277"/>
                  </a:lnTo>
                  <a:cubicBezTo>
                    <a:pt x="1749" y="10370"/>
                    <a:pt x="1841" y="10462"/>
                    <a:pt x="1965" y="10462"/>
                  </a:cubicBezTo>
                  <a:lnTo>
                    <a:pt x="6779" y="10462"/>
                  </a:lnTo>
                  <a:cubicBezTo>
                    <a:pt x="6903" y="10462"/>
                    <a:pt x="6995" y="10370"/>
                    <a:pt x="6995" y="10277"/>
                  </a:cubicBezTo>
                  <a:lnTo>
                    <a:pt x="6995" y="833"/>
                  </a:lnTo>
                  <a:cubicBezTo>
                    <a:pt x="6995" y="371"/>
                    <a:pt x="6625" y="0"/>
                    <a:pt x="6193" y="0"/>
                  </a:cubicBezTo>
                  <a:cubicBezTo>
                    <a:pt x="6023" y="185"/>
                    <a:pt x="5799" y="278"/>
                    <a:pt x="5579" y="278"/>
                  </a:cubicBezTo>
                  <a:cubicBezTo>
                    <a:pt x="5360" y="278"/>
                    <a:pt x="5144" y="185"/>
                    <a:pt x="4989" y="0"/>
                  </a:cubicBezTo>
                  <a:cubicBezTo>
                    <a:pt x="4742" y="0"/>
                    <a:pt x="4526" y="124"/>
                    <a:pt x="4372" y="278"/>
                  </a:cubicBezTo>
                  <a:cubicBezTo>
                    <a:pt x="4218" y="93"/>
                    <a:pt x="3994" y="0"/>
                    <a:pt x="37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2" name="Google Shape;13292;p25"/>
            <p:cNvSpPr/>
            <p:nvPr/>
          </p:nvSpPr>
          <p:spPr>
            <a:xfrm>
              <a:off x="4051938" y="3063831"/>
              <a:ext cx="175025" cy="261575"/>
            </a:xfrm>
            <a:custGeom>
              <a:avLst/>
              <a:gdLst/>
              <a:ahLst/>
              <a:cxnLst/>
              <a:rect l="l" t="t" r="r" b="b"/>
              <a:pathLst>
                <a:path w="7001" h="10463" extrusionOk="0">
                  <a:moveTo>
                    <a:pt x="4845" y="8086"/>
                  </a:moveTo>
                  <a:lnTo>
                    <a:pt x="4845" y="10061"/>
                  </a:lnTo>
                  <a:lnTo>
                    <a:pt x="401" y="10061"/>
                  </a:lnTo>
                  <a:lnTo>
                    <a:pt x="401" y="8086"/>
                  </a:lnTo>
                  <a:close/>
                  <a:moveTo>
                    <a:pt x="2022" y="0"/>
                  </a:moveTo>
                  <a:cubicBezTo>
                    <a:pt x="1798" y="0"/>
                    <a:pt x="1574" y="93"/>
                    <a:pt x="1420" y="278"/>
                  </a:cubicBezTo>
                  <a:cubicBezTo>
                    <a:pt x="1266" y="124"/>
                    <a:pt x="1049" y="0"/>
                    <a:pt x="833" y="0"/>
                  </a:cubicBezTo>
                  <a:cubicBezTo>
                    <a:pt x="371" y="0"/>
                    <a:pt x="0" y="371"/>
                    <a:pt x="0" y="803"/>
                  </a:cubicBezTo>
                  <a:lnTo>
                    <a:pt x="0" y="4259"/>
                  </a:lnTo>
                  <a:cubicBezTo>
                    <a:pt x="0" y="4366"/>
                    <a:pt x="70" y="4450"/>
                    <a:pt x="169" y="4450"/>
                  </a:cubicBezTo>
                  <a:cubicBezTo>
                    <a:pt x="184" y="4450"/>
                    <a:pt x="200" y="4448"/>
                    <a:pt x="216" y="4444"/>
                  </a:cubicBezTo>
                  <a:cubicBezTo>
                    <a:pt x="309" y="4444"/>
                    <a:pt x="401" y="4383"/>
                    <a:pt x="401" y="4259"/>
                  </a:cubicBezTo>
                  <a:lnTo>
                    <a:pt x="401" y="803"/>
                  </a:lnTo>
                  <a:cubicBezTo>
                    <a:pt x="401" y="540"/>
                    <a:pt x="602" y="409"/>
                    <a:pt x="803" y="409"/>
                  </a:cubicBezTo>
                  <a:cubicBezTo>
                    <a:pt x="1003" y="409"/>
                    <a:pt x="1204" y="540"/>
                    <a:pt x="1204" y="803"/>
                  </a:cubicBezTo>
                  <a:lnTo>
                    <a:pt x="1204" y="2222"/>
                  </a:lnTo>
                  <a:cubicBezTo>
                    <a:pt x="1204" y="2346"/>
                    <a:pt x="1296" y="2438"/>
                    <a:pt x="1420" y="2438"/>
                  </a:cubicBezTo>
                  <a:cubicBezTo>
                    <a:pt x="1543" y="2438"/>
                    <a:pt x="1636" y="2346"/>
                    <a:pt x="1636" y="2222"/>
                  </a:cubicBezTo>
                  <a:lnTo>
                    <a:pt x="1636" y="803"/>
                  </a:lnTo>
                  <a:cubicBezTo>
                    <a:pt x="1636" y="540"/>
                    <a:pt x="1836" y="409"/>
                    <a:pt x="2037" y="409"/>
                  </a:cubicBezTo>
                  <a:cubicBezTo>
                    <a:pt x="2238" y="409"/>
                    <a:pt x="2438" y="540"/>
                    <a:pt x="2438" y="803"/>
                  </a:cubicBezTo>
                  <a:lnTo>
                    <a:pt x="2438" y="2222"/>
                  </a:lnTo>
                  <a:cubicBezTo>
                    <a:pt x="2438" y="2346"/>
                    <a:pt x="2531" y="2438"/>
                    <a:pt x="2623" y="2438"/>
                  </a:cubicBezTo>
                  <a:cubicBezTo>
                    <a:pt x="2747" y="2438"/>
                    <a:pt x="2839" y="2346"/>
                    <a:pt x="2839" y="2222"/>
                  </a:cubicBezTo>
                  <a:lnTo>
                    <a:pt x="2839" y="803"/>
                  </a:lnTo>
                  <a:cubicBezTo>
                    <a:pt x="2839" y="540"/>
                    <a:pt x="3040" y="409"/>
                    <a:pt x="3241" y="409"/>
                  </a:cubicBezTo>
                  <a:cubicBezTo>
                    <a:pt x="3441" y="409"/>
                    <a:pt x="3642" y="540"/>
                    <a:pt x="3642" y="803"/>
                  </a:cubicBezTo>
                  <a:lnTo>
                    <a:pt x="3642" y="2222"/>
                  </a:lnTo>
                  <a:cubicBezTo>
                    <a:pt x="3642" y="2346"/>
                    <a:pt x="3734" y="2438"/>
                    <a:pt x="3827" y="2438"/>
                  </a:cubicBezTo>
                  <a:cubicBezTo>
                    <a:pt x="3950" y="2438"/>
                    <a:pt x="4043" y="2346"/>
                    <a:pt x="4043" y="2222"/>
                  </a:cubicBezTo>
                  <a:lnTo>
                    <a:pt x="4043" y="803"/>
                  </a:lnTo>
                  <a:cubicBezTo>
                    <a:pt x="4043" y="540"/>
                    <a:pt x="4244" y="409"/>
                    <a:pt x="4444" y="409"/>
                  </a:cubicBezTo>
                  <a:cubicBezTo>
                    <a:pt x="4645" y="409"/>
                    <a:pt x="4845" y="540"/>
                    <a:pt x="4845" y="803"/>
                  </a:cubicBezTo>
                  <a:lnTo>
                    <a:pt x="4845" y="3055"/>
                  </a:lnTo>
                  <a:cubicBezTo>
                    <a:pt x="4845" y="3167"/>
                    <a:pt x="4943" y="3247"/>
                    <a:pt x="5043" y="3247"/>
                  </a:cubicBezTo>
                  <a:cubicBezTo>
                    <a:pt x="5081" y="3247"/>
                    <a:pt x="5120" y="3235"/>
                    <a:pt x="5154" y="3210"/>
                  </a:cubicBezTo>
                  <a:lnTo>
                    <a:pt x="5586" y="2901"/>
                  </a:lnTo>
                  <a:cubicBezTo>
                    <a:pt x="5672" y="2834"/>
                    <a:pt x="5760" y="2805"/>
                    <a:pt x="5843" y="2805"/>
                  </a:cubicBezTo>
                  <a:cubicBezTo>
                    <a:pt x="6178" y="2805"/>
                    <a:pt x="6426" y="3271"/>
                    <a:pt x="6080" y="3518"/>
                  </a:cubicBezTo>
                  <a:lnTo>
                    <a:pt x="4907" y="4383"/>
                  </a:lnTo>
                  <a:cubicBezTo>
                    <a:pt x="4876" y="4444"/>
                    <a:pt x="4845" y="4506"/>
                    <a:pt x="4845" y="4568"/>
                  </a:cubicBezTo>
                  <a:lnTo>
                    <a:pt x="4845" y="7685"/>
                  </a:lnTo>
                  <a:lnTo>
                    <a:pt x="401" y="7685"/>
                  </a:lnTo>
                  <a:lnTo>
                    <a:pt x="401" y="5062"/>
                  </a:lnTo>
                  <a:cubicBezTo>
                    <a:pt x="401" y="4969"/>
                    <a:pt x="309" y="4876"/>
                    <a:pt x="216" y="4876"/>
                  </a:cubicBezTo>
                  <a:cubicBezTo>
                    <a:pt x="93" y="4876"/>
                    <a:pt x="0" y="4969"/>
                    <a:pt x="0" y="5062"/>
                  </a:cubicBezTo>
                  <a:lnTo>
                    <a:pt x="0" y="10277"/>
                  </a:lnTo>
                  <a:cubicBezTo>
                    <a:pt x="0" y="10370"/>
                    <a:pt x="93" y="10462"/>
                    <a:pt x="216" y="10462"/>
                  </a:cubicBezTo>
                  <a:lnTo>
                    <a:pt x="5031" y="10462"/>
                  </a:lnTo>
                  <a:cubicBezTo>
                    <a:pt x="5154" y="10462"/>
                    <a:pt x="5247" y="10370"/>
                    <a:pt x="5247" y="10277"/>
                  </a:cubicBezTo>
                  <a:lnTo>
                    <a:pt x="5247" y="4660"/>
                  </a:lnTo>
                  <a:lnTo>
                    <a:pt x="6327" y="3858"/>
                  </a:lnTo>
                  <a:cubicBezTo>
                    <a:pt x="7001" y="3334"/>
                    <a:pt x="6504" y="2385"/>
                    <a:pt x="5831" y="2385"/>
                  </a:cubicBezTo>
                  <a:cubicBezTo>
                    <a:pt x="5673" y="2385"/>
                    <a:pt x="5504" y="2438"/>
                    <a:pt x="5339" y="2562"/>
                  </a:cubicBezTo>
                  <a:lnTo>
                    <a:pt x="5247" y="2623"/>
                  </a:lnTo>
                  <a:lnTo>
                    <a:pt x="5247" y="803"/>
                  </a:lnTo>
                  <a:cubicBezTo>
                    <a:pt x="5247" y="371"/>
                    <a:pt x="4876" y="0"/>
                    <a:pt x="4444" y="0"/>
                  </a:cubicBezTo>
                  <a:cubicBezTo>
                    <a:pt x="4290" y="185"/>
                    <a:pt x="4066" y="278"/>
                    <a:pt x="3842" y="278"/>
                  </a:cubicBezTo>
                  <a:cubicBezTo>
                    <a:pt x="3619" y="278"/>
                    <a:pt x="3395" y="185"/>
                    <a:pt x="3241" y="0"/>
                  </a:cubicBezTo>
                  <a:cubicBezTo>
                    <a:pt x="2994" y="0"/>
                    <a:pt x="2778" y="124"/>
                    <a:pt x="2623" y="278"/>
                  </a:cubicBezTo>
                  <a:cubicBezTo>
                    <a:pt x="2469" y="93"/>
                    <a:pt x="2245" y="0"/>
                    <a:pt x="20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3" name="Google Shape;13293;p25"/>
          <p:cNvGrpSpPr/>
          <p:nvPr/>
        </p:nvGrpSpPr>
        <p:grpSpPr>
          <a:xfrm>
            <a:off x="4802650" y="2343087"/>
            <a:ext cx="347975" cy="297175"/>
            <a:chOff x="3292738" y="3045206"/>
            <a:chExt cx="347975" cy="297175"/>
          </a:xfrm>
        </p:grpSpPr>
        <p:sp>
          <p:nvSpPr>
            <p:cNvPr id="13294" name="Google Shape;13294;p25"/>
            <p:cNvSpPr/>
            <p:nvPr/>
          </p:nvSpPr>
          <p:spPr>
            <a:xfrm>
              <a:off x="3575888" y="3204256"/>
              <a:ext cx="10050" cy="20275"/>
            </a:xfrm>
            <a:custGeom>
              <a:avLst/>
              <a:gdLst/>
              <a:ahLst/>
              <a:cxnLst/>
              <a:rect l="l" t="t" r="r" b="b"/>
              <a:pathLst>
                <a:path w="402" h="811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16" y="756"/>
                    <a:pt x="108" y="810"/>
                    <a:pt x="201" y="810"/>
                  </a:cubicBezTo>
                  <a:cubicBezTo>
                    <a:pt x="294" y="810"/>
                    <a:pt x="386" y="756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5" name="Google Shape;13295;p25"/>
            <p:cNvSpPr/>
            <p:nvPr/>
          </p:nvSpPr>
          <p:spPr>
            <a:xfrm>
              <a:off x="3292738" y="3045206"/>
              <a:ext cx="347975" cy="297175"/>
            </a:xfrm>
            <a:custGeom>
              <a:avLst/>
              <a:gdLst/>
              <a:ahLst/>
              <a:cxnLst/>
              <a:rect l="l" t="t" r="r" b="b"/>
              <a:pathLst>
                <a:path w="13919" h="11887" extrusionOk="0">
                  <a:moveTo>
                    <a:pt x="9752" y="3492"/>
                  </a:moveTo>
                  <a:cubicBezTo>
                    <a:pt x="10061" y="3492"/>
                    <a:pt x="10308" y="3739"/>
                    <a:pt x="10339" y="4078"/>
                  </a:cubicBezTo>
                  <a:cubicBezTo>
                    <a:pt x="10339" y="4078"/>
                    <a:pt x="10339" y="4109"/>
                    <a:pt x="10339" y="4140"/>
                  </a:cubicBezTo>
                  <a:lnTo>
                    <a:pt x="10123" y="4140"/>
                  </a:lnTo>
                  <a:cubicBezTo>
                    <a:pt x="9907" y="4140"/>
                    <a:pt x="9722" y="4140"/>
                    <a:pt x="9536" y="4202"/>
                  </a:cubicBezTo>
                  <a:cubicBezTo>
                    <a:pt x="9413" y="4202"/>
                    <a:pt x="9320" y="4233"/>
                    <a:pt x="9228" y="4294"/>
                  </a:cubicBezTo>
                  <a:cubicBezTo>
                    <a:pt x="9197" y="4202"/>
                    <a:pt x="9166" y="4140"/>
                    <a:pt x="9166" y="4078"/>
                  </a:cubicBezTo>
                  <a:cubicBezTo>
                    <a:pt x="9166" y="3770"/>
                    <a:pt x="9444" y="3523"/>
                    <a:pt x="9752" y="3523"/>
                  </a:cubicBezTo>
                  <a:lnTo>
                    <a:pt x="9752" y="3492"/>
                  </a:lnTo>
                  <a:close/>
                  <a:moveTo>
                    <a:pt x="13209" y="6485"/>
                  </a:moveTo>
                  <a:cubicBezTo>
                    <a:pt x="13271" y="6485"/>
                    <a:pt x="13363" y="6516"/>
                    <a:pt x="13425" y="6578"/>
                  </a:cubicBezTo>
                  <a:cubicBezTo>
                    <a:pt x="13456" y="6609"/>
                    <a:pt x="13487" y="6671"/>
                    <a:pt x="13487" y="6732"/>
                  </a:cubicBezTo>
                  <a:lnTo>
                    <a:pt x="13487" y="6918"/>
                  </a:lnTo>
                  <a:cubicBezTo>
                    <a:pt x="13302" y="6856"/>
                    <a:pt x="13178" y="6732"/>
                    <a:pt x="13116" y="6578"/>
                  </a:cubicBezTo>
                  <a:lnTo>
                    <a:pt x="13116" y="6485"/>
                  </a:lnTo>
                  <a:close/>
                  <a:moveTo>
                    <a:pt x="5218" y="4046"/>
                  </a:moveTo>
                  <a:cubicBezTo>
                    <a:pt x="5248" y="4046"/>
                    <a:pt x="5278" y="4047"/>
                    <a:pt x="5308" y="4047"/>
                  </a:cubicBezTo>
                  <a:cubicBezTo>
                    <a:pt x="6265" y="4047"/>
                    <a:pt x="7191" y="4449"/>
                    <a:pt x="7839" y="5128"/>
                  </a:cubicBezTo>
                  <a:cubicBezTo>
                    <a:pt x="7962" y="5236"/>
                    <a:pt x="8117" y="5290"/>
                    <a:pt x="8267" y="5290"/>
                  </a:cubicBezTo>
                  <a:cubicBezTo>
                    <a:pt x="8418" y="5290"/>
                    <a:pt x="8564" y="5236"/>
                    <a:pt x="8672" y="5128"/>
                  </a:cubicBezTo>
                  <a:cubicBezTo>
                    <a:pt x="9044" y="4743"/>
                    <a:pt x="9527" y="4561"/>
                    <a:pt x="10007" y="4561"/>
                  </a:cubicBezTo>
                  <a:cubicBezTo>
                    <a:pt x="10684" y="4561"/>
                    <a:pt x="11354" y="4923"/>
                    <a:pt x="11697" y="5590"/>
                  </a:cubicBezTo>
                  <a:cubicBezTo>
                    <a:pt x="11882" y="6023"/>
                    <a:pt x="12252" y="6300"/>
                    <a:pt x="12684" y="6455"/>
                  </a:cubicBezTo>
                  <a:cubicBezTo>
                    <a:pt x="12715" y="6578"/>
                    <a:pt x="12746" y="6732"/>
                    <a:pt x="12808" y="6856"/>
                  </a:cubicBezTo>
                  <a:cubicBezTo>
                    <a:pt x="12962" y="7103"/>
                    <a:pt x="13178" y="7257"/>
                    <a:pt x="13425" y="7319"/>
                  </a:cubicBezTo>
                  <a:cubicBezTo>
                    <a:pt x="13394" y="7473"/>
                    <a:pt x="13363" y="7627"/>
                    <a:pt x="13302" y="7782"/>
                  </a:cubicBezTo>
                  <a:cubicBezTo>
                    <a:pt x="13116" y="7782"/>
                    <a:pt x="12931" y="7689"/>
                    <a:pt x="12777" y="7566"/>
                  </a:cubicBezTo>
                  <a:cubicBezTo>
                    <a:pt x="12734" y="7523"/>
                    <a:pt x="12686" y="7505"/>
                    <a:pt x="12640" y="7505"/>
                  </a:cubicBezTo>
                  <a:cubicBezTo>
                    <a:pt x="12488" y="7505"/>
                    <a:pt x="12357" y="7701"/>
                    <a:pt x="12499" y="7843"/>
                  </a:cubicBezTo>
                  <a:cubicBezTo>
                    <a:pt x="12684" y="8029"/>
                    <a:pt x="12900" y="8152"/>
                    <a:pt x="13147" y="8183"/>
                  </a:cubicBezTo>
                  <a:cubicBezTo>
                    <a:pt x="12746" y="9047"/>
                    <a:pt x="12036" y="9726"/>
                    <a:pt x="11141" y="10127"/>
                  </a:cubicBezTo>
                  <a:lnTo>
                    <a:pt x="11141" y="10158"/>
                  </a:lnTo>
                  <a:cubicBezTo>
                    <a:pt x="10802" y="10312"/>
                    <a:pt x="10462" y="10436"/>
                    <a:pt x="10092" y="10528"/>
                  </a:cubicBezTo>
                  <a:cubicBezTo>
                    <a:pt x="9938" y="10436"/>
                    <a:pt x="9722" y="10374"/>
                    <a:pt x="9536" y="10374"/>
                  </a:cubicBezTo>
                  <a:lnTo>
                    <a:pt x="8981" y="10374"/>
                  </a:lnTo>
                  <a:cubicBezTo>
                    <a:pt x="8703" y="10374"/>
                    <a:pt x="8425" y="10528"/>
                    <a:pt x="8302" y="10744"/>
                  </a:cubicBezTo>
                  <a:lnTo>
                    <a:pt x="5185" y="10744"/>
                  </a:lnTo>
                  <a:cubicBezTo>
                    <a:pt x="5031" y="10559"/>
                    <a:pt x="4784" y="10436"/>
                    <a:pt x="4537" y="10374"/>
                  </a:cubicBezTo>
                  <a:lnTo>
                    <a:pt x="3796" y="10374"/>
                  </a:lnTo>
                  <a:cubicBezTo>
                    <a:pt x="3704" y="10374"/>
                    <a:pt x="3580" y="10405"/>
                    <a:pt x="3487" y="10436"/>
                  </a:cubicBezTo>
                  <a:lnTo>
                    <a:pt x="3426" y="10467"/>
                  </a:lnTo>
                  <a:cubicBezTo>
                    <a:pt x="2469" y="10004"/>
                    <a:pt x="1821" y="9109"/>
                    <a:pt x="1667" y="8059"/>
                  </a:cubicBezTo>
                  <a:cubicBezTo>
                    <a:pt x="1574" y="7134"/>
                    <a:pt x="1821" y="6208"/>
                    <a:pt x="2407" y="5467"/>
                  </a:cubicBezTo>
                  <a:cubicBezTo>
                    <a:pt x="3068" y="4596"/>
                    <a:pt x="4110" y="4046"/>
                    <a:pt x="5218" y="4046"/>
                  </a:cubicBezTo>
                  <a:close/>
                  <a:moveTo>
                    <a:pt x="4352" y="10775"/>
                  </a:moveTo>
                  <a:cubicBezTo>
                    <a:pt x="4722" y="10775"/>
                    <a:pt x="5031" y="11084"/>
                    <a:pt x="5061" y="11485"/>
                  </a:cubicBezTo>
                  <a:cubicBezTo>
                    <a:pt x="5061" y="11507"/>
                    <a:pt x="5046" y="11529"/>
                    <a:pt x="5026" y="11529"/>
                  </a:cubicBezTo>
                  <a:cubicBezTo>
                    <a:pt x="5018" y="11529"/>
                    <a:pt x="5009" y="11525"/>
                    <a:pt x="5000" y="11516"/>
                  </a:cubicBezTo>
                  <a:lnTo>
                    <a:pt x="5000" y="11547"/>
                  </a:lnTo>
                  <a:lnTo>
                    <a:pt x="3796" y="11547"/>
                  </a:lnTo>
                  <a:cubicBezTo>
                    <a:pt x="3580" y="11547"/>
                    <a:pt x="3395" y="11362"/>
                    <a:pt x="3395" y="11146"/>
                  </a:cubicBezTo>
                  <a:cubicBezTo>
                    <a:pt x="3395" y="10930"/>
                    <a:pt x="3580" y="10775"/>
                    <a:pt x="3796" y="10775"/>
                  </a:cubicBezTo>
                  <a:close/>
                  <a:moveTo>
                    <a:pt x="9506" y="10775"/>
                  </a:moveTo>
                  <a:cubicBezTo>
                    <a:pt x="9907" y="10775"/>
                    <a:pt x="10215" y="11084"/>
                    <a:pt x="10215" y="11485"/>
                  </a:cubicBezTo>
                  <a:cubicBezTo>
                    <a:pt x="10215" y="11516"/>
                    <a:pt x="10185" y="11516"/>
                    <a:pt x="10185" y="11516"/>
                  </a:cubicBezTo>
                  <a:lnTo>
                    <a:pt x="10185" y="11547"/>
                  </a:lnTo>
                  <a:lnTo>
                    <a:pt x="8950" y="11547"/>
                  </a:lnTo>
                  <a:cubicBezTo>
                    <a:pt x="8734" y="11547"/>
                    <a:pt x="8580" y="11362"/>
                    <a:pt x="8580" y="11146"/>
                  </a:cubicBezTo>
                  <a:cubicBezTo>
                    <a:pt x="8580" y="10930"/>
                    <a:pt x="8734" y="10775"/>
                    <a:pt x="8950" y="10775"/>
                  </a:cubicBezTo>
                  <a:close/>
                  <a:moveTo>
                    <a:pt x="2163" y="1"/>
                  </a:moveTo>
                  <a:cubicBezTo>
                    <a:pt x="1783" y="1"/>
                    <a:pt x="1416" y="377"/>
                    <a:pt x="1605" y="838"/>
                  </a:cubicBezTo>
                  <a:cubicBezTo>
                    <a:pt x="1759" y="1116"/>
                    <a:pt x="1852" y="1424"/>
                    <a:pt x="1883" y="1764"/>
                  </a:cubicBezTo>
                  <a:cubicBezTo>
                    <a:pt x="1883" y="2504"/>
                    <a:pt x="1451" y="3122"/>
                    <a:pt x="988" y="3770"/>
                  </a:cubicBezTo>
                  <a:cubicBezTo>
                    <a:pt x="710" y="4140"/>
                    <a:pt x="494" y="4510"/>
                    <a:pt x="278" y="4912"/>
                  </a:cubicBezTo>
                  <a:cubicBezTo>
                    <a:pt x="247" y="5035"/>
                    <a:pt x="278" y="5158"/>
                    <a:pt x="401" y="5189"/>
                  </a:cubicBezTo>
                  <a:cubicBezTo>
                    <a:pt x="427" y="5207"/>
                    <a:pt x="455" y="5214"/>
                    <a:pt x="483" y="5214"/>
                  </a:cubicBezTo>
                  <a:cubicBezTo>
                    <a:pt x="556" y="5214"/>
                    <a:pt x="626" y="5163"/>
                    <a:pt x="648" y="5097"/>
                  </a:cubicBezTo>
                  <a:cubicBezTo>
                    <a:pt x="833" y="4695"/>
                    <a:pt x="1080" y="4325"/>
                    <a:pt x="1327" y="3986"/>
                  </a:cubicBezTo>
                  <a:cubicBezTo>
                    <a:pt x="1790" y="3307"/>
                    <a:pt x="2284" y="2597"/>
                    <a:pt x="2284" y="1733"/>
                  </a:cubicBezTo>
                  <a:cubicBezTo>
                    <a:pt x="2253" y="1362"/>
                    <a:pt x="2160" y="992"/>
                    <a:pt x="1975" y="653"/>
                  </a:cubicBezTo>
                  <a:cubicBezTo>
                    <a:pt x="1944" y="560"/>
                    <a:pt x="1975" y="437"/>
                    <a:pt x="2068" y="406"/>
                  </a:cubicBezTo>
                  <a:cubicBezTo>
                    <a:pt x="2093" y="397"/>
                    <a:pt x="2117" y="394"/>
                    <a:pt x="2142" y="394"/>
                  </a:cubicBezTo>
                  <a:cubicBezTo>
                    <a:pt x="2208" y="394"/>
                    <a:pt x="2270" y="422"/>
                    <a:pt x="2315" y="467"/>
                  </a:cubicBezTo>
                  <a:cubicBezTo>
                    <a:pt x="2531" y="838"/>
                    <a:pt x="2685" y="1270"/>
                    <a:pt x="2747" y="1733"/>
                  </a:cubicBezTo>
                  <a:cubicBezTo>
                    <a:pt x="2747" y="2196"/>
                    <a:pt x="2685" y="2659"/>
                    <a:pt x="2500" y="3060"/>
                  </a:cubicBezTo>
                  <a:cubicBezTo>
                    <a:pt x="2346" y="3430"/>
                    <a:pt x="2160" y="3770"/>
                    <a:pt x="1975" y="4078"/>
                  </a:cubicBezTo>
                  <a:cubicBezTo>
                    <a:pt x="1667" y="4572"/>
                    <a:pt x="1420" y="5066"/>
                    <a:pt x="1265" y="5621"/>
                  </a:cubicBezTo>
                  <a:cubicBezTo>
                    <a:pt x="1204" y="5899"/>
                    <a:pt x="1265" y="6177"/>
                    <a:pt x="1389" y="6424"/>
                  </a:cubicBezTo>
                  <a:cubicBezTo>
                    <a:pt x="1296" y="6701"/>
                    <a:pt x="1235" y="7010"/>
                    <a:pt x="1235" y="7288"/>
                  </a:cubicBezTo>
                  <a:lnTo>
                    <a:pt x="1235" y="7596"/>
                  </a:lnTo>
                  <a:cubicBezTo>
                    <a:pt x="710" y="7134"/>
                    <a:pt x="432" y="6485"/>
                    <a:pt x="463" y="5807"/>
                  </a:cubicBezTo>
                  <a:cubicBezTo>
                    <a:pt x="446" y="5691"/>
                    <a:pt x="359" y="5628"/>
                    <a:pt x="272" y="5628"/>
                  </a:cubicBezTo>
                  <a:cubicBezTo>
                    <a:pt x="197" y="5628"/>
                    <a:pt x="121" y="5675"/>
                    <a:pt x="93" y="5776"/>
                  </a:cubicBezTo>
                  <a:cubicBezTo>
                    <a:pt x="0" y="6609"/>
                    <a:pt x="432" y="7442"/>
                    <a:pt x="1296" y="8183"/>
                  </a:cubicBezTo>
                  <a:cubicBezTo>
                    <a:pt x="1451" y="9263"/>
                    <a:pt x="2130" y="10220"/>
                    <a:pt x="3117" y="10713"/>
                  </a:cubicBezTo>
                  <a:cubicBezTo>
                    <a:pt x="3055" y="10837"/>
                    <a:pt x="2994" y="10960"/>
                    <a:pt x="2994" y="11115"/>
                  </a:cubicBezTo>
                  <a:cubicBezTo>
                    <a:pt x="2994" y="11516"/>
                    <a:pt x="3333" y="11886"/>
                    <a:pt x="3765" y="11886"/>
                  </a:cubicBezTo>
                  <a:lnTo>
                    <a:pt x="4969" y="11886"/>
                  </a:lnTo>
                  <a:cubicBezTo>
                    <a:pt x="5247" y="11886"/>
                    <a:pt x="5432" y="11670"/>
                    <a:pt x="5432" y="11423"/>
                  </a:cubicBezTo>
                  <a:cubicBezTo>
                    <a:pt x="5432" y="11300"/>
                    <a:pt x="5432" y="11207"/>
                    <a:pt x="5401" y="11084"/>
                  </a:cubicBezTo>
                  <a:lnTo>
                    <a:pt x="8178" y="11084"/>
                  </a:lnTo>
                  <a:cubicBezTo>
                    <a:pt x="8178" y="11516"/>
                    <a:pt x="8518" y="11855"/>
                    <a:pt x="8950" y="11855"/>
                  </a:cubicBezTo>
                  <a:lnTo>
                    <a:pt x="10154" y="11855"/>
                  </a:lnTo>
                  <a:cubicBezTo>
                    <a:pt x="10401" y="11855"/>
                    <a:pt x="10617" y="11670"/>
                    <a:pt x="10617" y="11392"/>
                  </a:cubicBezTo>
                  <a:cubicBezTo>
                    <a:pt x="10617" y="11176"/>
                    <a:pt x="10555" y="10960"/>
                    <a:pt x="10431" y="10775"/>
                  </a:cubicBezTo>
                  <a:cubicBezTo>
                    <a:pt x="10709" y="10683"/>
                    <a:pt x="11018" y="10559"/>
                    <a:pt x="11296" y="10436"/>
                  </a:cubicBezTo>
                  <a:cubicBezTo>
                    <a:pt x="12067" y="10065"/>
                    <a:pt x="12746" y="9479"/>
                    <a:pt x="13240" y="8769"/>
                  </a:cubicBezTo>
                  <a:cubicBezTo>
                    <a:pt x="13548" y="8245"/>
                    <a:pt x="13764" y="7689"/>
                    <a:pt x="13826" y="7072"/>
                  </a:cubicBezTo>
                  <a:cubicBezTo>
                    <a:pt x="13919" y="6794"/>
                    <a:pt x="13888" y="6455"/>
                    <a:pt x="13703" y="6208"/>
                  </a:cubicBezTo>
                  <a:cubicBezTo>
                    <a:pt x="13548" y="6053"/>
                    <a:pt x="13363" y="5992"/>
                    <a:pt x="13147" y="5992"/>
                  </a:cubicBezTo>
                  <a:lnTo>
                    <a:pt x="13178" y="6084"/>
                  </a:lnTo>
                  <a:lnTo>
                    <a:pt x="12931" y="6084"/>
                  </a:lnTo>
                  <a:cubicBezTo>
                    <a:pt x="12530" y="6023"/>
                    <a:pt x="12221" y="5776"/>
                    <a:pt x="12036" y="5436"/>
                  </a:cubicBezTo>
                  <a:cubicBezTo>
                    <a:pt x="11944" y="5220"/>
                    <a:pt x="11820" y="5035"/>
                    <a:pt x="11697" y="4881"/>
                  </a:cubicBezTo>
                  <a:cubicBezTo>
                    <a:pt x="11913" y="4325"/>
                    <a:pt x="11913" y="3708"/>
                    <a:pt x="11635" y="3183"/>
                  </a:cubicBezTo>
                  <a:cubicBezTo>
                    <a:pt x="11593" y="3100"/>
                    <a:pt x="11526" y="3066"/>
                    <a:pt x="11460" y="3066"/>
                  </a:cubicBezTo>
                  <a:cubicBezTo>
                    <a:pt x="11331" y="3066"/>
                    <a:pt x="11203" y="3195"/>
                    <a:pt x="11265" y="3338"/>
                  </a:cubicBezTo>
                  <a:cubicBezTo>
                    <a:pt x="11450" y="3739"/>
                    <a:pt x="11481" y="4171"/>
                    <a:pt x="11357" y="4572"/>
                  </a:cubicBezTo>
                  <a:cubicBezTo>
                    <a:pt x="11172" y="4449"/>
                    <a:pt x="10956" y="4325"/>
                    <a:pt x="10740" y="4263"/>
                  </a:cubicBezTo>
                  <a:cubicBezTo>
                    <a:pt x="10740" y="4202"/>
                    <a:pt x="10740" y="4140"/>
                    <a:pt x="10740" y="4078"/>
                  </a:cubicBezTo>
                  <a:cubicBezTo>
                    <a:pt x="10740" y="3430"/>
                    <a:pt x="10246" y="3106"/>
                    <a:pt x="9752" y="3106"/>
                  </a:cubicBezTo>
                  <a:cubicBezTo>
                    <a:pt x="9259" y="3106"/>
                    <a:pt x="8765" y="3430"/>
                    <a:pt x="8765" y="4078"/>
                  </a:cubicBezTo>
                  <a:cubicBezTo>
                    <a:pt x="8765" y="4202"/>
                    <a:pt x="8796" y="4356"/>
                    <a:pt x="8857" y="4449"/>
                  </a:cubicBezTo>
                  <a:cubicBezTo>
                    <a:pt x="8672" y="4572"/>
                    <a:pt x="8487" y="4695"/>
                    <a:pt x="8364" y="4850"/>
                  </a:cubicBezTo>
                  <a:cubicBezTo>
                    <a:pt x="8333" y="4881"/>
                    <a:pt x="8302" y="4881"/>
                    <a:pt x="8271" y="4881"/>
                  </a:cubicBezTo>
                  <a:cubicBezTo>
                    <a:pt x="7586" y="3652"/>
                    <a:pt x="8600" y="2388"/>
                    <a:pt x="9764" y="2388"/>
                  </a:cubicBezTo>
                  <a:cubicBezTo>
                    <a:pt x="10121" y="2388"/>
                    <a:pt x="10492" y="2507"/>
                    <a:pt x="10833" y="2782"/>
                  </a:cubicBezTo>
                  <a:cubicBezTo>
                    <a:pt x="10863" y="2818"/>
                    <a:pt x="10897" y="2833"/>
                    <a:pt x="10932" y="2833"/>
                  </a:cubicBezTo>
                  <a:cubicBezTo>
                    <a:pt x="11077" y="2833"/>
                    <a:pt x="11229" y="2573"/>
                    <a:pt x="11079" y="2473"/>
                  </a:cubicBezTo>
                  <a:cubicBezTo>
                    <a:pt x="10677" y="2135"/>
                    <a:pt x="10213" y="1984"/>
                    <a:pt x="9759" y="1984"/>
                  </a:cubicBezTo>
                  <a:cubicBezTo>
                    <a:pt x="8678" y="1984"/>
                    <a:pt x="7654" y="2840"/>
                    <a:pt x="7654" y="4078"/>
                  </a:cubicBezTo>
                  <a:cubicBezTo>
                    <a:pt x="7654" y="4202"/>
                    <a:pt x="7685" y="4325"/>
                    <a:pt x="7716" y="4449"/>
                  </a:cubicBezTo>
                  <a:cubicBezTo>
                    <a:pt x="6991" y="3892"/>
                    <a:pt x="6129" y="3617"/>
                    <a:pt x="5270" y="3617"/>
                  </a:cubicBezTo>
                  <a:cubicBezTo>
                    <a:pt x="4226" y="3617"/>
                    <a:pt x="3186" y="4023"/>
                    <a:pt x="2407" y="4819"/>
                  </a:cubicBezTo>
                  <a:cubicBezTo>
                    <a:pt x="2099" y="5097"/>
                    <a:pt x="1852" y="5436"/>
                    <a:pt x="1667" y="5807"/>
                  </a:cubicBezTo>
                  <a:cubicBezTo>
                    <a:pt x="1667" y="5807"/>
                    <a:pt x="1667" y="5776"/>
                    <a:pt x="1667" y="5745"/>
                  </a:cubicBezTo>
                  <a:cubicBezTo>
                    <a:pt x="1790" y="5220"/>
                    <a:pt x="2037" y="4757"/>
                    <a:pt x="2315" y="4325"/>
                  </a:cubicBezTo>
                  <a:cubicBezTo>
                    <a:pt x="2531" y="3986"/>
                    <a:pt x="2716" y="3615"/>
                    <a:pt x="2870" y="3245"/>
                  </a:cubicBezTo>
                  <a:cubicBezTo>
                    <a:pt x="3086" y="2751"/>
                    <a:pt x="3179" y="2227"/>
                    <a:pt x="3148" y="1702"/>
                  </a:cubicBezTo>
                  <a:cubicBezTo>
                    <a:pt x="3086" y="1208"/>
                    <a:pt x="2932" y="714"/>
                    <a:pt x="2654" y="282"/>
                  </a:cubicBezTo>
                  <a:cubicBezTo>
                    <a:pt x="2526" y="84"/>
                    <a:pt x="2343" y="1"/>
                    <a:pt x="2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6" name="Google Shape;13296;p25"/>
          <p:cNvGrpSpPr/>
          <p:nvPr/>
        </p:nvGrpSpPr>
        <p:grpSpPr>
          <a:xfrm>
            <a:off x="4818450" y="2850724"/>
            <a:ext cx="316375" cy="345675"/>
            <a:chOff x="5578038" y="3581531"/>
            <a:chExt cx="316375" cy="345675"/>
          </a:xfrm>
        </p:grpSpPr>
        <p:sp>
          <p:nvSpPr>
            <p:cNvPr id="13297" name="Google Shape;13297;p25"/>
            <p:cNvSpPr/>
            <p:nvPr/>
          </p:nvSpPr>
          <p:spPr>
            <a:xfrm>
              <a:off x="5659838" y="3846006"/>
              <a:ext cx="10050" cy="17925"/>
            </a:xfrm>
            <a:custGeom>
              <a:avLst/>
              <a:gdLst/>
              <a:ahLst/>
              <a:cxnLst/>
              <a:rect l="l" t="t" r="r" b="b"/>
              <a:pathLst>
                <a:path w="402" h="717" extrusionOk="0">
                  <a:moveTo>
                    <a:pt x="253" y="1"/>
                  </a:moveTo>
                  <a:cubicBezTo>
                    <a:pt x="241" y="1"/>
                    <a:pt x="228" y="3"/>
                    <a:pt x="216" y="7"/>
                  </a:cubicBezTo>
                  <a:cubicBezTo>
                    <a:pt x="93" y="7"/>
                    <a:pt x="0" y="69"/>
                    <a:pt x="0" y="192"/>
                  </a:cubicBezTo>
                  <a:lnTo>
                    <a:pt x="0" y="501"/>
                  </a:lnTo>
                  <a:cubicBezTo>
                    <a:pt x="0" y="624"/>
                    <a:pt x="93" y="717"/>
                    <a:pt x="216" y="717"/>
                  </a:cubicBezTo>
                  <a:cubicBezTo>
                    <a:pt x="309" y="717"/>
                    <a:pt x="401" y="624"/>
                    <a:pt x="401" y="501"/>
                  </a:cubicBezTo>
                  <a:lnTo>
                    <a:pt x="401" y="192"/>
                  </a:lnTo>
                  <a:cubicBezTo>
                    <a:pt x="401" y="85"/>
                    <a:pt x="332" y="1"/>
                    <a:pt x="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8" name="Google Shape;13298;p25"/>
            <p:cNvSpPr/>
            <p:nvPr/>
          </p:nvSpPr>
          <p:spPr>
            <a:xfrm>
              <a:off x="5747788" y="3847331"/>
              <a:ext cx="9275" cy="16600"/>
            </a:xfrm>
            <a:custGeom>
              <a:avLst/>
              <a:gdLst/>
              <a:ahLst/>
              <a:cxnLst/>
              <a:rect l="l" t="t" r="r" b="b"/>
              <a:pathLst>
                <a:path w="371" h="664" extrusionOk="0">
                  <a:moveTo>
                    <a:pt x="174" y="0"/>
                  </a:moveTo>
                  <a:cubicBezTo>
                    <a:pt x="93" y="0"/>
                    <a:pt x="16" y="46"/>
                    <a:pt x="1" y="139"/>
                  </a:cubicBezTo>
                  <a:lnTo>
                    <a:pt x="1" y="448"/>
                  </a:lnTo>
                  <a:cubicBezTo>
                    <a:pt x="1" y="571"/>
                    <a:pt x="62" y="664"/>
                    <a:pt x="186" y="664"/>
                  </a:cubicBezTo>
                  <a:cubicBezTo>
                    <a:pt x="278" y="664"/>
                    <a:pt x="371" y="571"/>
                    <a:pt x="371" y="448"/>
                  </a:cubicBezTo>
                  <a:lnTo>
                    <a:pt x="371" y="139"/>
                  </a:lnTo>
                  <a:cubicBezTo>
                    <a:pt x="340" y="46"/>
                    <a:pt x="25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9" name="Google Shape;13299;p25"/>
            <p:cNvSpPr/>
            <p:nvPr/>
          </p:nvSpPr>
          <p:spPr>
            <a:xfrm>
              <a:off x="5690888" y="3852256"/>
              <a:ext cx="33775" cy="15525"/>
            </a:xfrm>
            <a:custGeom>
              <a:avLst/>
              <a:gdLst/>
              <a:ahLst/>
              <a:cxnLst/>
              <a:rect l="l" t="t" r="r" b="b"/>
              <a:pathLst>
                <a:path w="1351" h="621" extrusionOk="0">
                  <a:moveTo>
                    <a:pt x="279" y="0"/>
                  </a:moveTo>
                  <a:cubicBezTo>
                    <a:pt x="129" y="0"/>
                    <a:pt x="0" y="181"/>
                    <a:pt x="116" y="343"/>
                  </a:cubicBezTo>
                  <a:cubicBezTo>
                    <a:pt x="271" y="498"/>
                    <a:pt x="487" y="590"/>
                    <a:pt x="703" y="590"/>
                  </a:cubicBezTo>
                  <a:lnTo>
                    <a:pt x="703" y="621"/>
                  </a:lnTo>
                  <a:cubicBezTo>
                    <a:pt x="919" y="621"/>
                    <a:pt x="1135" y="528"/>
                    <a:pt x="1289" y="374"/>
                  </a:cubicBezTo>
                  <a:cubicBezTo>
                    <a:pt x="1351" y="282"/>
                    <a:pt x="1351" y="158"/>
                    <a:pt x="1258" y="65"/>
                  </a:cubicBezTo>
                  <a:cubicBezTo>
                    <a:pt x="1227" y="35"/>
                    <a:pt x="1181" y="19"/>
                    <a:pt x="1131" y="19"/>
                  </a:cubicBezTo>
                  <a:cubicBezTo>
                    <a:pt x="1081" y="19"/>
                    <a:pt x="1027" y="35"/>
                    <a:pt x="980" y="65"/>
                  </a:cubicBezTo>
                  <a:cubicBezTo>
                    <a:pt x="919" y="158"/>
                    <a:pt x="826" y="189"/>
                    <a:pt x="703" y="189"/>
                  </a:cubicBezTo>
                  <a:cubicBezTo>
                    <a:pt x="610" y="189"/>
                    <a:pt x="487" y="158"/>
                    <a:pt x="425" y="65"/>
                  </a:cubicBezTo>
                  <a:cubicBezTo>
                    <a:pt x="379" y="20"/>
                    <a:pt x="328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0" name="Google Shape;13300;p25"/>
            <p:cNvSpPr/>
            <p:nvPr/>
          </p:nvSpPr>
          <p:spPr>
            <a:xfrm>
              <a:off x="5604288" y="3800656"/>
              <a:ext cx="209575" cy="100325"/>
            </a:xfrm>
            <a:custGeom>
              <a:avLst/>
              <a:gdLst/>
              <a:ahLst/>
              <a:cxnLst/>
              <a:rect l="l" t="t" r="r" b="b"/>
              <a:pathLst>
                <a:path w="8383" h="4013" extrusionOk="0">
                  <a:moveTo>
                    <a:pt x="1574" y="432"/>
                  </a:moveTo>
                  <a:cubicBezTo>
                    <a:pt x="2161" y="432"/>
                    <a:pt x="2716" y="586"/>
                    <a:pt x="3210" y="864"/>
                  </a:cubicBezTo>
                  <a:cubicBezTo>
                    <a:pt x="3796" y="1173"/>
                    <a:pt x="4413" y="1327"/>
                    <a:pt x="5062" y="1327"/>
                  </a:cubicBezTo>
                  <a:cubicBezTo>
                    <a:pt x="5926" y="1296"/>
                    <a:pt x="6821" y="1111"/>
                    <a:pt x="7654" y="802"/>
                  </a:cubicBezTo>
                  <a:cubicBezTo>
                    <a:pt x="7682" y="791"/>
                    <a:pt x="7709" y="786"/>
                    <a:pt x="7734" y="786"/>
                  </a:cubicBezTo>
                  <a:cubicBezTo>
                    <a:pt x="7848" y="786"/>
                    <a:pt x="7926" y="892"/>
                    <a:pt x="7901" y="1018"/>
                  </a:cubicBezTo>
                  <a:cubicBezTo>
                    <a:pt x="7777" y="1636"/>
                    <a:pt x="7438" y="2191"/>
                    <a:pt x="7006" y="2654"/>
                  </a:cubicBezTo>
                  <a:cubicBezTo>
                    <a:pt x="6389" y="3241"/>
                    <a:pt x="5555" y="3580"/>
                    <a:pt x="4691" y="3611"/>
                  </a:cubicBezTo>
                  <a:lnTo>
                    <a:pt x="3765" y="3611"/>
                  </a:lnTo>
                  <a:cubicBezTo>
                    <a:pt x="2901" y="3580"/>
                    <a:pt x="2068" y="3271"/>
                    <a:pt x="1451" y="2654"/>
                  </a:cubicBezTo>
                  <a:cubicBezTo>
                    <a:pt x="926" y="2129"/>
                    <a:pt x="587" y="1451"/>
                    <a:pt x="494" y="741"/>
                  </a:cubicBezTo>
                  <a:cubicBezTo>
                    <a:pt x="463" y="617"/>
                    <a:pt x="556" y="525"/>
                    <a:pt x="648" y="525"/>
                  </a:cubicBezTo>
                  <a:cubicBezTo>
                    <a:pt x="957" y="463"/>
                    <a:pt x="1266" y="432"/>
                    <a:pt x="1574" y="432"/>
                  </a:cubicBezTo>
                  <a:close/>
                  <a:moveTo>
                    <a:pt x="1543" y="0"/>
                  </a:moveTo>
                  <a:cubicBezTo>
                    <a:pt x="1204" y="0"/>
                    <a:pt x="864" y="31"/>
                    <a:pt x="525" y="93"/>
                  </a:cubicBezTo>
                  <a:lnTo>
                    <a:pt x="525" y="123"/>
                  </a:lnTo>
                  <a:cubicBezTo>
                    <a:pt x="216" y="185"/>
                    <a:pt x="0" y="463"/>
                    <a:pt x="31" y="772"/>
                  </a:cubicBezTo>
                  <a:cubicBezTo>
                    <a:pt x="155" y="1605"/>
                    <a:pt x="525" y="2376"/>
                    <a:pt x="1142" y="2932"/>
                  </a:cubicBezTo>
                  <a:cubicBezTo>
                    <a:pt x="1821" y="3611"/>
                    <a:pt x="2778" y="4012"/>
                    <a:pt x="3735" y="4012"/>
                  </a:cubicBezTo>
                  <a:lnTo>
                    <a:pt x="4660" y="4012"/>
                  </a:lnTo>
                  <a:cubicBezTo>
                    <a:pt x="5648" y="4012"/>
                    <a:pt x="6574" y="3611"/>
                    <a:pt x="7284" y="2932"/>
                  </a:cubicBezTo>
                  <a:cubicBezTo>
                    <a:pt x="7777" y="2438"/>
                    <a:pt x="8148" y="1790"/>
                    <a:pt x="8302" y="1111"/>
                  </a:cubicBezTo>
                  <a:cubicBezTo>
                    <a:pt x="8382" y="709"/>
                    <a:pt x="8068" y="377"/>
                    <a:pt x="7701" y="377"/>
                  </a:cubicBezTo>
                  <a:cubicBezTo>
                    <a:pt x="7645" y="377"/>
                    <a:pt x="7588" y="385"/>
                    <a:pt x="7531" y="401"/>
                  </a:cubicBezTo>
                  <a:cubicBezTo>
                    <a:pt x="6728" y="710"/>
                    <a:pt x="5895" y="864"/>
                    <a:pt x="5062" y="926"/>
                  </a:cubicBezTo>
                  <a:cubicBezTo>
                    <a:pt x="4444" y="895"/>
                    <a:pt x="3858" y="741"/>
                    <a:pt x="3364" y="463"/>
                  </a:cubicBezTo>
                  <a:cubicBezTo>
                    <a:pt x="2778" y="154"/>
                    <a:pt x="216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1" name="Google Shape;13301;p25"/>
            <p:cNvSpPr/>
            <p:nvPr/>
          </p:nvSpPr>
          <p:spPr>
            <a:xfrm>
              <a:off x="5713313" y="3762831"/>
              <a:ext cx="55325" cy="47450"/>
            </a:xfrm>
            <a:custGeom>
              <a:avLst/>
              <a:gdLst/>
              <a:ahLst/>
              <a:cxnLst/>
              <a:rect l="l" t="t" r="r" b="b"/>
              <a:pathLst>
                <a:path w="2213" h="1898" extrusionOk="0">
                  <a:moveTo>
                    <a:pt x="947" y="402"/>
                  </a:moveTo>
                  <a:cubicBezTo>
                    <a:pt x="1441" y="402"/>
                    <a:pt x="1688" y="988"/>
                    <a:pt x="1349" y="1328"/>
                  </a:cubicBezTo>
                  <a:cubicBezTo>
                    <a:pt x="1239" y="1437"/>
                    <a:pt x="1104" y="1486"/>
                    <a:pt x="971" y="1486"/>
                  </a:cubicBezTo>
                  <a:cubicBezTo>
                    <a:pt x="692" y="1486"/>
                    <a:pt x="423" y="1271"/>
                    <a:pt x="423" y="958"/>
                  </a:cubicBezTo>
                  <a:cubicBezTo>
                    <a:pt x="423" y="649"/>
                    <a:pt x="639" y="402"/>
                    <a:pt x="947" y="402"/>
                  </a:cubicBezTo>
                  <a:close/>
                  <a:moveTo>
                    <a:pt x="947" y="1"/>
                  </a:moveTo>
                  <a:cubicBezTo>
                    <a:pt x="423" y="1"/>
                    <a:pt x="22" y="433"/>
                    <a:pt x="22" y="958"/>
                  </a:cubicBezTo>
                  <a:cubicBezTo>
                    <a:pt x="1" y="1518"/>
                    <a:pt x="469" y="1897"/>
                    <a:pt x="956" y="1897"/>
                  </a:cubicBezTo>
                  <a:cubicBezTo>
                    <a:pt x="1193" y="1897"/>
                    <a:pt x="1435" y="1808"/>
                    <a:pt x="1626" y="1606"/>
                  </a:cubicBezTo>
                  <a:cubicBezTo>
                    <a:pt x="2213" y="1019"/>
                    <a:pt x="1812" y="1"/>
                    <a:pt x="9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2" name="Google Shape;13302;p25"/>
            <p:cNvSpPr/>
            <p:nvPr/>
          </p:nvSpPr>
          <p:spPr>
            <a:xfrm>
              <a:off x="5652888" y="3749256"/>
              <a:ext cx="45550" cy="38300"/>
            </a:xfrm>
            <a:custGeom>
              <a:avLst/>
              <a:gdLst/>
              <a:ahLst/>
              <a:cxnLst/>
              <a:rect l="l" t="t" r="r" b="b"/>
              <a:pathLst>
                <a:path w="1822" h="1532" extrusionOk="0">
                  <a:moveTo>
                    <a:pt x="1050" y="412"/>
                  </a:moveTo>
                  <a:cubicBezTo>
                    <a:pt x="1138" y="412"/>
                    <a:pt x="1227" y="443"/>
                    <a:pt x="1297" y="513"/>
                  </a:cubicBezTo>
                  <a:cubicBezTo>
                    <a:pt x="1544" y="760"/>
                    <a:pt x="1358" y="1130"/>
                    <a:pt x="1050" y="1130"/>
                  </a:cubicBezTo>
                  <a:cubicBezTo>
                    <a:pt x="834" y="1130"/>
                    <a:pt x="679" y="976"/>
                    <a:pt x="679" y="760"/>
                  </a:cubicBezTo>
                  <a:cubicBezTo>
                    <a:pt x="679" y="551"/>
                    <a:pt x="864" y="412"/>
                    <a:pt x="1050" y="412"/>
                  </a:cubicBezTo>
                  <a:close/>
                  <a:moveTo>
                    <a:pt x="1049" y="1"/>
                  </a:moveTo>
                  <a:cubicBezTo>
                    <a:pt x="855" y="1"/>
                    <a:pt x="656" y="73"/>
                    <a:pt x="494" y="235"/>
                  </a:cubicBezTo>
                  <a:cubicBezTo>
                    <a:pt x="1" y="698"/>
                    <a:pt x="371" y="1531"/>
                    <a:pt x="1050" y="1531"/>
                  </a:cubicBezTo>
                  <a:cubicBezTo>
                    <a:pt x="1482" y="1531"/>
                    <a:pt x="1821" y="1192"/>
                    <a:pt x="1821" y="760"/>
                  </a:cubicBezTo>
                  <a:cubicBezTo>
                    <a:pt x="1821" y="304"/>
                    <a:pt x="1445" y="1"/>
                    <a:pt x="1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3" name="Google Shape;13303;p25"/>
            <p:cNvSpPr/>
            <p:nvPr/>
          </p:nvSpPr>
          <p:spPr>
            <a:xfrm>
              <a:off x="5693788" y="3706506"/>
              <a:ext cx="38600" cy="33300"/>
            </a:xfrm>
            <a:custGeom>
              <a:avLst/>
              <a:gdLst/>
              <a:ahLst/>
              <a:cxnLst/>
              <a:rect l="l" t="t" r="r" b="b"/>
              <a:pathLst>
                <a:path w="1544" h="1332" extrusionOk="0">
                  <a:moveTo>
                    <a:pt x="884" y="448"/>
                  </a:moveTo>
                  <a:cubicBezTo>
                    <a:pt x="1019" y="448"/>
                    <a:pt x="1158" y="526"/>
                    <a:pt x="1142" y="680"/>
                  </a:cubicBezTo>
                  <a:cubicBezTo>
                    <a:pt x="1142" y="803"/>
                    <a:pt x="1019" y="927"/>
                    <a:pt x="895" y="927"/>
                  </a:cubicBezTo>
                  <a:cubicBezTo>
                    <a:pt x="741" y="927"/>
                    <a:pt x="617" y="803"/>
                    <a:pt x="648" y="680"/>
                  </a:cubicBezTo>
                  <a:cubicBezTo>
                    <a:pt x="617" y="526"/>
                    <a:pt x="749" y="448"/>
                    <a:pt x="884" y="448"/>
                  </a:cubicBezTo>
                  <a:close/>
                  <a:moveTo>
                    <a:pt x="895" y="1"/>
                  </a:moveTo>
                  <a:cubicBezTo>
                    <a:pt x="309" y="1"/>
                    <a:pt x="0" y="711"/>
                    <a:pt x="401" y="1143"/>
                  </a:cubicBezTo>
                  <a:cubicBezTo>
                    <a:pt x="541" y="1273"/>
                    <a:pt x="711" y="1332"/>
                    <a:pt x="875" y="1332"/>
                  </a:cubicBezTo>
                  <a:cubicBezTo>
                    <a:pt x="1219" y="1332"/>
                    <a:pt x="1543" y="1076"/>
                    <a:pt x="1543" y="680"/>
                  </a:cubicBezTo>
                  <a:cubicBezTo>
                    <a:pt x="1543" y="310"/>
                    <a:pt x="1235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4" name="Google Shape;13304;p25"/>
            <p:cNvSpPr/>
            <p:nvPr/>
          </p:nvSpPr>
          <p:spPr>
            <a:xfrm>
              <a:off x="5597338" y="3660081"/>
              <a:ext cx="243050" cy="267125"/>
            </a:xfrm>
            <a:custGeom>
              <a:avLst/>
              <a:gdLst/>
              <a:ahLst/>
              <a:cxnLst/>
              <a:rect l="l" t="t" r="r" b="b"/>
              <a:pathLst>
                <a:path w="9722" h="10685" extrusionOk="0">
                  <a:moveTo>
                    <a:pt x="5353" y="0"/>
                  </a:moveTo>
                  <a:cubicBezTo>
                    <a:pt x="5248" y="0"/>
                    <a:pt x="5154" y="84"/>
                    <a:pt x="5154" y="191"/>
                  </a:cubicBezTo>
                  <a:lnTo>
                    <a:pt x="5154" y="994"/>
                  </a:lnTo>
                  <a:cubicBezTo>
                    <a:pt x="5154" y="1086"/>
                    <a:pt x="5216" y="1179"/>
                    <a:pt x="5309" y="1179"/>
                  </a:cubicBezTo>
                  <a:cubicBezTo>
                    <a:pt x="7592" y="1580"/>
                    <a:pt x="9290" y="3555"/>
                    <a:pt x="9290" y="5901"/>
                  </a:cubicBezTo>
                  <a:cubicBezTo>
                    <a:pt x="9321" y="8308"/>
                    <a:pt x="7346" y="10283"/>
                    <a:pt x="4938" y="10283"/>
                  </a:cubicBezTo>
                  <a:lnTo>
                    <a:pt x="4043" y="10283"/>
                  </a:lnTo>
                  <a:cubicBezTo>
                    <a:pt x="2593" y="10283"/>
                    <a:pt x="1235" y="9573"/>
                    <a:pt x="402" y="8370"/>
                  </a:cubicBezTo>
                  <a:cubicBezTo>
                    <a:pt x="362" y="8310"/>
                    <a:pt x="296" y="8276"/>
                    <a:pt x="230" y="8276"/>
                  </a:cubicBezTo>
                  <a:cubicBezTo>
                    <a:pt x="193" y="8276"/>
                    <a:pt x="157" y="8286"/>
                    <a:pt x="124" y="8308"/>
                  </a:cubicBezTo>
                  <a:cubicBezTo>
                    <a:pt x="31" y="8370"/>
                    <a:pt x="0" y="8493"/>
                    <a:pt x="62" y="8586"/>
                  </a:cubicBezTo>
                  <a:cubicBezTo>
                    <a:pt x="957" y="9882"/>
                    <a:pt x="2439" y="10684"/>
                    <a:pt x="4013" y="10684"/>
                  </a:cubicBezTo>
                  <a:lnTo>
                    <a:pt x="4938" y="10684"/>
                  </a:lnTo>
                  <a:cubicBezTo>
                    <a:pt x="7592" y="10684"/>
                    <a:pt x="9722" y="8524"/>
                    <a:pt x="9722" y="5901"/>
                  </a:cubicBezTo>
                  <a:cubicBezTo>
                    <a:pt x="9691" y="3432"/>
                    <a:pt x="7963" y="1302"/>
                    <a:pt x="5556" y="809"/>
                  </a:cubicBezTo>
                  <a:lnTo>
                    <a:pt x="5556" y="469"/>
                  </a:lnTo>
                  <a:lnTo>
                    <a:pt x="8889" y="1549"/>
                  </a:lnTo>
                  <a:cubicBezTo>
                    <a:pt x="8908" y="1554"/>
                    <a:pt x="8926" y="1556"/>
                    <a:pt x="8943" y="1556"/>
                  </a:cubicBezTo>
                  <a:cubicBezTo>
                    <a:pt x="9152" y="1556"/>
                    <a:pt x="9240" y="1234"/>
                    <a:pt x="9012" y="1148"/>
                  </a:cubicBezTo>
                  <a:lnTo>
                    <a:pt x="5401" y="6"/>
                  </a:lnTo>
                  <a:cubicBezTo>
                    <a:pt x="5385" y="2"/>
                    <a:pt x="5369" y="0"/>
                    <a:pt x="5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5" name="Google Shape;13305;p25"/>
            <p:cNvSpPr/>
            <p:nvPr/>
          </p:nvSpPr>
          <p:spPr>
            <a:xfrm>
              <a:off x="5578038" y="3581531"/>
              <a:ext cx="316375" cy="278075"/>
            </a:xfrm>
            <a:custGeom>
              <a:avLst/>
              <a:gdLst/>
              <a:ahLst/>
              <a:cxnLst/>
              <a:rect l="l" t="t" r="r" b="b"/>
              <a:pathLst>
                <a:path w="12655" h="11123" extrusionOk="0">
                  <a:moveTo>
                    <a:pt x="6112" y="402"/>
                  </a:moveTo>
                  <a:cubicBezTo>
                    <a:pt x="6729" y="463"/>
                    <a:pt x="6729" y="1389"/>
                    <a:pt x="6112" y="1451"/>
                  </a:cubicBezTo>
                  <a:lnTo>
                    <a:pt x="4352" y="1451"/>
                  </a:lnTo>
                  <a:cubicBezTo>
                    <a:pt x="4075" y="1451"/>
                    <a:pt x="3859" y="1204"/>
                    <a:pt x="3859" y="926"/>
                  </a:cubicBezTo>
                  <a:lnTo>
                    <a:pt x="3890" y="926"/>
                  </a:lnTo>
                  <a:cubicBezTo>
                    <a:pt x="3890" y="648"/>
                    <a:pt x="4106" y="402"/>
                    <a:pt x="4383" y="402"/>
                  </a:cubicBezTo>
                  <a:close/>
                  <a:moveTo>
                    <a:pt x="4383" y="0"/>
                  </a:moveTo>
                  <a:cubicBezTo>
                    <a:pt x="3272" y="0"/>
                    <a:pt x="3087" y="1574"/>
                    <a:pt x="4167" y="1821"/>
                  </a:cubicBezTo>
                  <a:lnTo>
                    <a:pt x="4167" y="3951"/>
                  </a:lnTo>
                  <a:cubicBezTo>
                    <a:pt x="3025" y="4167"/>
                    <a:pt x="2007" y="4784"/>
                    <a:pt x="1266" y="5679"/>
                  </a:cubicBezTo>
                  <a:cubicBezTo>
                    <a:pt x="433" y="6636"/>
                    <a:pt x="1" y="7870"/>
                    <a:pt x="1" y="9166"/>
                  </a:cubicBezTo>
                  <a:lnTo>
                    <a:pt x="32" y="9166"/>
                  </a:lnTo>
                  <a:cubicBezTo>
                    <a:pt x="32" y="9814"/>
                    <a:pt x="155" y="10432"/>
                    <a:pt x="433" y="11018"/>
                  </a:cubicBezTo>
                  <a:cubicBezTo>
                    <a:pt x="456" y="11087"/>
                    <a:pt x="531" y="11122"/>
                    <a:pt x="620" y="11122"/>
                  </a:cubicBezTo>
                  <a:cubicBezTo>
                    <a:pt x="649" y="11122"/>
                    <a:pt x="680" y="11118"/>
                    <a:pt x="711" y="11111"/>
                  </a:cubicBezTo>
                  <a:cubicBezTo>
                    <a:pt x="803" y="11049"/>
                    <a:pt x="834" y="10925"/>
                    <a:pt x="803" y="10833"/>
                  </a:cubicBezTo>
                  <a:cubicBezTo>
                    <a:pt x="556" y="10277"/>
                    <a:pt x="402" y="9691"/>
                    <a:pt x="402" y="9074"/>
                  </a:cubicBezTo>
                  <a:cubicBezTo>
                    <a:pt x="402" y="6728"/>
                    <a:pt x="2100" y="4722"/>
                    <a:pt x="4414" y="4321"/>
                  </a:cubicBezTo>
                  <a:cubicBezTo>
                    <a:pt x="4507" y="4290"/>
                    <a:pt x="4568" y="4198"/>
                    <a:pt x="4568" y="4105"/>
                  </a:cubicBezTo>
                  <a:lnTo>
                    <a:pt x="4568" y="1852"/>
                  </a:lnTo>
                  <a:lnTo>
                    <a:pt x="5896" y="1852"/>
                  </a:lnTo>
                  <a:lnTo>
                    <a:pt x="5896" y="2222"/>
                  </a:lnTo>
                  <a:cubicBezTo>
                    <a:pt x="5896" y="2315"/>
                    <a:pt x="5957" y="2408"/>
                    <a:pt x="6050" y="2408"/>
                  </a:cubicBezTo>
                  <a:lnTo>
                    <a:pt x="12068" y="4383"/>
                  </a:lnTo>
                  <a:cubicBezTo>
                    <a:pt x="12161" y="4414"/>
                    <a:pt x="12191" y="4506"/>
                    <a:pt x="12191" y="4599"/>
                  </a:cubicBezTo>
                  <a:lnTo>
                    <a:pt x="12068" y="4876"/>
                  </a:lnTo>
                  <a:cubicBezTo>
                    <a:pt x="12043" y="4953"/>
                    <a:pt x="11975" y="5008"/>
                    <a:pt x="11918" y="5008"/>
                  </a:cubicBezTo>
                  <a:cubicBezTo>
                    <a:pt x="11906" y="5008"/>
                    <a:pt x="11894" y="5005"/>
                    <a:pt x="11883" y="5000"/>
                  </a:cubicBezTo>
                  <a:lnTo>
                    <a:pt x="10525" y="4568"/>
                  </a:lnTo>
                  <a:cubicBezTo>
                    <a:pt x="10498" y="4558"/>
                    <a:pt x="10472" y="4553"/>
                    <a:pt x="10448" y="4553"/>
                  </a:cubicBezTo>
                  <a:cubicBezTo>
                    <a:pt x="10255" y="4553"/>
                    <a:pt x="10182" y="4856"/>
                    <a:pt x="10401" y="4938"/>
                  </a:cubicBezTo>
                  <a:lnTo>
                    <a:pt x="11759" y="5370"/>
                  </a:lnTo>
                  <a:cubicBezTo>
                    <a:pt x="11814" y="5389"/>
                    <a:pt x="11871" y="5397"/>
                    <a:pt x="11928" y="5397"/>
                  </a:cubicBezTo>
                  <a:cubicBezTo>
                    <a:pt x="12161" y="5397"/>
                    <a:pt x="12395" y="5254"/>
                    <a:pt x="12469" y="5031"/>
                  </a:cubicBezTo>
                  <a:lnTo>
                    <a:pt x="12562" y="4722"/>
                  </a:lnTo>
                  <a:cubicBezTo>
                    <a:pt x="12654" y="4414"/>
                    <a:pt x="12500" y="4105"/>
                    <a:pt x="12191" y="4012"/>
                  </a:cubicBezTo>
                  <a:lnTo>
                    <a:pt x="6297" y="2068"/>
                  </a:lnTo>
                  <a:lnTo>
                    <a:pt x="6297" y="1821"/>
                  </a:lnTo>
                  <a:cubicBezTo>
                    <a:pt x="7377" y="1574"/>
                    <a:pt x="7192" y="0"/>
                    <a:pt x="61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06" name="Google Shape;13306;p25"/>
          <p:cNvGrpSpPr/>
          <p:nvPr/>
        </p:nvGrpSpPr>
        <p:grpSpPr>
          <a:xfrm>
            <a:off x="5504556" y="2850824"/>
            <a:ext cx="331025" cy="345475"/>
            <a:chOff x="2540463" y="3580956"/>
            <a:chExt cx="331025" cy="345475"/>
          </a:xfrm>
        </p:grpSpPr>
        <p:sp>
          <p:nvSpPr>
            <p:cNvPr id="13307" name="Google Shape;13307;p25"/>
            <p:cNvSpPr/>
            <p:nvPr/>
          </p:nvSpPr>
          <p:spPr>
            <a:xfrm>
              <a:off x="2601413" y="3888456"/>
              <a:ext cx="10825" cy="16375"/>
            </a:xfrm>
            <a:custGeom>
              <a:avLst/>
              <a:gdLst/>
              <a:ahLst/>
              <a:cxnLst/>
              <a:rect l="l" t="t" r="r" b="b"/>
              <a:pathLst>
                <a:path w="433" h="655" extrusionOk="0">
                  <a:moveTo>
                    <a:pt x="264" y="0"/>
                  </a:moveTo>
                  <a:cubicBezTo>
                    <a:pt x="249" y="0"/>
                    <a:pt x="233" y="2"/>
                    <a:pt x="217" y="6"/>
                  </a:cubicBezTo>
                  <a:cubicBezTo>
                    <a:pt x="93" y="6"/>
                    <a:pt x="32" y="68"/>
                    <a:pt x="32" y="191"/>
                  </a:cubicBezTo>
                  <a:lnTo>
                    <a:pt x="32" y="438"/>
                  </a:lnTo>
                  <a:cubicBezTo>
                    <a:pt x="1" y="562"/>
                    <a:pt x="93" y="654"/>
                    <a:pt x="217" y="654"/>
                  </a:cubicBezTo>
                  <a:cubicBezTo>
                    <a:pt x="340" y="654"/>
                    <a:pt x="433" y="562"/>
                    <a:pt x="433" y="438"/>
                  </a:cubicBezTo>
                  <a:lnTo>
                    <a:pt x="433" y="191"/>
                  </a:lnTo>
                  <a:cubicBezTo>
                    <a:pt x="433" y="84"/>
                    <a:pt x="363" y="0"/>
                    <a:pt x="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8" name="Google Shape;13308;p25"/>
            <p:cNvSpPr/>
            <p:nvPr/>
          </p:nvSpPr>
          <p:spPr>
            <a:xfrm>
              <a:off x="2670088" y="3888606"/>
              <a:ext cx="11600" cy="16225"/>
            </a:xfrm>
            <a:custGeom>
              <a:avLst/>
              <a:gdLst/>
              <a:ahLst/>
              <a:cxnLst/>
              <a:rect l="l" t="t" r="r" b="b"/>
              <a:pathLst>
                <a:path w="464" h="649" extrusionOk="0">
                  <a:moveTo>
                    <a:pt x="232" y="0"/>
                  </a:moveTo>
                  <a:cubicBezTo>
                    <a:pt x="116" y="0"/>
                    <a:pt x="1" y="62"/>
                    <a:pt x="31" y="185"/>
                  </a:cubicBezTo>
                  <a:lnTo>
                    <a:pt x="31" y="432"/>
                  </a:lnTo>
                  <a:cubicBezTo>
                    <a:pt x="31" y="551"/>
                    <a:pt x="116" y="641"/>
                    <a:pt x="232" y="648"/>
                  </a:cubicBezTo>
                  <a:lnTo>
                    <a:pt x="232" y="648"/>
                  </a:lnTo>
                  <a:cubicBezTo>
                    <a:pt x="348" y="641"/>
                    <a:pt x="433" y="551"/>
                    <a:pt x="433" y="432"/>
                  </a:cubicBezTo>
                  <a:lnTo>
                    <a:pt x="433" y="185"/>
                  </a:lnTo>
                  <a:cubicBezTo>
                    <a:pt x="463" y="62"/>
                    <a:pt x="348" y="0"/>
                    <a:pt x="232" y="0"/>
                  </a:cubicBezTo>
                  <a:close/>
                  <a:moveTo>
                    <a:pt x="232" y="648"/>
                  </a:moveTo>
                  <a:cubicBezTo>
                    <a:pt x="227" y="648"/>
                    <a:pt x="222" y="648"/>
                    <a:pt x="217" y="648"/>
                  </a:cubicBezTo>
                  <a:lnTo>
                    <a:pt x="247" y="648"/>
                  </a:lnTo>
                  <a:cubicBezTo>
                    <a:pt x="242" y="648"/>
                    <a:pt x="237" y="648"/>
                    <a:pt x="232" y="64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9" name="Google Shape;13309;p25"/>
            <p:cNvSpPr/>
            <p:nvPr/>
          </p:nvSpPr>
          <p:spPr>
            <a:xfrm>
              <a:off x="2625763" y="3893581"/>
              <a:ext cx="29700" cy="13950"/>
            </a:xfrm>
            <a:custGeom>
              <a:avLst/>
              <a:gdLst/>
              <a:ahLst/>
              <a:cxnLst/>
              <a:rect l="l" t="t" r="r" b="b"/>
              <a:pathLst>
                <a:path w="1188" h="558" extrusionOk="0">
                  <a:moveTo>
                    <a:pt x="289" y="0"/>
                  </a:moveTo>
                  <a:cubicBezTo>
                    <a:pt x="135" y="0"/>
                    <a:pt x="1" y="189"/>
                    <a:pt x="138" y="326"/>
                  </a:cubicBezTo>
                  <a:cubicBezTo>
                    <a:pt x="261" y="480"/>
                    <a:pt x="439" y="557"/>
                    <a:pt x="616" y="557"/>
                  </a:cubicBezTo>
                  <a:cubicBezTo>
                    <a:pt x="794" y="557"/>
                    <a:pt x="971" y="480"/>
                    <a:pt x="1095" y="326"/>
                  </a:cubicBezTo>
                  <a:cubicBezTo>
                    <a:pt x="1187" y="264"/>
                    <a:pt x="1187" y="110"/>
                    <a:pt x="1095" y="48"/>
                  </a:cubicBezTo>
                  <a:lnTo>
                    <a:pt x="1095" y="79"/>
                  </a:lnTo>
                  <a:cubicBezTo>
                    <a:pt x="1048" y="33"/>
                    <a:pt x="994" y="10"/>
                    <a:pt x="944" y="10"/>
                  </a:cubicBezTo>
                  <a:cubicBezTo>
                    <a:pt x="894" y="10"/>
                    <a:pt x="848" y="33"/>
                    <a:pt x="817" y="79"/>
                  </a:cubicBezTo>
                  <a:cubicBezTo>
                    <a:pt x="755" y="110"/>
                    <a:pt x="693" y="141"/>
                    <a:pt x="632" y="141"/>
                  </a:cubicBezTo>
                  <a:cubicBezTo>
                    <a:pt x="539" y="141"/>
                    <a:pt x="477" y="110"/>
                    <a:pt x="447" y="79"/>
                  </a:cubicBezTo>
                  <a:cubicBezTo>
                    <a:pt x="399" y="23"/>
                    <a:pt x="343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0" name="Google Shape;13310;p25"/>
            <p:cNvSpPr/>
            <p:nvPr/>
          </p:nvSpPr>
          <p:spPr>
            <a:xfrm>
              <a:off x="2540463" y="3580956"/>
              <a:ext cx="331025" cy="345475"/>
            </a:xfrm>
            <a:custGeom>
              <a:avLst/>
              <a:gdLst/>
              <a:ahLst/>
              <a:cxnLst/>
              <a:rect l="l" t="t" r="r" b="b"/>
              <a:pathLst>
                <a:path w="13241" h="13819" extrusionOk="0">
                  <a:moveTo>
                    <a:pt x="4044" y="2400"/>
                  </a:moveTo>
                  <a:cubicBezTo>
                    <a:pt x="4105" y="2492"/>
                    <a:pt x="4136" y="2554"/>
                    <a:pt x="4167" y="2647"/>
                  </a:cubicBezTo>
                  <a:cubicBezTo>
                    <a:pt x="4352" y="3017"/>
                    <a:pt x="4445" y="3418"/>
                    <a:pt x="4383" y="3850"/>
                  </a:cubicBezTo>
                  <a:lnTo>
                    <a:pt x="3704" y="3850"/>
                  </a:lnTo>
                  <a:cubicBezTo>
                    <a:pt x="3642" y="3418"/>
                    <a:pt x="3704" y="3017"/>
                    <a:pt x="3889" y="2647"/>
                  </a:cubicBezTo>
                  <a:lnTo>
                    <a:pt x="3920" y="2647"/>
                  </a:lnTo>
                  <a:cubicBezTo>
                    <a:pt x="3951" y="2554"/>
                    <a:pt x="4013" y="2492"/>
                    <a:pt x="4044" y="2400"/>
                  </a:cubicBezTo>
                  <a:close/>
                  <a:moveTo>
                    <a:pt x="4908" y="4251"/>
                  </a:moveTo>
                  <a:cubicBezTo>
                    <a:pt x="5031" y="4251"/>
                    <a:pt x="5155" y="4344"/>
                    <a:pt x="5155" y="4467"/>
                  </a:cubicBezTo>
                  <a:lnTo>
                    <a:pt x="5155" y="6689"/>
                  </a:lnTo>
                  <a:cubicBezTo>
                    <a:pt x="5155" y="6813"/>
                    <a:pt x="5031" y="6905"/>
                    <a:pt x="4908" y="6905"/>
                  </a:cubicBezTo>
                  <a:lnTo>
                    <a:pt x="3180" y="6905"/>
                  </a:lnTo>
                  <a:cubicBezTo>
                    <a:pt x="3056" y="6905"/>
                    <a:pt x="2933" y="6813"/>
                    <a:pt x="2933" y="6689"/>
                  </a:cubicBezTo>
                  <a:lnTo>
                    <a:pt x="2933" y="4467"/>
                  </a:lnTo>
                  <a:cubicBezTo>
                    <a:pt x="2933" y="4344"/>
                    <a:pt x="3056" y="4251"/>
                    <a:pt x="3180" y="4251"/>
                  </a:cubicBezTo>
                  <a:close/>
                  <a:moveTo>
                    <a:pt x="2964" y="8726"/>
                  </a:moveTo>
                  <a:lnTo>
                    <a:pt x="2964" y="9560"/>
                  </a:lnTo>
                  <a:lnTo>
                    <a:pt x="2285" y="9590"/>
                  </a:lnTo>
                  <a:lnTo>
                    <a:pt x="2285" y="8726"/>
                  </a:lnTo>
                  <a:close/>
                  <a:moveTo>
                    <a:pt x="1698" y="8140"/>
                  </a:moveTo>
                  <a:cubicBezTo>
                    <a:pt x="1791" y="8140"/>
                    <a:pt x="1883" y="8202"/>
                    <a:pt x="1883" y="8325"/>
                  </a:cubicBezTo>
                  <a:lnTo>
                    <a:pt x="1883" y="9992"/>
                  </a:lnTo>
                  <a:cubicBezTo>
                    <a:pt x="1883" y="10084"/>
                    <a:pt x="1791" y="10146"/>
                    <a:pt x="1698" y="10146"/>
                  </a:cubicBezTo>
                  <a:lnTo>
                    <a:pt x="1174" y="10146"/>
                  </a:lnTo>
                  <a:cubicBezTo>
                    <a:pt x="1081" y="10146"/>
                    <a:pt x="988" y="10084"/>
                    <a:pt x="988" y="9992"/>
                  </a:cubicBezTo>
                  <a:lnTo>
                    <a:pt x="988" y="8325"/>
                  </a:lnTo>
                  <a:cubicBezTo>
                    <a:pt x="988" y="8202"/>
                    <a:pt x="1081" y="8140"/>
                    <a:pt x="1174" y="8140"/>
                  </a:cubicBezTo>
                  <a:close/>
                  <a:moveTo>
                    <a:pt x="4723" y="7338"/>
                  </a:moveTo>
                  <a:lnTo>
                    <a:pt x="4723" y="11257"/>
                  </a:lnTo>
                  <a:lnTo>
                    <a:pt x="3396" y="11257"/>
                  </a:lnTo>
                  <a:lnTo>
                    <a:pt x="3396" y="7338"/>
                  </a:lnTo>
                  <a:close/>
                  <a:moveTo>
                    <a:pt x="4877" y="11689"/>
                  </a:moveTo>
                  <a:cubicBezTo>
                    <a:pt x="5031" y="11689"/>
                    <a:pt x="6605" y="11936"/>
                    <a:pt x="7408" y="12985"/>
                  </a:cubicBezTo>
                  <a:cubicBezTo>
                    <a:pt x="7531" y="13170"/>
                    <a:pt x="7408" y="13417"/>
                    <a:pt x="7192" y="13417"/>
                  </a:cubicBezTo>
                  <a:lnTo>
                    <a:pt x="896" y="13417"/>
                  </a:lnTo>
                  <a:cubicBezTo>
                    <a:pt x="649" y="13417"/>
                    <a:pt x="525" y="13170"/>
                    <a:pt x="680" y="12985"/>
                  </a:cubicBezTo>
                  <a:cubicBezTo>
                    <a:pt x="1451" y="11936"/>
                    <a:pt x="3025" y="11689"/>
                    <a:pt x="3180" y="11689"/>
                  </a:cubicBezTo>
                  <a:close/>
                  <a:moveTo>
                    <a:pt x="4013" y="0"/>
                  </a:moveTo>
                  <a:cubicBezTo>
                    <a:pt x="3920" y="0"/>
                    <a:pt x="3828" y="39"/>
                    <a:pt x="3766" y="116"/>
                  </a:cubicBezTo>
                  <a:cubicBezTo>
                    <a:pt x="3550" y="394"/>
                    <a:pt x="3334" y="671"/>
                    <a:pt x="3180" y="980"/>
                  </a:cubicBezTo>
                  <a:cubicBezTo>
                    <a:pt x="3073" y="1150"/>
                    <a:pt x="3216" y="1291"/>
                    <a:pt x="3356" y="1291"/>
                  </a:cubicBezTo>
                  <a:cubicBezTo>
                    <a:pt x="3419" y="1291"/>
                    <a:pt x="3481" y="1263"/>
                    <a:pt x="3519" y="1196"/>
                  </a:cubicBezTo>
                  <a:cubicBezTo>
                    <a:pt x="3673" y="918"/>
                    <a:pt x="3828" y="671"/>
                    <a:pt x="4013" y="455"/>
                  </a:cubicBezTo>
                  <a:cubicBezTo>
                    <a:pt x="4352" y="857"/>
                    <a:pt x="4599" y="1289"/>
                    <a:pt x="4784" y="1782"/>
                  </a:cubicBezTo>
                  <a:cubicBezTo>
                    <a:pt x="5093" y="2431"/>
                    <a:pt x="5062" y="3171"/>
                    <a:pt x="4753" y="3819"/>
                  </a:cubicBezTo>
                  <a:cubicBezTo>
                    <a:pt x="4815" y="3356"/>
                    <a:pt x="4723" y="2893"/>
                    <a:pt x="4507" y="2461"/>
                  </a:cubicBezTo>
                  <a:cubicBezTo>
                    <a:pt x="4414" y="2276"/>
                    <a:pt x="4291" y="2091"/>
                    <a:pt x="4167" y="1906"/>
                  </a:cubicBezTo>
                  <a:cubicBezTo>
                    <a:pt x="4136" y="1844"/>
                    <a:pt x="4075" y="1813"/>
                    <a:pt x="4013" y="1813"/>
                  </a:cubicBezTo>
                  <a:cubicBezTo>
                    <a:pt x="3951" y="1813"/>
                    <a:pt x="3889" y="1844"/>
                    <a:pt x="3859" y="1906"/>
                  </a:cubicBezTo>
                  <a:cubicBezTo>
                    <a:pt x="3704" y="2060"/>
                    <a:pt x="3612" y="2276"/>
                    <a:pt x="3519" y="2461"/>
                  </a:cubicBezTo>
                  <a:cubicBezTo>
                    <a:pt x="3303" y="2893"/>
                    <a:pt x="3210" y="3356"/>
                    <a:pt x="3241" y="3819"/>
                  </a:cubicBezTo>
                  <a:cubicBezTo>
                    <a:pt x="2964" y="3202"/>
                    <a:pt x="2933" y="2523"/>
                    <a:pt x="3180" y="1906"/>
                  </a:cubicBezTo>
                  <a:cubicBezTo>
                    <a:pt x="3237" y="1732"/>
                    <a:pt x="3114" y="1619"/>
                    <a:pt x="2991" y="1619"/>
                  </a:cubicBezTo>
                  <a:cubicBezTo>
                    <a:pt x="2917" y="1619"/>
                    <a:pt x="2844" y="1659"/>
                    <a:pt x="2809" y="1752"/>
                  </a:cubicBezTo>
                  <a:cubicBezTo>
                    <a:pt x="2531" y="2461"/>
                    <a:pt x="2531" y="3233"/>
                    <a:pt x="2840" y="3912"/>
                  </a:cubicBezTo>
                  <a:cubicBezTo>
                    <a:pt x="2624" y="4035"/>
                    <a:pt x="2501" y="4251"/>
                    <a:pt x="2501" y="4498"/>
                  </a:cubicBezTo>
                  <a:lnTo>
                    <a:pt x="2501" y="6689"/>
                  </a:lnTo>
                  <a:cubicBezTo>
                    <a:pt x="2501" y="6967"/>
                    <a:pt x="2686" y="7214"/>
                    <a:pt x="2933" y="7307"/>
                  </a:cubicBezTo>
                  <a:lnTo>
                    <a:pt x="2933" y="8325"/>
                  </a:lnTo>
                  <a:lnTo>
                    <a:pt x="2254" y="8325"/>
                  </a:lnTo>
                  <a:cubicBezTo>
                    <a:pt x="2254" y="7986"/>
                    <a:pt x="1976" y="7739"/>
                    <a:pt x="1667" y="7739"/>
                  </a:cubicBezTo>
                  <a:lnTo>
                    <a:pt x="1143" y="7739"/>
                  </a:lnTo>
                  <a:cubicBezTo>
                    <a:pt x="834" y="7739"/>
                    <a:pt x="556" y="7986"/>
                    <a:pt x="556" y="8325"/>
                  </a:cubicBezTo>
                  <a:lnTo>
                    <a:pt x="556" y="9992"/>
                  </a:lnTo>
                  <a:cubicBezTo>
                    <a:pt x="556" y="10300"/>
                    <a:pt x="834" y="10578"/>
                    <a:pt x="1143" y="10578"/>
                  </a:cubicBezTo>
                  <a:lnTo>
                    <a:pt x="1667" y="10578"/>
                  </a:lnTo>
                  <a:cubicBezTo>
                    <a:pt x="1976" y="10578"/>
                    <a:pt x="2223" y="10300"/>
                    <a:pt x="2254" y="9992"/>
                  </a:cubicBezTo>
                  <a:lnTo>
                    <a:pt x="2933" y="9992"/>
                  </a:lnTo>
                  <a:lnTo>
                    <a:pt x="2933" y="11288"/>
                  </a:lnTo>
                  <a:cubicBezTo>
                    <a:pt x="2439" y="11380"/>
                    <a:pt x="1081" y="11720"/>
                    <a:pt x="309" y="12738"/>
                  </a:cubicBezTo>
                  <a:cubicBezTo>
                    <a:pt x="1" y="13170"/>
                    <a:pt x="309" y="13788"/>
                    <a:pt x="865" y="13818"/>
                  </a:cubicBezTo>
                  <a:lnTo>
                    <a:pt x="7161" y="13818"/>
                  </a:lnTo>
                  <a:cubicBezTo>
                    <a:pt x="7716" y="13788"/>
                    <a:pt x="8025" y="13170"/>
                    <a:pt x="7685" y="12738"/>
                  </a:cubicBezTo>
                  <a:cubicBezTo>
                    <a:pt x="6914" y="11720"/>
                    <a:pt x="5556" y="11380"/>
                    <a:pt x="5062" y="11288"/>
                  </a:cubicBezTo>
                  <a:lnTo>
                    <a:pt x="5062" y="11041"/>
                  </a:lnTo>
                  <a:cubicBezTo>
                    <a:pt x="5229" y="11018"/>
                    <a:pt x="5392" y="11007"/>
                    <a:pt x="5553" y="11007"/>
                  </a:cubicBezTo>
                  <a:cubicBezTo>
                    <a:pt x="6461" y="11007"/>
                    <a:pt x="7278" y="11348"/>
                    <a:pt x="8117" y="11689"/>
                  </a:cubicBezTo>
                  <a:cubicBezTo>
                    <a:pt x="8858" y="11998"/>
                    <a:pt x="9661" y="12245"/>
                    <a:pt x="10432" y="12368"/>
                  </a:cubicBezTo>
                  <a:cubicBezTo>
                    <a:pt x="10453" y="12376"/>
                    <a:pt x="10473" y="12380"/>
                    <a:pt x="10492" y="12380"/>
                  </a:cubicBezTo>
                  <a:cubicBezTo>
                    <a:pt x="10681" y="12380"/>
                    <a:pt x="10717" y="11996"/>
                    <a:pt x="10515" y="11996"/>
                  </a:cubicBezTo>
                  <a:cubicBezTo>
                    <a:pt x="10509" y="11996"/>
                    <a:pt x="10501" y="11997"/>
                    <a:pt x="10494" y="11998"/>
                  </a:cubicBezTo>
                  <a:cubicBezTo>
                    <a:pt x="9722" y="11843"/>
                    <a:pt x="8982" y="11627"/>
                    <a:pt x="8272" y="11319"/>
                  </a:cubicBezTo>
                  <a:cubicBezTo>
                    <a:pt x="7362" y="10944"/>
                    <a:pt x="6498" y="10616"/>
                    <a:pt x="5520" y="10616"/>
                  </a:cubicBezTo>
                  <a:cubicBezTo>
                    <a:pt x="5370" y="10616"/>
                    <a:pt x="5218" y="10623"/>
                    <a:pt x="5062" y="10640"/>
                  </a:cubicBezTo>
                  <a:lnTo>
                    <a:pt x="5062" y="9806"/>
                  </a:lnTo>
                  <a:cubicBezTo>
                    <a:pt x="5211" y="9793"/>
                    <a:pt x="5358" y="9786"/>
                    <a:pt x="5503" y="9786"/>
                  </a:cubicBezTo>
                  <a:cubicBezTo>
                    <a:pt x="6650" y="9786"/>
                    <a:pt x="7676" y="10191"/>
                    <a:pt x="8580" y="10547"/>
                  </a:cubicBezTo>
                  <a:cubicBezTo>
                    <a:pt x="9436" y="10901"/>
                    <a:pt x="10225" y="11209"/>
                    <a:pt x="11061" y="11209"/>
                  </a:cubicBezTo>
                  <a:cubicBezTo>
                    <a:pt x="11612" y="11209"/>
                    <a:pt x="12183" y="11075"/>
                    <a:pt x="12808" y="10732"/>
                  </a:cubicBezTo>
                  <a:lnTo>
                    <a:pt x="12808" y="11658"/>
                  </a:lnTo>
                  <a:cubicBezTo>
                    <a:pt x="12346" y="11874"/>
                    <a:pt x="11821" y="11998"/>
                    <a:pt x="11265" y="12029"/>
                  </a:cubicBezTo>
                  <a:lnTo>
                    <a:pt x="11296" y="11998"/>
                  </a:lnTo>
                  <a:cubicBezTo>
                    <a:pt x="11204" y="11998"/>
                    <a:pt x="11111" y="12090"/>
                    <a:pt x="11111" y="12214"/>
                  </a:cubicBezTo>
                  <a:cubicBezTo>
                    <a:pt x="11111" y="12306"/>
                    <a:pt x="11204" y="12399"/>
                    <a:pt x="11296" y="12399"/>
                  </a:cubicBezTo>
                  <a:cubicBezTo>
                    <a:pt x="11944" y="12368"/>
                    <a:pt x="12562" y="12214"/>
                    <a:pt x="13117" y="11936"/>
                  </a:cubicBezTo>
                  <a:cubicBezTo>
                    <a:pt x="13179" y="11905"/>
                    <a:pt x="13241" y="11843"/>
                    <a:pt x="13241" y="11751"/>
                  </a:cubicBezTo>
                  <a:lnTo>
                    <a:pt x="13241" y="10362"/>
                  </a:lnTo>
                  <a:cubicBezTo>
                    <a:pt x="13241" y="10226"/>
                    <a:pt x="13141" y="10140"/>
                    <a:pt x="13040" y="10140"/>
                  </a:cubicBezTo>
                  <a:cubicBezTo>
                    <a:pt x="13002" y="10140"/>
                    <a:pt x="12965" y="10152"/>
                    <a:pt x="12932" y="10177"/>
                  </a:cubicBezTo>
                  <a:cubicBezTo>
                    <a:pt x="12264" y="10618"/>
                    <a:pt x="11677" y="10787"/>
                    <a:pt x="11101" y="10787"/>
                  </a:cubicBezTo>
                  <a:cubicBezTo>
                    <a:pt x="10346" y="10787"/>
                    <a:pt x="9610" y="10496"/>
                    <a:pt x="8735" y="10146"/>
                  </a:cubicBezTo>
                  <a:cubicBezTo>
                    <a:pt x="7777" y="9780"/>
                    <a:pt x="6717" y="9362"/>
                    <a:pt x="5460" y="9362"/>
                  </a:cubicBezTo>
                  <a:cubicBezTo>
                    <a:pt x="5340" y="9362"/>
                    <a:pt x="5217" y="9366"/>
                    <a:pt x="5093" y="9374"/>
                  </a:cubicBezTo>
                  <a:lnTo>
                    <a:pt x="5093" y="7276"/>
                  </a:lnTo>
                  <a:cubicBezTo>
                    <a:pt x="5340" y="7183"/>
                    <a:pt x="5525" y="6967"/>
                    <a:pt x="5525" y="6689"/>
                  </a:cubicBezTo>
                  <a:lnTo>
                    <a:pt x="5525" y="4467"/>
                  </a:lnTo>
                  <a:cubicBezTo>
                    <a:pt x="5525" y="4221"/>
                    <a:pt x="5402" y="4004"/>
                    <a:pt x="5186" y="3912"/>
                  </a:cubicBezTo>
                  <a:cubicBezTo>
                    <a:pt x="5494" y="3171"/>
                    <a:pt x="5494" y="2369"/>
                    <a:pt x="5186" y="1628"/>
                  </a:cubicBezTo>
                  <a:cubicBezTo>
                    <a:pt x="4970" y="1073"/>
                    <a:pt x="4661" y="579"/>
                    <a:pt x="4260" y="116"/>
                  </a:cubicBezTo>
                  <a:cubicBezTo>
                    <a:pt x="4198" y="39"/>
                    <a:pt x="4105" y="0"/>
                    <a:pt x="4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11" name="Google Shape;13311;p25"/>
          <p:cNvGrpSpPr/>
          <p:nvPr/>
        </p:nvGrpSpPr>
        <p:grpSpPr>
          <a:xfrm>
            <a:off x="6246038" y="2852274"/>
            <a:ext cx="354150" cy="342575"/>
            <a:chOff x="6307938" y="1923106"/>
            <a:chExt cx="354150" cy="342575"/>
          </a:xfrm>
        </p:grpSpPr>
        <p:sp>
          <p:nvSpPr>
            <p:cNvPr id="13312" name="Google Shape;13312;p25"/>
            <p:cNvSpPr/>
            <p:nvPr/>
          </p:nvSpPr>
          <p:spPr>
            <a:xfrm>
              <a:off x="6392038" y="2170181"/>
              <a:ext cx="17675" cy="14550"/>
            </a:xfrm>
            <a:custGeom>
              <a:avLst/>
              <a:gdLst/>
              <a:ahLst/>
              <a:cxnLst/>
              <a:rect l="l" t="t" r="r" b="b"/>
              <a:pathLst>
                <a:path w="707" h="582" extrusionOk="0">
                  <a:moveTo>
                    <a:pt x="243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0" y="132"/>
                    <a:pt x="0" y="255"/>
                    <a:pt x="93" y="348"/>
                  </a:cubicBezTo>
                  <a:lnTo>
                    <a:pt x="309" y="533"/>
                  </a:lnTo>
                  <a:cubicBezTo>
                    <a:pt x="350" y="567"/>
                    <a:pt x="393" y="582"/>
                    <a:pt x="435" y="582"/>
                  </a:cubicBezTo>
                  <a:cubicBezTo>
                    <a:pt x="583" y="582"/>
                    <a:pt x="707" y="400"/>
                    <a:pt x="587" y="255"/>
                  </a:cubicBezTo>
                  <a:lnTo>
                    <a:pt x="371" y="70"/>
                  </a:lnTo>
                  <a:cubicBezTo>
                    <a:pt x="340" y="24"/>
                    <a:pt x="293" y="1"/>
                    <a:pt x="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3" name="Google Shape;13313;p25"/>
            <p:cNvSpPr/>
            <p:nvPr/>
          </p:nvSpPr>
          <p:spPr>
            <a:xfrm>
              <a:off x="6446338" y="2114081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299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59" y="555"/>
                  </a:lnTo>
                  <a:cubicBezTo>
                    <a:pt x="390" y="601"/>
                    <a:pt x="444" y="624"/>
                    <a:pt x="498" y="624"/>
                  </a:cubicBezTo>
                  <a:cubicBezTo>
                    <a:pt x="552" y="624"/>
                    <a:pt x="606" y="601"/>
                    <a:pt x="637" y="555"/>
                  </a:cubicBezTo>
                  <a:cubicBezTo>
                    <a:pt x="729" y="462"/>
                    <a:pt x="729" y="339"/>
                    <a:pt x="637" y="277"/>
                  </a:cubicBezTo>
                  <a:lnTo>
                    <a:pt x="451" y="61"/>
                  </a:lnTo>
                  <a:cubicBezTo>
                    <a:pt x="402" y="19"/>
                    <a:pt x="349" y="1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4" name="Google Shape;13314;p25"/>
            <p:cNvSpPr/>
            <p:nvPr/>
          </p:nvSpPr>
          <p:spPr>
            <a:xfrm>
              <a:off x="6417888" y="2139506"/>
              <a:ext cx="25100" cy="24725"/>
            </a:xfrm>
            <a:custGeom>
              <a:avLst/>
              <a:gdLst/>
              <a:ahLst/>
              <a:cxnLst/>
              <a:rect l="l" t="t" r="r" b="b"/>
              <a:pathLst>
                <a:path w="1004" h="989" extrusionOk="0">
                  <a:moveTo>
                    <a:pt x="787" y="1"/>
                  </a:moveTo>
                  <a:cubicBezTo>
                    <a:pt x="664" y="32"/>
                    <a:pt x="571" y="124"/>
                    <a:pt x="602" y="217"/>
                  </a:cubicBezTo>
                  <a:cubicBezTo>
                    <a:pt x="602" y="402"/>
                    <a:pt x="448" y="556"/>
                    <a:pt x="262" y="556"/>
                  </a:cubicBezTo>
                  <a:cubicBezTo>
                    <a:pt x="248" y="553"/>
                    <a:pt x="234" y="551"/>
                    <a:pt x="221" y="551"/>
                  </a:cubicBezTo>
                  <a:cubicBezTo>
                    <a:pt x="20" y="551"/>
                    <a:pt x="0" y="959"/>
                    <a:pt x="210" y="959"/>
                  </a:cubicBezTo>
                  <a:cubicBezTo>
                    <a:pt x="217" y="959"/>
                    <a:pt x="224" y="959"/>
                    <a:pt x="232" y="958"/>
                  </a:cubicBezTo>
                  <a:lnTo>
                    <a:pt x="232" y="989"/>
                  </a:lnTo>
                  <a:cubicBezTo>
                    <a:pt x="664" y="989"/>
                    <a:pt x="1003" y="649"/>
                    <a:pt x="1003" y="217"/>
                  </a:cubicBezTo>
                  <a:cubicBezTo>
                    <a:pt x="972" y="94"/>
                    <a:pt x="880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5" name="Google Shape;13315;p25"/>
            <p:cNvSpPr/>
            <p:nvPr/>
          </p:nvSpPr>
          <p:spPr>
            <a:xfrm>
              <a:off x="6355763" y="2078431"/>
              <a:ext cx="162500" cy="143275"/>
            </a:xfrm>
            <a:custGeom>
              <a:avLst/>
              <a:gdLst/>
              <a:ahLst/>
              <a:cxnLst/>
              <a:rect l="l" t="t" r="r" b="b"/>
              <a:pathLst>
                <a:path w="6500" h="5731" extrusionOk="0">
                  <a:moveTo>
                    <a:pt x="4301" y="502"/>
                  </a:moveTo>
                  <a:cubicBezTo>
                    <a:pt x="5095" y="502"/>
                    <a:pt x="5764" y="1492"/>
                    <a:pt x="5093" y="2259"/>
                  </a:cubicBezTo>
                  <a:lnTo>
                    <a:pt x="2315" y="5036"/>
                  </a:lnTo>
                  <a:cubicBezTo>
                    <a:pt x="2088" y="5257"/>
                    <a:pt x="1834" y="5349"/>
                    <a:pt x="1590" y="5349"/>
                  </a:cubicBezTo>
                  <a:cubicBezTo>
                    <a:pt x="776" y="5349"/>
                    <a:pt x="74" y="4315"/>
                    <a:pt x="834" y="3555"/>
                  </a:cubicBezTo>
                  <a:lnTo>
                    <a:pt x="3612" y="777"/>
                  </a:lnTo>
                  <a:cubicBezTo>
                    <a:pt x="3832" y="584"/>
                    <a:pt x="4072" y="502"/>
                    <a:pt x="4301" y="502"/>
                  </a:cubicBezTo>
                  <a:close/>
                  <a:moveTo>
                    <a:pt x="4379" y="1"/>
                  </a:moveTo>
                  <a:cubicBezTo>
                    <a:pt x="4025" y="1"/>
                    <a:pt x="3657" y="147"/>
                    <a:pt x="3334" y="500"/>
                  </a:cubicBezTo>
                  <a:lnTo>
                    <a:pt x="556" y="3277"/>
                  </a:lnTo>
                  <a:cubicBezTo>
                    <a:pt x="1" y="3833"/>
                    <a:pt x="1" y="4759"/>
                    <a:pt x="556" y="5314"/>
                  </a:cubicBezTo>
                  <a:cubicBezTo>
                    <a:pt x="834" y="5592"/>
                    <a:pt x="1204" y="5731"/>
                    <a:pt x="1575" y="5731"/>
                  </a:cubicBezTo>
                  <a:cubicBezTo>
                    <a:pt x="1945" y="5731"/>
                    <a:pt x="2315" y="5592"/>
                    <a:pt x="2593" y="5314"/>
                  </a:cubicBezTo>
                  <a:lnTo>
                    <a:pt x="5371" y="2537"/>
                  </a:lnTo>
                  <a:cubicBezTo>
                    <a:pt x="6500" y="1502"/>
                    <a:pt x="5514" y="1"/>
                    <a:pt x="43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6" name="Google Shape;13316;p25"/>
            <p:cNvSpPr/>
            <p:nvPr/>
          </p:nvSpPr>
          <p:spPr>
            <a:xfrm>
              <a:off x="6539388" y="1982906"/>
              <a:ext cx="17475" cy="13900"/>
            </a:xfrm>
            <a:custGeom>
              <a:avLst/>
              <a:gdLst/>
              <a:ahLst/>
              <a:cxnLst/>
              <a:rect l="l" t="t" r="r" b="b"/>
              <a:pathLst>
                <a:path w="699" h="556" extrusionOk="0">
                  <a:moveTo>
                    <a:pt x="416" y="1"/>
                  </a:moveTo>
                  <a:cubicBezTo>
                    <a:pt x="370" y="1"/>
                    <a:pt x="322" y="19"/>
                    <a:pt x="279" y="62"/>
                  </a:cubicBezTo>
                  <a:lnTo>
                    <a:pt x="124" y="216"/>
                  </a:lnTo>
                  <a:cubicBezTo>
                    <a:pt x="1" y="340"/>
                    <a:pt x="93" y="556"/>
                    <a:pt x="279" y="556"/>
                  </a:cubicBezTo>
                  <a:cubicBezTo>
                    <a:pt x="309" y="556"/>
                    <a:pt x="371" y="556"/>
                    <a:pt x="402" y="494"/>
                  </a:cubicBezTo>
                  <a:lnTo>
                    <a:pt x="556" y="340"/>
                  </a:lnTo>
                  <a:cubicBezTo>
                    <a:pt x="698" y="197"/>
                    <a:pt x="568" y="1"/>
                    <a:pt x="4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7" name="Google Shape;13317;p25"/>
            <p:cNvSpPr/>
            <p:nvPr/>
          </p:nvSpPr>
          <p:spPr>
            <a:xfrm>
              <a:off x="6583363" y="2026106"/>
              <a:ext cx="16700" cy="13900"/>
            </a:xfrm>
            <a:custGeom>
              <a:avLst/>
              <a:gdLst/>
              <a:ahLst/>
              <a:cxnLst/>
              <a:rect l="l" t="t" r="r" b="b"/>
              <a:pathLst>
                <a:path w="668" h="556" extrusionOk="0">
                  <a:moveTo>
                    <a:pt x="371" y="1"/>
                  </a:moveTo>
                  <a:cubicBezTo>
                    <a:pt x="321" y="1"/>
                    <a:pt x="267" y="19"/>
                    <a:pt x="217" y="62"/>
                  </a:cubicBezTo>
                  <a:lnTo>
                    <a:pt x="63" y="216"/>
                  </a:lnTo>
                  <a:cubicBezTo>
                    <a:pt x="1" y="278"/>
                    <a:pt x="1" y="402"/>
                    <a:pt x="63" y="494"/>
                  </a:cubicBezTo>
                  <a:cubicBezTo>
                    <a:pt x="124" y="525"/>
                    <a:pt x="155" y="556"/>
                    <a:pt x="217" y="556"/>
                  </a:cubicBezTo>
                  <a:cubicBezTo>
                    <a:pt x="279" y="556"/>
                    <a:pt x="310" y="525"/>
                    <a:pt x="371" y="494"/>
                  </a:cubicBezTo>
                  <a:lnTo>
                    <a:pt x="526" y="340"/>
                  </a:lnTo>
                  <a:cubicBezTo>
                    <a:pt x="668" y="198"/>
                    <a:pt x="537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8" name="Google Shape;13318;p25"/>
            <p:cNvSpPr/>
            <p:nvPr/>
          </p:nvSpPr>
          <p:spPr>
            <a:xfrm>
              <a:off x="6557913" y="2004481"/>
              <a:ext cx="20075" cy="19325"/>
            </a:xfrm>
            <a:custGeom>
              <a:avLst/>
              <a:gdLst/>
              <a:ahLst/>
              <a:cxnLst/>
              <a:rect l="l" t="t" r="r" b="b"/>
              <a:pathLst>
                <a:path w="803" h="773" extrusionOk="0">
                  <a:moveTo>
                    <a:pt x="177" y="0"/>
                  </a:moveTo>
                  <a:cubicBezTo>
                    <a:pt x="103" y="0"/>
                    <a:pt x="29" y="40"/>
                    <a:pt x="1" y="125"/>
                  </a:cubicBezTo>
                  <a:cubicBezTo>
                    <a:pt x="1" y="279"/>
                    <a:pt x="62" y="464"/>
                    <a:pt x="186" y="588"/>
                  </a:cubicBezTo>
                  <a:cubicBezTo>
                    <a:pt x="309" y="711"/>
                    <a:pt x="463" y="773"/>
                    <a:pt x="649" y="773"/>
                  </a:cubicBezTo>
                  <a:cubicBezTo>
                    <a:pt x="803" y="680"/>
                    <a:pt x="803" y="433"/>
                    <a:pt x="618" y="372"/>
                  </a:cubicBezTo>
                  <a:lnTo>
                    <a:pt x="587" y="372"/>
                  </a:lnTo>
                  <a:cubicBezTo>
                    <a:pt x="463" y="372"/>
                    <a:pt x="371" y="279"/>
                    <a:pt x="371" y="156"/>
                  </a:cubicBezTo>
                  <a:cubicBezTo>
                    <a:pt x="354" y="55"/>
                    <a:pt x="265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9" name="Google Shape;13319;p25"/>
            <p:cNvSpPr/>
            <p:nvPr/>
          </p:nvSpPr>
          <p:spPr>
            <a:xfrm>
              <a:off x="6503013" y="1957856"/>
              <a:ext cx="123600" cy="109925"/>
            </a:xfrm>
            <a:custGeom>
              <a:avLst/>
              <a:gdLst/>
              <a:ahLst/>
              <a:cxnLst/>
              <a:rect l="l" t="t" r="r" b="b"/>
              <a:pathLst>
                <a:path w="4944" h="4397" extrusionOk="0">
                  <a:moveTo>
                    <a:pt x="1548" y="366"/>
                  </a:moveTo>
                  <a:cubicBezTo>
                    <a:pt x="1733" y="366"/>
                    <a:pt x="1921" y="439"/>
                    <a:pt x="2073" y="601"/>
                  </a:cubicBezTo>
                  <a:lnTo>
                    <a:pt x="4203" y="2730"/>
                  </a:lnTo>
                  <a:cubicBezTo>
                    <a:pt x="4746" y="3274"/>
                    <a:pt x="4240" y="4016"/>
                    <a:pt x="3669" y="4016"/>
                  </a:cubicBezTo>
                  <a:cubicBezTo>
                    <a:pt x="3494" y="4016"/>
                    <a:pt x="3312" y="3946"/>
                    <a:pt x="3153" y="3780"/>
                  </a:cubicBezTo>
                  <a:lnTo>
                    <a:pt x="1024" y="1650"/>
                  </a:lnTo>
                  <a:cubicBezTo>
                    <a:pt x="869" y="1496"/>
                    <a:pt x="808" y="1311"/>
                    <a:pt x="808" y="1126"/>
                  </a:cubicBezTo>
                  <a:cubicBezTo>
                    <a:pt x="808" y="669"/>
                    <a:pt x="1170" y="366"/>
                    <a:pt x="1548" y="366"/>
                  </a:cubicBezTo>
                  <a:close/>
                  <a:moveTo>
                    <a:pt x="1607" y="1"/>
                  </a:moveTo>
                  <a:cubicBezTo>
                    <a:pt x="735" y="1"/>
                    <a:pt x="0" y="1086"/>
                    <a:pt x="746" y="1928"/>
                  </a:cubicBezTo>
                  <a:lnTo>
                    <a:pt x="2875" y="4057"/>
                  </a:lnTo>
                  <a:cubicBezTo>
                    <a:pt x="3091" y="4273"/>
                    <a:pt x="3369" y="4397"/>
                    <a:pt x="3678" y="4397"/>
                  </a:cubicBezTo>
                  <a:cubicBezTo>
                    <a:pt x="3986" y="4397"/>
                    <a:pt x="4264" y="4273"/>
                    <a:pt x="4511" y="4057"/>
                  </a:cubicBezTo>
                  <a:cubicBezTo>
                    <a:pt x="4943" y="3625"/>
                    <a:pt x="4943" y="2885"/>
                    <a:pt x="4511" y="2422"/>
                  </a:cubicBezTo>
                  <a:lnTo>
                    <a:pt x="2351" y="292"/>
                  </a:lnTo>
                  <a:cubicBezTo>
                    <a:pt x="2112" y="88"/>
                    <a:pt x="1854" y="1"/>
                    <a:pt x="16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20" name="Google Shape;13320;p25"/>
            <p:cNvSpPr/>
            <p:nvPr/>
          </p:nvSpPr>
          <p:spPr>
            <a:xfrm>
              <a:off x="6307938" y="2036706"/>
              <a:ext cx="241525" cy="228975"/>
            </a:xfrm>
            <a:custGeom>
              <a:avLst/>
              <a:gdLst/>
              <a:ahLst/>
              <a:cxnLst/>
              <a:rect l="l" t="t" r="r" b="b"/>
              <a:pathLst>
                <a:path w="9661" h="9159" extrusionOk="0">
                  <a:moveTo>
                    <a:pt x="5987" y="348"/>
                  </a:moveTo>
                  <a:cubicBezTo>
                    <a:pt x="6142" y="348"/>
                    <a:pt x="6234" y="440"/>
                    <a:pt x="6234" y="595"/>
                  </a:cubicBezTo>
                  <a:lnTo>
                    <a:pt x="6234" y="811"/>
                  </a:lnTo>
                  <a:cubicBezTo>
                    <a:pt x="6080" y="811"/>
                    <a:pt x="5895" y="842"/>
                    <a:pt x="5741" y="873"/>
                  </a:cubicBezTo>
                  <a:lnTo>
                    <a:pt x="5741" y="595"/>
                  </a:lnTo>
                  <a:cubicBezTo>
                    <a:pt x="5741" y="440"/>
                    <a:pt x="5833" y="348"/>
                    <a:pt x="5987" y="348"/>
                  </a:cubicBezTo>
                  <a:close/>
                  <a:moveTo>
                    <a:pt x="8129" y="1069"/>
                  </a:moveTo>
                  <a:cubicBezTo>
                    <a:pt x="8317" y="1069"/>
                    <a:pt x="8492" y="1331"/>
                    <a:pt x="8302" y="1521"/>
                  </a:cubicBezTo>
                  <a:lnTo>
                    <a:pt x="8117" y="1706"/>
                  </a:lnTo>
                  <a:cubicBezTo>
                    <a:pt x="8086" y="1644"/>
                    <a:pt x="8024" y="1582"/>
                    <a:pt x="7963" y="1521"/>
                  </a:cubicBezTo>
                  <a:cubicBezTo>
                    <a:pt x="7901" y="1459"/>
                    <a:pt x="7839" y="1397"/>
                    <a:pt x="7777" y="1335"/>
                  </a:cubicBezTo>
                  <a:lnTo>
                    <a:pt x="7963" y="1150"/>
                  </a:lnTo>
                  <a:cubicBezTo>
                    <a:pt x="8013" y="1093"/>
                    <a:pt x="8071" y="1069"/>
                    <a:pt x="8129" y="1069"/>
                  </a:cubicBezTo>
                  <a:close/>
                  <a:moveTo>
                    <a:pt x="3741" y="1593"/>
                  </a:moveTo>
                  <a:cubicBezTo>
                    <a:pt x="3800" y="1593"/>
                    <a:pt x="3862" y="1618"/>
                    <a:pt x="3920" y="1675"/>
                  </a:cubicBezTo>
                  <a:lnTo>
                    <a:pt x="4167" y="1922"/>
                  </a:lnTo>
                  <a:lnTo>
                    <a:pt x="3827" y="2292"/>
                  </a:lnTo>
                  <a:lnTo>
                    <a:pt x="3580" y="2045"/>
                  </a:lnTo>
                  <a:cubicBezTo>
                    <a:pt x="3391" y="1856"/>
                    <a:pt x="3547" y="1593"/>
                    <a:pt x="3741" y="1593"/>
                  </a:cubicBezTo>
                  <a:close/>
                  <a:moveTo>
                    <a:pt x="8858" y="3218"/>
                  </a:moveTo>
                  <a:cubicBezTo>
                    <a:pt x="8981" y="3218"/>
                    <a:pt x="9105" y="3341"/>
                    <a:pt x="9105" y="3465"/>
                  </a:cubicBezTo>
                  <a:cubicBezTo>
                    <a:pt x="9105" y="3619"/>
                    <a:pt x="8981" y="3743"/>
                    <a:pt x="8858" y="3743"/>
                  </a:cubicBezTo>
                  <a:lnTo>
                    <a:pt x="8580" y="3743"/>
                  </a:lnTo>
                  <a:cubicBezTo>
                    <a:pt x="8611" y="3557"/>
                    <a:pt x="8642" y="3403"/>
                    <a:pt x="8642" y="3218"/>
                  </a:cubicBezTo>
                  <a:close/>
                  <a:moveTo>
                    <a:pt x="2149" y="3179"/>
                  </a:moveTo>
                  <a:cubicBezTo>
                    <a:pt x="2215" y="3179"/>
                    <a:pt x="2284" y="3203"/>
                    <a:pt x="2346" y="3249"/>
                  </a:cubicBezTo>
                  <a:lnTo>
                    <a:pt x="2593" y="3496"/>
                  </a:lnTo>
                  <a:lnTo>
                    <a:pt x="2222" y="3866"/>
                  </a:lnTo>
                  <a:lnTo>
                    <a:pt x="1975" y="3619"/>
                  </a:lnTo>
                  <a:cubicBezTo>
                    <a:pt x="1883" y="3527"/>
                    <a:pt x="1883" y="3341"/>
                    <a:pt x="1975" y="3249"/>
                  </a:cubicBezTo>
                  <a:cubicBezTo>
                    <a:pt x="2022" y="3203"/>
                    <a:pt x="2083" y="3179"/>
                    <a:pt x="2149" y="3179"/>
                  </a:cubicBezTo>
                  <a:close/>
                  <a:moveTo>
                    <a:pt x="1204" y="5409"/>
                  </a:moveTo>
                  <a:cubicBezTo>
                    <a:pt x="1142" y="5594"/>
                    <a:pt x="1142" y="5749"/>
                    <a:pt x="1142" y="5934"/>
                  </a:cubicBezTo>
                  <a:lnTo>
                    <a:pt x="895" y="5934"/>
                  </a:lnTo>
                  <a:cubicBezTo>
                    <a:pt x="772" y="5934"/>
                    <a:pt x="648" y="5810"/>
                    <a:pt x="648" y="5687"/>
                  </a:cubicBezTo>
                  <a:cubicBezTo>
                    <a:pt x="648" y="5533"/>
                    <a:pt x="772" y="5409"/>
                    <a:pt x="895" y="5409"/>
                  </a:cubicBezTo>
                  <a:close/>
                  <a:moveTo>
                    <a:pt x="7531" y="5286"/>
                  </a:moveTo>
                  <a:lnTo>
                    <a:pt x="7777" y="5533"/>
                  </a:lnTo>
                  <a:cubicBezTo>
                    <a:pt x="7870" y="5625"/>
                    <a:pt x="7870" y="5810"/>
                    <a:pt x="7777" y="5903"/>
                  </a:cubicBezTo>
                  <a:cubicBezTo>
                    <a:pt x="7716" y="5949"/>
                    <a:pt x="7646" y="5972"/>
                    <a:pt x="7581" y="5972"/>
                  </a:cubicBezTo>
                  <a:cubicBezTo>
                    <a:pt x="7515" y="5972"/>
                    <a:pt x="7453" y="5949"/>
                    <a:pt x="7407" y="5903"/>
                  </a:cubicBezTo>
                  <a:lnTo>
                    <a:pt x="7160" y="5656"/>
                  </a:lnTo>
                  <a:lnTo>
                    <a:pt x="7531" y="5286"/>
                  </a:lnTo>
                  <a:close/>
                  <a:moveTo>
                    <a:pt x="5957" y="6860"/>
                  </a:moveTo>
                  <a:lnTo>
                    <a:pt x="6203" y="7107"/>
                  </a:lnTo>
                  <a:cubicBezTo>
                    <a:pt x="6296" y="7199"/>
                    <a:pt x="6296" y="7384"/>
                    <a:pt x="6203" y="7477"/>
                  </a:cubicBezTo>
                  <a:cubicBezTo>
                    <a:pt x="6142" y="7523"/>
                    <a:pt x="6072" y="7546"/>
                    <a:pt x="6007" y="7546"/>
                  </a:cubicBezTo>
                  <a:cubicBezTo>
                    <a:pt x="5941" y="7546"/>
                    <a:pt x="5879" y="7523"/>
                    <a:pt x="5833" y="7477"/>
                  </a:cubicBezTo>
                  <a:lnTo>
                    <a:pt x="5586" y="7230"/>
                  </a:lnTo>
                  <a:lnTo>
                    <a:pt x="5957" y="6860"/>
                  </a:lnTo>
                  <a:close/>
                  <a:moveTo>
                    <a:pt x="6252" y="1188"/>
                  </a:moveTo>
                  <a:cubicBezTo>
                    <a:pt x="7782" y="1188"/>
                    <a:pt x="9106" y="3155"/>
                    <a:pt x="7685" y="4576"/>
                  </a:cubicBezTo>
                  <a:lnTo>
                    <a:pt x="4876" y="7384"/>
                  </a:lnTo>
                  <a:cubicBezTo>
                    <a:pt x="4449" y="7812"/>
                    <a:pt x="3972" y="7991"/>
                    <a:pt x="3515" y="7991"/>
                  </a:cubicBezTo>
                  <a:cubicBezTo>
                    <a:pt x="1989" y="7991"/>
                    <a:pt x="674" y="6000"/>
                    <a:pt x="2099" y="4576"/>
                  </a:cubicBezTo>
                  <a:lnTo>
                    <a:pt x="4876" y="1798"/>
                  </a:lnTo>
                  <a:cubicBezTo>
                    <a:pt x="5307" y="1368"/>
                    <a:pt x="5789" y="1188"/>
                    <a:pt x="6252" y="1188"/>
                  </a:cubicBezTo>
                  <a:close/>
                  <a:moveTo>
                    <a:pt x="1605" y="7446"/>
                  </a:moveTo>
                  <a:cubicBezTo>
                    <a:pt x="1667" y="7508"/>
                    <a:pt x="1729" y="7569"/>
                    <a:pt x="1790" y="7631"/>
                  </a:cubicBezTo>
                  <a:lnTo>
                    <a:pt x="1975" y="7816"/>
                  </a:lnTo>
                  <a:lnTo>
                    <a:pt x="1790" y="8002"/>
                  </a:lnTo>
                  <a:cubicBezTo>
                    <a:pt x="1733" y="8059"/>
                    <a:pt x="1669" y="8083"/>
                    <a:pt x="1607" y="8083"/>
                  </a:cubicBezTo>
                  <a:cubicBezTo>
                    <a:pt x="1405" y="8083"/>
                    <a:pt x="1230" y="7821"/>
                    <a:pt x="1420" y="7631"/>
                  </a:cubicBezTo>
                  <a:lnTo>
                    <a:pt x="1605" y="7446"/>
                  </a:lnTo>
                  <a:close/>
                  <a:moveTo>
                    <a:pt x="4012" y="8279"/>
                  </a:moveTo>
                  <a:lnTo>
                    <a:pt x="4012" y="8557"/>
                  </a:lnTo>
                  <a:cubicBezTo>
                    <a:pt x="4012" y="8711"/>
                    <a:pt x="3889" y="8835"/>
                    <a:pt x="3765" y="8835"/>
                  </a:cubicBezTo>
                  <a:cubicBezTo>
                    <a:pt x="3611" y="8835"/>
                    <a:pt x="3488" y="8711"/>
                    <a:pt x="3488" y="8557"/>
                  </a:cubicBezTo>
                  <a:lnTo>
                    <a:pt x="3488" y="8341"/>
                  </a:lnTo>
                  <a:lnTo>
                    <a:pt x="3765" y="8341"/>
                  </a:lnTo>
                  <a:lnTo>
                    <a:pt x="4012" y="8279"/>
                  </a:lnTo>
                  <a:close/>
                  <a:moveTo>
                    <a:pt x="5960" y="1"/>
                  </a:moveTo>
                  <a:cubicBezTo>
                    <a:pt x="5648" y="1"/>
                    <a:pt x="5339" y="209"/>
                    <a:pt x="5308" y="626"/>
                  </a:cubicBezTo>
                  <a:lnTo>
                    <a:pt x="5308" y="1027"/>
                  </a:lnTo>
                  <a:cubicBezTo>
                    <a:pt x="5031" y="1150"/>
                    <a:pt x="4784" y="1335"/>
                    <a:pt x="4568" y="1521"/>
                  </a:cubicBezTo>
                  <a:lnTo>
                    <a:pt x="4444" y="1675"/>
                  </a:lnTo>
                  <a:lnTo>
                    <a:pt x="4197" y="1428"/>
                  </a:lnTo>
                  <a:cubicBezTo>
                    <a:pt x="4059" y="1289"/>
                    <a:pt x="3889" y="1220"/>
                    <a:pt x="3719" y="1220"/>
                  </a:cubicBezTo>
                  <a:cubicBezTo>
                    <a:pt x="3549" y="1220"/>
                    <a:pt x="3380" y="1289"/>
                    <a:pt x="3241" y="1428"/>
                  </a:cubicBezTo>
                  <a:cubicBezTo>
                    <a:pt x="2994" y="1675"/>
                    <a:pt x="2994" y="2076"/>
                    <a:pt x="3241" y="2354"/>
                  </a:cubicBezTo>
                  <a:lnTo>
                    <a:pt x="3488" y="2601"/>
                  </a:lnTo>
                  <a:lnTo>
                    <a:pt x="2870" y="3249"/>
                  </a:lnTo>
                  <a:lnTo>
                    <a:pt x="2624" y="3002"/>
                  </a:lnTo>
                  <a:cubicBezTo>
                    <a:pt x="2528" y="2853"/>
                    <a:pt x="2397" y="2791"/>
                    <a:pt x="2258" y="2791"/>
                  </a:cubicBezTo>
                  <a:cubicBezTo>
                    <a:pt x="1765" y="2791"/>
                    <a:pt x="1168" y="3560"/>
                    <a:pt x="1698" y="3897"/>
                  </a:cubicBezTo>
                  <a:lnTo>
                    <a:pt x="1945" y="4144"/>
                  </a:lnTo>
                  <a:lnTo>
                    <a:pt x="1790" y="4267"/>
                  </a:lnTo>
                  <a:cubicBezTo>
                    <a:pt x="1605" y="4483"/>
                    <a:pt x="1420" y="4730"/>
                    <a:pt x="1296" y="5008"/>
                  </a:cubicBezTo>
                  <a:lnTo>
                    <a:pt x="895" y="5008"/>
                  </a:lnTo>
                  <a:cubicBezTo>
                    <a:pt x="0" y="5008"/>
                    <a:pt x="0" y="6335"/>
                    <a:pt x="895" y="6335"/>
                  </a:cubicBezTo>
                  <a:lnTo>
                    <a:pt x="1142" y="6335"/>
                  </a:lnTo>
                  <a:cubicBezTo>
                    <a:pt x="1173" y="6613"/>
                    <a:pt x="1266" y="6860"/>
                    <a:pt x="1420" y="7107"/>
                  </a:cubicBezTo>
                  <a:lnTo>
                    <a:pt x="1173" y="7353"/>
                  </a:lnTo>
                  <a:cubicBezTo>
                    <a:pt x="721" y="7829"/>
                    <a:pt x="1149" y="8470"/>
                    <a:pt x="1652" y="8470"/>
                  </a:cubicBezTo>
                  <a:cubicBezTo>
                    <a:pt x="1802" y="8470"/>
                    <a:pt x="1957" y="8414"/>
                    <a:pt x="2099" y="8279"/>
                  </a:cubicBezTo>
                  <a:lnTo>
                    <a:pt x="2346" y="8032"/>
                  </a:lnTo>
                  <a:cubicBezTo>
                    <a:pt x="2562" y="8187"/>
                    <a:pt x="2840" y="8279"/>
                    <a:pt x="3117" y="8310"/>
                  </a:cubicBezTo>
                  <a:lnTo>
                    <a:pt x="3117" y="8557"/>
                  </a:lnTo>
                  <a:cubicBezTo>
                    <a:pt x="3148" y="8958"/>
                    <a:pt x="3465" y="9159"/>
                    <a:pt x="3781" y="9159"/>
                  </a:cubicBezTo>
                  <a:cubicBezTo>
                    <a:pt x="4097" y="9159"/>
                    <a:pt x="4414" y="8958"/>
                    <a:pt x="4444" y="8557"/>
                  </a:cubicBezTo>
                  <a:lnTo>
                    <a:pt x="4444" y="8156"/>
                  </a:lnTo>
                  <a:cubicBezTo>
                    <a:pt x="4691" y="8032"/>
                    <a:pt x="4938" y="7847"/>
                    <a:pt x="5154" y="7631"/>
                  </a:cubicBezTo>
                  <a:lnTo>
                    <a:pt x="5278" y="7508"/>
                  </a:lnTo>
                  <a:lnTo>
                    <a:pt x="5525" y="7755"/>
                  </a:lnTo>
                  <a:cubicBezTo>
                    <a:pt x="5673" y="7889"/>
                    <a:pt x="5833" y="7946"/>
                    <a:pt x="5984" y="7946"/>
                  </a:cubicBezTo>
                  <a:cubicBezTo>
                    <a:pt x="6494" y="7946"/>
                    <a:pt x="6910" y="7305"/>
                    <a:pt x="6481" y="6829"/>
                  </a:cubicBezTo>
                  <a:lnTo>
                    <a:pt x="6234" y="6613"/>
                  </a:lnTo>
                  <a:lnTo>
                    <a:pt x="6852" y="5965"/>
                  </a:lnTo>
                  <a:lnTo>
                    <a:pt x="7098" y="6212"/>
                  </a:lnTo>
                  <a:cubicBezTo>
                    <a:pt x="7242" y="6355"/>
                    <a:pt x="7404" y="6415"/>
                    <a:pt x="7560" y="6415"/>
                  </a:cubicBezTo>
                  <a:cubicBezTo>
                    <a:pt x="8075" y="6415"/>
                    <a:pt x="8529" y="5760"/>
                    <a:pt x="8055" y="5286"/>
                  </a:cubicBezTo>
                  <a:lnTo>
                    <a:pt x="7777" y="5008"/>
                  </a:lnTo>
                  <a:lnTo>
                    <a:pt x="7932" y="4885"/>
                  </a:lnTo>
                  <a:cubicBezTo>
                    <a:pt x="8148" y="4668"/>
                    <a:pt x="8302" y="4422"/>
                    <a:pt x="8426" y="4175"/>
                  </a:cubicBezTo>
                  <a:lnTo>
                    <a:pt x="8827" y="4175"/>
                  </a:lnTo>
                  <a:cubicBezTo>
                    <a:pt x="9660" y="4082"/>
                    <a:pt x="9660" y="2909"/>
                    <a:pt x="8827" y="2848"/>
                  </a:cubicBezTo>
                  <a:lnTo>
                    <a:pt x="8580" y="2848"/>
                  </a:lnTo>
                  <a:cubicBezTo>
                    <a:pt x="8549" y="2570"/>
                    <a:pt x="8456" y="2292"/>
                    <a:pt x="8333" y="2076"/>
                  </a:cubicBezTo>
                  <a:lnTo>
                    <a:pt x="8580" y="1829"/>
                  </a:lnTo>
                  <a:cubicBezTo>
                    <a:pt x="9013" y="1348"/>
                    <a:pt x="8583" y="698"/>
                    <a:pt x="8066" y="698"/>
                  </a:cubicBezTo>
                  <a:cubicBezTo>
                    <a:pt x="7919" y="698"/>
                    <a:pt x="7766" y="750"/>
                    <a:pt x="7623" y="873"/>
                  </a:cubicBezTo>
                  <a:lnTo>
                    <a:pt x="7407" y="1119"/>
                  </a:lnTo>
                  <a:cubicBezTo>
                    <a:pt x="7160" y="996"/>
                    <a:pt x="6882" y="903"/>
                    <a:pt x="6636" y="873"/>
                  </a:cubicBezTo>
                  <a:lnTo>
                    <a:pt x="6636" y="626"/>
                  </a:lnTo>
                  <a:cubicBezTo>
                    <a:pt x="6589" y="209"/>
                    <a:pt x="6273" y="1"/>
                    <a:pt x="5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21" name="Google Shape;13321;p25"/>
            <p:cNvSpPr/>
            <p:nvPr/>
          </p:nvSpPr>
          <p:spPr>
            <a:xfrm>
              <a:off x="6473813" y="1923106"/>
              <a:ext cx="188275" cy="179600"/>
            </a:xfrm>
            <a:custGeom>
              <a:avLst/>
              <a:gdLst/>
              <a:ahLst/>
              <a:cxnLst/>
              <a:rect l="l" t="t" r="r" b="b"/>
              <a:pathLst>
                <a:path w="7531" h="7184" extrusionOk="0">
                  <a:moveTo>
                    <a:pt x="2932" y="355"/>
                  </a:moveTo>
                  <a:cubicBezTo>
                    <a:pt x="3025" y="355"/>
                    <a:pt x="3087" y="417"/>
                    <a:pt x="3087" y="510"/>
                  </a:cubicBezTo>
                  <a:lnTo>
                    <a:pt x="3087" y="664"/>
                  </a:lnTo>
                  <a:cubicBezTo>
                    <a:pt x="3025" y="664"/>
                    <a:pt x="2994" y="664"/>
                    <a:pt x="2932" y="633"/>
                  </a:cubicBezTo>
                  <a:lnTo>
                    <a:pt x="2778" y="633"/>
                  </a:lnTo>
                  <a:lnTo>
                    <a:pt x="2778" y="510"/>
                  </a:lnTo>
                  <a:cubicBezTo>
                    <a:pt x="2778" y="417"/>
                    <a:pt x="2840" y="355"/>
                    <a:pt x="2932" y="355"/>
                  </a:cubicBezTo>
                  <a:close/>
                  <a:moveTo>
                    <a:pt x="1281" y="926"/>
                  </a:moveTo>
                  <a:cubicBezTo>
                    <a:pt x="1320" y="926"/>
                    <a:pt x="1358" y="942"/>
                    <a:pt x="1389" y="972"/>
                  </a:cubicBezTo>
                  <a:lnTo>
                    <a:pt x="1482" y="1096"/>
                  </a:lnTo>
                  <a:cubicBezTo>
                    <a:pt x="1482" y="1096"/>
                    <a:pt x="1389" y="1188"/>
                    <a:pt x="1389" y="1188"/>
                  </a:cubicBezTo>
                  <a:lnTo>
                    <a:pt x="1297" y="1281"/>
                  </a:lnTo>
                  <a:lnTo>
                    <a:pt x="1173" y="1188"/>
                  </a:lnTo>
                  <a:cubicBezTo>
                    <a:pt x="1112" y="1127"/>
                    <a:pt x="1112" y="1034"/>
                    <a:pt x="1173" y="972"/>
                  </a:cubicBezTo>
                  <a:cubicBezTo>
                    <a:pt x="1204" y="942"/>
                    <a:pt x="1243" y="926"/>
                    <a:pt x="1281" y="926"/>
                  </a:cubicBezTo>
                  <a:close/>
                  <a:moveTo>
                    <a:pt x="4645" y="1327"/>
                  </a:moveTo>
                  <a:cubicBezTo>
                    <a:pt x="4684" y="1327"/>
                    <a:pt x="4722" y="1343"/>
                    <a:pt x="4753" y="1374"/>
                  </a:cubicBezTo>
                  <a:cubicBezTo>
                    <a:pt x="4815" y="1435"/>
                    <a:pt x="4815" y="1528"/>
                    <a:pt x="4753" y="1590"/>
                  </a:cubicBezTo>
                  <a:lnTo>
                    <a:pt x="4599" y="1744"/>
                  </a:lnTo>
                  <a:lnTo>
                    <a:pt x="4383" y="1528"/>
                  </a:lnTo>
                  <a:lnTo>
                    <a:pt x="4537" y="1374"/>
                  </a:lnTo>
                  <a:cubicBezTo>
                    <a:pt x="4568" y="1343"/>
                    <a:pt x="4607" y="1327"/>
                    <a:pt x="4645" y="1327"/>
                  </a:cubicBezTo>
                  <a:close/>
                  <a:moveTo>
                    <a:pt x="834" y="2577"/>
                  </a:moveTo>
                  <a:cubicBezTo>
                    <a:pt x="834" y="2670"/>
                    <a:pt x="865" y="2793"/>
                    <a:pt x="865" y="2886"/>
                  </a:cubicBezTo>
                  <a:lnTo>
                    <a:pt x="710" y="2886"/>
                  </a:lnTo>
                  <a:cubicBezTo>
                    <a:pt x="525" y="2886"/>
                    <a:pt x="525" y="2577"/>
                    <a:pt x="710" y="2577"/>
                  </a:cubicBezTo>
                  <a:close/>
                  <a:moveTo>
                    <a:pt x="5864" y="2562"/>
                  </a:moveTo>
                  <a:cubicBezTo>
                    <a:pt x="5903" y="2562"/>
                    <a:pt x="5941" y="2577"/>
                    <a:pt x="5957" y="2608"/>
                  </a:cubicBezTo>
                  <a:cubicBezTo>
                    <a:pt x="6019" y="2639"/>
                    <a:pt x="6019" y="2732"/>
                    <a:pt x="5957" y="2793"/>
                  </a:cubicBezTo>
                  <a:lnTo>
                    <a:pt x="5803" y="2978"/>
                  </a:lnTo>
                  <a:lnTo>
                    <a:pt x="5587" y="2762"/>
                  </a:lnTo>
                  <a:lnTo>
                    <a:pt x="5772" y="2608"/>
                  </a:lnTo>
                  <a:cubicBezTo>
                    <a:pt x="5787" y="2577"/>
                    <a:pt x="5826" y="2562"/>
                    <a:pt x="5864" y="2562"/>
                  </a:cubicBezTo>
                  <a:close/>
                  <a:moveTo>
                    <a:pt x="6883" y="4305"/>
                  </a:moveTo>
                  <a:cubicBezTo>
                    <a:pt x="7037" y="4305"/>
                    <a:pt x="7037" y="4552"/>
                    <a:pt x="6883" y="4583"/>
                  </a:cubicBezTo>
                  <a:lnTo>
                    <a:pt x="6728" y="4583"/>
                  </a:lnTo>
                  <a:cubicBezTo>
                    <a:pt x="6728" y="4491"/>
                    <a:pt x="6728" y="4398"/>
                    <a:pt x="6698" y="4305"/>
                  </a:cubicBezTo>
                  <a:close/>
                  <a:moveTo>
                    <a:pt x="1729" y="4213"/>
                  </a:moveTo>
                  <a:lnTo>
                    <a:pt x="1945" y="4429"/>
                  </a:lnTo>
                  <a:lnTo>
                    <a:pt x="1791" y="4583"/>
                  </a:lnTo>
                  <a:cubicBezTo>
                    <a:pt x="1760" y="4614"/>
                    <a:pt x="1721" y="4630"/>
                    <a:pt x="1683" y="4630"/>
                  </a:cubicBezTo>
                  <a:cubicBezTo>
                    <a:pt x="1644" y="4630"/>
                    <a:pt x="1605" y="4614"/>
                    <a:pt x="1575" y="4583"/>
                  </a:cubicBezTo>
                  <a:cubicBezTo>
                    <a:pt x="1513" y="4522"/>
                    <a:pt x="1513" y="4429"/>
                    <a:pt x="1575" y="4367"/>
                  </a:cubicBezTo>
                  <a:lnTo>
                    <a:pt x="1729" y="4213"/>
                  </a:lnTo>
                  <a:close/>
                  <a:moveTo>
                    <a:pt x="2963" y="5417"/>
                  </a:moveTo>
                  <a:lnTo>
                    <a:pt x="3179" y="5633"/>
                  </a:lnTo>
                  <a:lnTo>
                    <a:pt x="3025" y="5787"/>
                  </a:lnTo>
                  <a:cubicBezTo>
                    <a:pt x="2994" y="5818"/>
                    <a:pt x="2948" y="5833"/>
                    <a:pt x="2905" y="5833"/>
                  </a:cubicBezTo>
                  <a:cubicBezTo>
                    <a:pt x="2863" y="5833"/>
                    <a:pt x="2824" y="5818"/>
                    <a:pt x="2809" y="5787"/>
                  </a:cubicBezTo>
                  <a:cubicBezTo>
                    <a:pt x="2747" y="5725"/>
                    <a:pt x="2747" y="5633"/>
                    <a:pt x="2809" y="5571"/>
                  </a:cubicBezTo>
                  <a:lnTo>
                    <a:pt x="2963" y="5417"/>
                  </a:lnTo>
                  <a:close/>
                  <a:moveTo>
                    <a:pt x="2687" y="1053"/>
                  </a:moveTo>
                  <a:cubicBezTo>
                    <a:pt x="3065" y="1053"/>
                    <a:pt x="3447" y="1197"/>
                    <a:pt x="3735" y="1466"/>
                  </a:cubicBezTo>
                  <a:lnTo>
                    <a:pt x="5864" y="3596"/>
                  </a:lnTo>
                  <a:cubicBezTo>
                    <a:pt x="6932" y="4663"/>
                    <a:pt x="5957" y="6150"/>
                    <a:pt x="4818" y="6150"/>
                  </a:cubicBezTo>
                  <a:cubicBezTo>
                    <a:pt x="4475" y="6150"/>
                    <a:pt x="4118" y="6016"/>
                    <a:pt x="3797" y="5694"/>
                  </a:cubicBezTo>
                  <a:lnTo>
                    <a:pt x="1914" y="3781"/>
                  </a:lnTo>
                  <a:cubicBezTo>
                    <a:pt x="1636" y="3596"/>
                    <a:pt x="1451" y="3318"/>
                    <a:pt x="1328" y="3009"/>
                  </a:cubicBezTo>
                  <a:cubicBezTo>
                    <a:pt x="1081" y="2361"/>
                    <a:pt x="1328" y="1651"/>
                    <a:pt x="1914" y="1281"/>
                  </a:cubicBezTo>
                  <a:cubicBezTo>
                    <a:pt x="2146" y="1126"/>
                    <a:pt x="2415" y="1053"/>
                    <a:pt x="2687" y="1053"/>
                  </a:cubicBezTo>
                  <a:close/>
                  <a:moveTo>
                    <a:pt x="6266" y="5849"/>
                  </a:moveTo>
                  <a:lnTo>
                    <a:pt x="6358" y="5972"/>
                  </a:lnTo>
                  <a:cubicBezTo>
                    <a:pt x="6420" y="6034"/>
                    <a:pt x="6420" y="6126"/>
                    <a:pt x="6358" y="6188"/>
                  </a:cubicBezTo>
                  <a:cubicBezTo>
                    <a:pt x="6327" y="6219"/>
                    <a:pt x="6289" y="6234"/>
                    <a:pt x="6250" y="6234"/>
                  </a:cubicBezTo>
                  <a:cubicBezTo>
                    <a:pt x="6212" y="6234"/>
                    <a:pt x="6173" y="6219"/>
                    <a:pt x="6142" y="6188"/>
                  </a:cubicBezTo>
                  <a:lnTo>
                    <a:pt x="6049" y="6065"/>
                  </a:lnTo>
                  <a:cubicBezTo>
                    <a:pt x="6142" y="6003"/>
                    <a:pt x="6204" y="5941"/>
                    <a:pt x="6266" y="5879"/>
                  </a:cubicBezTo>
                  <a:lnTo>
                    <a:pt x="6266" y="5849"/>
                  </a:lnTo>
                  <a:close/>
                  <a:moveTo>
                    <a:pt x="4753" y="6497"/>
                  </a:moveTo>
                  <a:lnTo>
                    <a:pt x="4753" y="6620"/>
                  </a:lnTo>
                  <a:cubicBezTo>
                    <a:pt x="4753" y="6713"/>
                    <a:pt x="4692" y="6774"/>
                    <a:pt x="4599" y="6774"/>
                  </a:cubicBezTo>
                  <a:lnTo>
                    <a:pt x="4599" y="6805"/>
                  </a:lnTo>
                  <a:cubicBezTo>
                    <a:pt x="4506" y="6805"/>
                    <a:pt x="4445" y="6713"/>
                    <a:pt x="4445" y="6651"/>
                  </a:cubicBezTo>
                  <a:lnTo>
                    <a:pt x="4445" y="6497"/>
                  </a:lnTo>
                  <a:close/>
                  <a:moveTo>
                    <a:pt x="2948" y="0"/>
                  </a:moveTo>
                  <a:cubicBezTo>
                    <a:pt x="2678" y="0"/>
                    <a:pt x="2408" y="170"/>
                    <a:pt x="2377" y="510"/>
                  </a:cubicBezTo>
                  <a:lnTo>
                    <a:pt x="2377" y="664"/>
                  </a:lnTo>
                  <a:cubicBezTo>
                    <a:pt x="2192" y="695"/>
                    <a:pt x="2007" y="756"/>
                    <a:pt x="1852" y="849"/>
                  </a:cubicBezTo>
                  <a:lnTo>
                    <a:pt x="1698" y="695"/>
                  </a:lnTo>
                  <a:cubicBezTo>
                    <a:pt x="1618" y="575"/>
                    <a:pt x="1511" y="525"/>
                    <a:pt x="1397" y="525"/>
                  </a:cubicBezTo>
                  <a:cubicBezTo>
                    <a:pt x="985" y="525"/>
                    <a:pt x="491" y="1176"/>
                    <a:pt x="926" y="1466"/>
                  </a:cubicBezTo>
                  <a:lnTo>
                    <a:pt x="1081" y="1621"/>
                  </a:lnTo>
                  <a:cubicBezTo>
                    <a:pt x="988" y="1806"/>
                    <a:pt x="926" y="1960"/>
                    <a:pt x="896" y="2176"/>
                  </a:cubicBezTo>
                  <a:lnTo>
                    <a:pt x="741" y="2176"/>
                  </a:lnTo>
                  <a:cubicBezTo>
                    <a:pt x="1" y="2176"/>
                    <a:pt x="1" y="3287"/>
                    <a:pt x="741" y="3287"/>
                  </a:cubicBezTo>
                  <a:lnTo>
                    <a:pt x="1019" y="3287"/>
                  </a:lnTo>
                  <a:cubicBezTo>
                    <a:pt x="1112" y="3472"/>
                    <a:pt x="1266" y="3657"/>
                    <a:pt x="1420" y="3812"/>
                  </a:cubicBezTo>
                  <a:lnTo>
                    <a:pt x="1482" y="3904"/>
                  </a:lnTo>
                  <a:lnTo>
                    <a:pt x="1328" y="4059"/>
                  </a:lnTo>
                  <a:cubicBezTo>
                    <a:pt x="1056" y="4454"/>
                    <a:pt x="1397" y="4928"/>
                    <a:pt x="1797" y="4928"/>
                  </a:cubicBezTo>
                  <a:cubicBezTo>
                    <a:pt x="1897" y="4928"/>
                    <a:pt x="2000" y="4898"/>
                    <a:pt x="2099" y="4830"/>
                  </a:cubicBezTo>
                  <a:lnTo>
                    <a:pt x="2253" y="4676"/>
                  </a:lnTo>
                  <a:lnTo>
                    <a:pt x="2686" y="5108"/>
                  </a:lnTo>
                  <a:lnTo>
                    <a:pt x="2500" y="5293"/>
                  </a:lnTo>
                  <a:cubicBezTo>
                    <a:pt x="2085" y="5562"/>
                    <a:pt x="2599" y="6219"/>
                    <a:pt x="2999" y="6219"/>
                  </a:cubicBezTo>
                  <a:cubicBezTo>
                    <a:pt x="3104" y="6219"/>
                    <a:pt x="3201" y="6174"/>
                    <a:pt x="3272" y="6065"/>
                  </a:cubicBezTo>
                  <a:lnTo>
                    <a:pt x="3457" y="5879"/>
                  </a:lnTo>
                  <a:lnTo>
                    <a:pt x="3519" y="5972"/>
                  </a:lnTo>
                  <a:cubicBezTo>
                    <a:pt x="3673" y="6126"/>
                    <a:pt x="3858" y="6250"/>
                    <a:pt x="4043" y="6342"/>
                  </a:cubicBezTo>
                  <a:lnTo>
                    <a:pt x="4043" y="6651"/>
                  </a:lnTo>
                  <a:cubicBezTo>
                    <a:pt x="4043" y="7006"/>
                    <a:pt x="4321" y="7183"/>
                    <a:pt x="4599" y="7183"/>
                  </a:cubicBezTo>
                  <a:cubicBezTo>
                    <a:pt x="4877" y="7183"/>
                    <a:pt x="5154" y="7006"/>
                    <a:pt x="5154" y="6651"/>
                  </a:cubicBezTo>
                  <a:lnTo>
                    <a:pt x="5154" y="6528"/>
                  </a:lnTo>
                  <a:cubicBezTo>
                    <a:pt x="5371" y="6466"/>
                    <a:pt x="5556" y="6404"/>
                    <a:pt x="5710" y="6311"/>
                  </a:cubicBezTo>
                  <a:lnTo>
                    <a:pt x="5864" y="6497"/>
                  </a:lnTo>
                  <a:cubicBezTo>
                    <a:pt x="5943" y="6608"/>
                    <a:pt x="6048" y="6654"/>
                    <a:pt x="6159" y="6654"/>
                  </a:cubicBezTo>
                  <a:cubicBezTo>
                    <a:pt x="6572" y="6654"/>
                    <a:pt x="7074" y="6017"/>
                    <a:pt x="6636" y="5725"/>
                  </a:cubicBezTo>
                  <a:lnTo>
                    <a:pt x="6482" y="5571"/>
                  </a:lnTo>
                  <a:cubicBezTo>
                    <a:pt x="6574" y="5386"/>
                    <a:pt x="6636" y="5200"/>
                    <a:pt x="6667" y="5015"/>
                  </a:cubicBezTo>
                  <a:lnTo>
                    <a:pt x="6852" y="4984"/>
                  </a:lnTo>
                  <a:cubicBezTo>
                    <a:pt x="7531" y="4923"/>
                    <a:pt x="7531" y="3904"/>
                    <a:pt x="6852" y="3843"/>
                  </a:cubicBezTo>
                  <a:lnTo>
                    <a:pt x="6543" y="3843"/>
                  </a:lnTo>
                  <a:cubicBezTo>
                    <a:pt x="6451" y="3657"/>
                    <a:pt x="6327" y="3472"/>
                    <a:pt x="6173" y="3318"/>
                  </a:cubicBezTo>
                  <a:lnTo>
                    <a:pt x="6111" y="3225"/>
                  </a:lnTo>
                  <a:lnTo>
                    <a:pt x="6266" y="3071"/>
                  </a:lnTo>
                  <a:cubicBezTo>
                    <a:pt x="6537" y="2676"/>
                    <a:pt x="6196" y="2202"/>
                    <a:pt x="5796" y="2202"/>
                  </a:cubicBezTo>
                  <a:cubicBezTo>
                    <a:pt x="5696" y="2202"/>
                    <a:pt x="5593" y="2232"/>
                    <a:pt x="5494" y="2299"/>
                  </a:cubicBezTo>
                  <a:lnTo>
                    <a:pt x="5340" y="2454"/>
                  </a:lnTo>
                  <a:lnTo>
                    <a:pt x="4908" y="2053"/>
                  </a:lnTo>
                  <a:lnTo>
                    <a:pt x="5062" y="1867"/>
                  </a:lnTo>
                  <a:cubicBezTo>
                    <a:pt x="5333" y="1472"/>
                    <a:pt x="4993" y="998"/>
                    <a:pt x="4593" y="998"/>
                  </a:cubicBezTo>
                  <a:cubicBezTo>
                    <a:pt x="4493" y="998"/>
                    <a:pt x="4389" y="1028"/>
                    <a:pt x="4290" y="1096"/>
                  </a:cubicBezTo>
                  <a:lnTo>
                    <a:pt x="4136" y="1281"/>
                  </a:lnTo>
                  <a:cubicBezTo>
                    <a:pt x="3951" y="1096"/>
                    <a:pt x="3735" y="942"/>
                    <a:pt x="3519" y="818"/>
                  </a:cubicBezTo>
                  <a:lnTo>
                    <a:pt x="3519" y="510"/>
                  </a:lnTo>
                  <a:cubicBezTo>
                    <a:pt x="3488" y="170"/>
                    <a:pt x="3218" y="0"/>
                    <a:pt x="29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22" name="Google Shape;13322;p25"/>
          <p:cNvGrpSpPr/>
          <p:nvPr/>
        </p:nvGrpSpPr>
        <p:grpSpPr>
          <a:xfrm>
            <a:off x="7059275" y="2850911"/>
            <a:ext cx="287050" cy="345300"/>
            <a:chOff x="4081238" y="4142031"/>
            <a:chExt cx="287050" cy="345300"/>
          </a:xfrm>
        </p:grpSpPr>
        <p:grpSp>
          <p:nvGrpSpPr>
            <p:cNvPr id="13323" name="Google Shape;13323;p25"/>
            <p:cNvGrpSpPr/>
            <p:nvPr/>
          </p:nvGrpSpPr>
          <p:grpSpPr>
            <a:xfrm>
              <a:off x="4160713" y="4237331"/>
              <a:ext cx="118850" cy="229950"/>
              <a:chOff x="4160713" y="4237331"/>
              <a:chExt cx="118850" cy="229950"/>
            </a:xfrm>
          </p:grpSpPr>
          <p:sp>
            <p:nvSpPr>
              <p:cNvPr id="13324" name="Google Shape;13324;p25"/>
              <p:cNvSpPr/>
              <p:nvPr/>
            </p:nvSpPr>
            <p:spPr>
              <a:xfrm>
                <a:off x="4170363" y="4443331"/>
                <a:ext cx="112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42" extrusionOk="0">
                    <a:moveTo>
                      <a:pt x="232" y="1"/>
                    </a:moveTo>
                    <a:cubicBezTo>
                      <a:pt x="108" y="1"/>
                      <a:pt x="47" y="93"/>
                      <a:pt x="47" y="217"/>
                    </a:cubicBezTo>
                    <a:lnTo>
                      <a:pt x="47" y="556"/>
                    </a:lnTo>
                    <a:cubicBezTo>
                      <a:pt x="0" y="680"/>
                      <a:pt x="108" y="741"/>
                      <a:pt x="220" y="741"/>
                    </a:cubicBezTo>
                    <a:cubicBezTo>
                      <a:pt x="332" y="741"/>
                      <a:pt x="448" y="680"/>
                      <a:pt x="417" y="556"/>
                    </a:cubicBezTo>
                    <a:lnTo>
                      <a:pt x="417" y="217"/>
                    </a:lnTo>
                    <a:cubicBezTo>
                      <a:pt x="417" y="93"/>
                      <a:pt x="325" y="32"/>
                      <a:pt x="232" y="32"/>
                    </a:cubicBezTo>
                    <a:lnTo>
                      <a:pt x="232" y="1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5" name="Google Shape;13325;p25"/>
              <p:cNvSpPr/>
              <p:nvPr/>
            </p:nvSpPr>
            <p:spPr>
              <a:xfrm>
                <a:off x="4268738" y="4444106"/>
                <a:ext cx="10825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742" extrusionOk="0">
                    <a:moveTo>
                      <a:pt x="205" y="1"/>
                    </a:moveTo>
                    <a:cubicBezTo>
                      <a:pt x="108" y="1"/>
                      <a:pt x="16" y="62"/>
                      <a:pt x="0" y="186"/>
                    </a:cubicBezTo>
                    <a:lnTo>
                      <a:pt x="0" y="556"/>
                    </a:lnTo>
                    <a:cubicBezTo>
                      <a:pt x="0" y="649"/>
                      <a:pt x="93" y="741"/>
                      <a:pt x="216" y="741"/>
                    </a:cubicBezTo>
                    <a:cubicBezTo>
                      <a:pt x="340" y="741"/>
                      <a:pt x="432" y="649"/>
                      <a:pt x="432" y="525"/>
                    </a:cubicBezTo>
                    <a:lnTo>
                      <a:pt x="432" y="186"/>
                    </a:lnTo>
                    <a:cubicBezTo>
                      <a:pt x="402" y="62"/>
                      <a:pt x="301" y="1"/>
                      <a:pt x="20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6" name="Google Shape;13326;p25"/>
              <p:cNvSpPr/>
              <p:nvPr/>
            </p:nvSpPr>
            <p:spPr>
              <a:xfrm>
                <a:off x="4207013" y="4451631"/>
                <a:ext cx="3552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626" extrusionOk="0">
                    <a:moveTo>
                      <a:pt x="247" y="1"/>
                    </a:moveTo>
                    <a:cubicBezTo>
                      <a:pt x="193" y="1"/>
                      <a:pt x="139" y="24"/>
                      <a:pt x="93" y="70"/>
                    </a:cubicBezTo>
                    <a:cubicBezTo>
                      <a:pt x="31" y="132"/>
                      <a:pt x="0" y="255"/>
                      <a:pt x="93" y="348"/>
                    </a:cubicBezTo>
                    <a:cubicBezTo>
                      <a:pt x="263" y="533"/>
                      <a:pt x="494" y="625"/>
                      <a:pt x="726" y="625"/>
                    </a:cubicBezTo>
                    <a:cubicBezTo>
                      <a:pt x="957" y="625"/>
                      <a:pt x="1189" y="533"/>
                      <a:pt x="1358" y="348"/>
                    </a:cubicBezTo>
                    <a:cubicBezTo>
                      <a:pt x="1420" y="255"/>
                      <a:pt x="1420" y="132"/>
                      <a:pt x="1327" y="70"/>
                    </a:cubicBezTo>
                    <a:cubicBezTo>
                      <a:pt x="1281" y="24"/>
                      <a:pt x="1227" y="1"/>
                      <a:pt x="1177" y="1"/>
                    </a:cubicBezTo>
                    <a:cubicBezTo>
                      <a:pt x="1127" y="1"/>
                      <a:pt x="1081" y="24"/>
                      <a:pt x="1050" y="70"/>
                    </a:cubicBezTo>
                    <a:cubicBezTo>
                      <a:pt x="957" y="163"/>
                      <a:pt x="834" y="209"/>
                      <a:pt x="714" y="209"/>
                    </a:cubicBezTo>
                    <a:cubicBezTo>
                      <a:pt x="594" y="209"/>
                      <a:pt x="479" y="163"/>
                      <a:pt x="402" y="70"/>
                    </a:cubicBezTo>
                    <a:cubicBezTo>
                      <a:pt x="355" y="24"/>
                      <a:pt x="301" y="1"/>
                      <a:pt x="24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7" name="Google Shape;13327;p25"/>
              <p:cNvSpPr/>
              <p:nvPr/>
            </p:nvSpPr>
            <p:spPr>
              <a:xfrm>
                <a:off x="4160713" y="4370806"/>
                <a:ext cx="409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637" h="1406" extrusionOk="0">
                    <a:moveTo>
                      <a:pt x="902" y="398"/>
                    </a:moveTo>
                    <a:cubicBezTo>
                      <a:pt x="920" y="398"/>
                      <a:pt x="938" y="399"/>
                      <a:pt x="957" y="402"/>
                    </a:cubicBezTo>
                    <a:cubicBezTo>
                      <a:pt x="1297" y="433"/>
                      <a:pt x="1297" y="957"/>
                      <a:pt x="957" y="988"/>
                    </a:cubicBezTo>
                    <a:cubicBezTo>
                      <a:pt x="938" y="991"/>
                      <a:pt x="920" y="992"/>
                      <a:pt x="902" y="992"/>
                    </a:cubicBezTo>
                    <a:cubicBezTo>
                      <a:pt x="513" y="992"/>
                      <a:pt x="513" y="398"/>
                      <a:pt x="902" y="398"/>
                    </a:cubicBezTo>
                    <a:close/>
                    <a:moveTo>
                      <a:pt x="957" y="1"/>
                    </a:moveTo>
                    <a:cubicBezTo>
                      <a:pt x="309" y="1"/>
                      <a:pt x="1" y="741"/>
                      <a:pt x="433" y="1204"/>
                    </a:cubicBezTo>
                    <a:cubicBezTo>
                      <a:pt x="582" y="1343"/>
                      <a:pt x="760" y="1406"/>
                      <a:pt x="932" y="1406"/>
                    </a:cubicBezTo>
                    <a:cubicBezTo>
                      <a:pt x="1296" y="1406"/>
                      <a:pt x="1636" y="1129"/>
                      <a:pt x="1636" y="711"/>
                    </a:cubicBezTo>
                    <a:cubicBezTo>
                      <a:pt x="1636" y="309"/>
                      <a:pt x="1328" y="1"/>
                      <a:pt x="95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8" name="Google Shape;13328;p25"/>
              <p:cNvSpPr/>
              <p:nvPr/>
            </p:nvSpPr>
            <p:spPr>
              <a:xfrm>
                <a:off x="4169213" y="4237331"/>
                <a:ext cx="38600" cy="33125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325" extrusionOk="0">
                    <a:moveTo>
                      <a:pt x="648" y="402"/>
                    </a:moveTo>
                    <a:cubicBezTo>
                      <a:pt x="803" y="402"/>
                      <a:pt x="926" y="525"/>
                      <a:pt x="926" y="680"/>
                    </a:cubicBezTo>
                    <a:cubicBezTo>
                      <a:pt x="926" y="762"/>
                      <a:pt x="894" y="794"/>
                      <a:pt x="848" y="794"/>
                    </a:cubicBezTo>
                    <a:cubicBezTo>
                      <a:pt x="688" y="794"/>
                      <a:pt x="360" y="402"/>
                      <a:pt x="648" y="402"/>
                    </a:cubicBezTo>
                    <a:close/>
                    <a:moveTo>
                      <a:pt x="648" y="1"/>
                    </a:moveTo>
                    <a:cubicBezTo>
                      <a:pt x="309" y="1"/>
                      <a:pt x="0" y="309"/>
                      <a:pt x="0" y="680"/>
                    </a:cubicBezTo>
                    <a:cubicBezTo>
                      <a:pt x="0" y="1060"/>
                      <a:pt x="333" y="1325"/>
                      <a:pt x="672" y="1325"/>
                    </a:cubicBezTo>
                    <a:cubicBezTo>
                      <a:pt x="828" y="1325"/>
                      <a:pt x="985" y="1269"/>
                      <a:pt x="1111" y="1143"/>
                    </a:cubicBezTo>
                    <a:cubicBezTo>
                      <a:pt x="1543" y="711"/>
                      <a:pt x="1235" y="1"/>
                      <a:pt x="648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3329" name="Google Shape;13329;p25"/>
            <p:cNvSpPr/>
            <p:nvPr/>
          </p:nvSpPr>
          <p:spPr>
            <a:xfrm>
              <a:off x="4081238" y="4142031"/>
              <a:ext cx="287050" cy="345300"/>
            </a:xfrm>
            <a:custGeom>
              <a:avLst/>
              <a:gdLst/>
              <a:ahLst/>
              <a:cxnLst/>
              <a:rect l="l" t="t" r="r" b="b"/>
              <a:pathLst>
                <a:path w="11482" h="13812" extrusionOk="0">
                  <a:moveTo>
                    <a:pt x="2655" y="418"/>
                  </a:moveTo>
                  <a:lnTo>
                    <a:pt x="2964" y="696"/>
                  </a:lnTo>
                  <a:cubicBezTo>
                    <a:pt x="2995" y="727"/>
                    <a:pt x="2995" y="757"/>
                    <a:pt x="2964" y="788"/>
                  </a:cubicBezTo>
                  <a:lnTo>
                    <a:pt x="2192" y="1652"/>
                  </a:lnTo>
                  <a:cubicBezTo>
                    <a:pt x="2192" y="1668"/>
                    <a:pt x="2177" y="1676"/>
                    <a:pt x="2161" y="1676"/>
                  </a:cubicBezTo>
                  <a:cubicBezTo>
                    <a:pt x="2146" y="1676"/>
                    <a:pt x="2130" y="1668"/>
                    <a:pt x="2130" y="1652"/>
                  </a:cubicBezTo>
                  <a:lnTo>
                    <a:pt x="1822" y="1375"/>
                  </a:lnTo>
                  <a:cubicBezTo>
                    <a:pt x="1791" y="1375"/>
                    <a:pt x="1791" y="1344"/>
                    <a:pt x="1822" y="1313"/>
                  </a:cubicBezTo>
                  <a:lnTo>
                    <a:pt x="2593" y="418"/>
                  </a:lnTo>
                  <a:close/>
                  <a:moveTo>
                    <a:pt x="3149" y="1189"/>
                  </a:moveTo>
                  <a:lnTo>
                    <a:pt x="3643" y="1652"/>
                  </a:lnTo>
                  <a:lnTo>
                    <a:pt x="3149" y="2208"/>
                  </a:lnTo>
                  <a:lnTo>
                    <a:pt x="2624" y="1776"/>
                  </a:lnTo>
                  <a:lnTo>
                    <a:pt x="3149" y="1189"/>
                  </a:lnTo>
                  <a:close/>
                  <a:moveTo>
                    <a:pt x="4167" y="3504"/>
                  </a:moveTo>
                  <a:cubicBezTo>
                    <a:pt x="4723" y="3504"/>
                    <a:pt x="5155" y="3936"/>
                    <a:pt x="5155" y="4492"/>
                  </a:cubicBezTo>
                  <a:cubicBezTo>
                    <a:pt x="5124" y="5016"/>
                    <a:pt x="4723" y="5448"/>
                    <a:pt x="4167" y="5448"/>
                  </a:cubicBezTo>
                  <a:cubicBezTo>
                    <a:pt x="3643" y="5448"/>
                    <a:pt x="3211" y="5016"/>
                    <a:pt x="3211" y="4492"/>
                  </a:cubicBezTo>
                  <a:cubicBezTo>
                    <a:pt x="3211" y="3936"/>
                    <a:pt x="3643" y="3535"/>
                    <a:pt x="4167" y="3504"/>
                  </a:cubicBezTo>
                  <a:close/>
                  <a:moveTo>
                    <a:pt x="8581" y="5788"/>
                  </a:moveTo>
                  <a:lnTo>
                    <a:pt x="9013" y="6158"/>
                  </a:lnTo>
                  <a:lnTo>
                    <a:pt x="8334" y="6930"/>
                  </a:lnTo>
                  <a:lnTo>
                    <a:pt x="7902" y="6559"/>
                  </a:lnTo>
                  <a:lnTo>
                    <a:pt x="8581" y="5788"/>
                  </a:lnTo>
                  <a:close/>
                  <a:moveTo>
                    <a:pt x="9491" y="6259"/>
                  </a:moveTo>
                  <a:cubicBezTo>
                    <a:pt x="9506" y="6259"/>
                    <a:pt x="9522" y="6266"/>
                    <a:pt x="9537" y="6282"/>
                  </a:cubicBezTo>
                  <a:lnTo>
                    <a:pt x="9846" y="6559"/>
                  </a:lnTo>
                  <a:cubicBezTo>
                    <a:pt x="9877" y="6559"/>
                    <a:pt x="9877" y="6621"/>
                    <a:pt x="9846" y="6621"/>
                  </a:cubicBezTo>
                  <a:cubicBezTo>
                    <a:pt x="9846" y="6621"/>
                    <a:pt x="8920" y="7701"/>
                    <a:pt x="8920" y="7701"/>
                  </a:cubicBezTo>
                  <a:lnTo>
                    <a:pt x="8827" y="7701"/>
                  </a:lnTo>
                  <a:lnTo>
                    <a:pt x="8519" y="7424"/>
                  </a:lnTo>
                  <a:cubicBezTo>
                    <a:pt x="8488" y="7393"/>
                    <a:pt x="8488" y="7362"/>
                    <a:pt x="8519" y="7331"/>
                  </a:cubicBezTo>
                  <a:lnTo>
                    <a:pt x="9445" y="6282"/>
                  </a:lnTo>
                  <a:cubicBezTo>
                    <a:pt x="9460" y="6266"/>
                    <a:pt x="9476" y="6259"/>
                    <a:pt x="9491" y="6259"/>
                  </a:cubicBezTo>
                  <a:close/>
                  <a:moveTo>
                    <a:pt x="2902" y="4955"/>
                  </a:moveTo>
                  <a:cubicBezTo>
                    <a:pt x="2933" y="5078"/>
                    <a:pt x="3025" y="5201"/>
                    <a:pt x="3118" y="5325"/>
                  </a:cubicBezTo>
                  <a:cubicBezTo>
                    <a:pt x="3334" y="5634"/>
                    <a:pt x="3704" y="5819"/>
                    <a:pt x="4106" y="5850"/>
                  </a:cubicBezTo>
                  <a:cubicBezTo>
                    <a:pt x="3735" y="6652"/>
                    <a:pt x="3766" y="7578"/>
                    <a:pt x="4198" y="8349"/>
                  </a:cubicBezTo>
                  <a:cubicBezTo>
                    <a:pt x="4075" y="8349"/>
                    <a:pt x="3951" y="8349"/>
                    <a:pt x="3828" y="8380"/>
                  </a:cubicBezTo>
                  <a:cubicBezTo>
                    <a:pt x="3466" y="8441"/>
                    <a:pt x="3104" y="8619"/>
                    <a:pt x="2829" y="8914"/>
                  </a:cubicBezTo>
                  <a:lnTo>
                    <a:pt x="2829" y="8914"/>
                  </a:lnTo>
                  <a:cubicBezTo>
                    <a:pt x="2527" y="8333"/>
                    <a:pt x="2346" y="7663"/>
                    <a:pt x="2346" y="7022"/>
                  </a:cubicBezTo>
                  <a:cubicBezTo>
                    <a:pt x="2346" y="6282"/>
                    <a:pt x="2532" y="5572"/>
                    <a:pt x="2902" y="4955"/>
                  </a:cubicBezTo>
                  <a:close/>
                  <a:moveTo>
                    <a:pt x="4136" y="8743"/>
                  </a:moveTo>
                  <a:cubicBezTo>
                    <a:pt x="4622" y="8743"/>
                    <a:pt x="5109" y="9013"/>
                    <a:pt x="5340" y="9553"/>
                  </a:cubicBezTo>
                  <a:lnTo>
                    <a:pt x="6112" y="11281"/>
                  </a:lnTo>
                  <a:lnTo>
                    <a:pt x="2161" y="11281"/>
                  </a:lnTo>
                  <a:lnTo>
                    <a:pt x="2933" y="9553"/>
                  </a:lnTo>
                  <a:cubicBezTo>
                    <a:pt x="3164" y="9013"/>
                    <a:pt x="3650" y="8743"/>
                    <a:pt x="4136" y="8743"/>
                  </a:cubicBezTo>
                  <a:close/>
                  <a:moveTo>
                    <a:pt x="9661" y="11682"/>
                  </a:moveTo>
                  <a:cubicBezTo>
                    <a:pt x="10216" y="11682"/>
                    <a:pt x="10710" y="12053"/>
                    <a:pt x="10833" y="12608"/>
                  </a:cubicBezTo>
                  <a:lnTo>
                    <a:pt x="10864" y="12608"/>
                  </a:lnTo>
                  <a:lnTo>
                    <a:pt x="10988" y="13102"/>
                  </a:lnTo>
                  <a:cubicBezTo>
                    <a:pt x="11019" y="13256"/>
                    <a:pt x="10895" y="13380"/>
                    <a:pt x="10772" y="13380"/>
                  </a:cubicBezTo>
                  <a:lnTo>
                    <a:pt x="742" y="13380"/>
                  </a:lnTo>
                  <a:cubicBezTo>
                    <a:pt x="587" y="13380"/>
                    <a:pt x="464" y="13256"/>
                    <a:pt x="526" y="13102"/>
                  </a:cubicBezTo>
                  <a:lnTo>
                    <a:pt x="649" y="12608"/>
                  </a:lnTo>
                  <a:cubicBezTo>
                    <a:pt x="772" y="12053"/>
                    <a:pt x="1266" y="11682"/>
                    <a:pt x="1822" y="11682"/>
                  </a:cubicBezTo>
                  <a:close/>
                  <a:moveTo>
                    <a:pt x="2584" y="0"/>
                  </a:moveTo>
                  <a:cubicBezTo>
                    <a:pt x="2457" y="0"/>
                    <a:pt x="2337" y="54"/>
                    <a:pt x="2254" y="171"/>
                  </a:cubicBezTo>
                  <a:lnTo>
                    <a:pt x="1482" y="1035"/>
                  </a:lnTo>
                  <a:cubicBezTo>
                    <a:pt x="1297" y="1220"/>
                    <a:pt x="1328" y="1498"/>
                    <a:pt x="1513" y="1683"/>
                  </a:cubicBezTo>
                  <a:lnTo>
                    <a:pt x="1822" y="1961"/>
                  </a:lnTo>
                  <a:cubicBezTo>
                    <a:pt x="1915" y="2036"/>
                    <a:pt x="2020" y="2077"/>
                    <a:pt x="2122" y="2077"/>
                  </a:cubicBezTo>
                  <a:cubicBezTo>
                    <a:pt x="2189" y="2077"/>
                    <a:pt x="2255" y="2059"/>
                    <a:pt x="2316" y="2023"/>
                  </a:cubicBezTo>
                  <a:lnTo>
                    <a:pt x="2840" y="2517"/>
                  </a:lnTo>
                  <a:lnTo>
                    <a:pt x="2748" y="2640"/>
                  </a:lnTo>
                  <a:cubicBezTo>
                    <a:pt x="2501" y="2918"/>
                    <a:pt x="2532" y="3319"/>
                    <a:pt x="2809" y="3566"/>
                  </a:cubicBezTo>
                  <a:lnTo>
                    <a:pt x="2995" y="3720"/>
                  </a:lnTo>
                  <a:cubicBezTo>
                    <a:pt x="2871" y="3905"/>
                    <a:pt x="2809" y="4121"/>
                    <a:pt x="2778" y="4307"/>
                  </a:cubicBezTo>
                  <a:cubicBezTo>
                    <a:pt x="1729" y="5788"/>
                    <a:pt x="1637" y="7732"/>
                    <a:pt x="2532" y="9306"/>
                  </a:cubicBezTo>
                  <a:lnTo>
                    <a:pt x="2532" y="9368"/>
                  </a:lnTo>
                  <a:lnTo>
                    <a:pt x="1698" y="11281"/>
                  </a:lnTo>
                  <a:cubicBezTo>
                    <a:pt x="1019" y="11343"/>
                    <a:pt x="433" y="11837"/>
                    <a:pt x="248" y="12516"/>
                  </a:cubicBezTo>
                  <a:lnTo>
                    <a:pt x="124" y="13009"/>
                  </a:lnTo>
                  <a:cubicBezTo>
                    <a:pt x="1" y="13411"/>
                    <a:pt x="310" y="13812"/>
                    <a:pt x="742" y="13812"/>
                  </a:cubicBezTo>
                  <a:lnTo>
                    <a:pt x="10772" y="13812"/>
                  </a:lnTo>
                  <a:cubicBezTo>
                    <a:pt x="11173" y="13812"/>
                    <a:pt x="11482" y="13411"/>
                    <a:pt x="11389" y="13009"/>
                  </a:cubicBezTo>
                  <a:lnTo>
                    <a:pt x="11265" y="12516"/>
                  </a:lnTo>
                  <a:cubicBezTo>
                    <a:pt x="11080" y="11806"/>
                    <a:pt x="10401" y="11281"/>
                    <a:pt x="9661" y="11281"/>
                  </a:cubicBezTo>
                  <a:lnTo>
                    <a:pt x="6574" y="11281"/>
                  </a:lnTo>
                  <a:lnTo>
                    <a:pt x="6235" y="10541"/>
                  </a:lnTo>
                  <a:lnTo>
                    <a:pt x="9568" y="10541"/>
                  </a:lnTo>
                  <a:cubicBezTo>
                    <a:pt x="9877" y="10541"/>
                    <a:pt x="10154" y="10294"/>
                    <a:pt x="10154" y="9954"/>
                  </a:cubicBezTo>
                  <a:lnTo>
                    <a:pt x="10154" y="9214"/>
                  </a:lnTo>
                  <a:cubicBezTo>
                    <a:pt x="10154" y="8905"/>
                    <a:pt x="9877" y="8658"/>
                    <a:pt x="9568" y="8658"/>
                  </a:cubicBezTo>
                  <a:lnTo>
                    <a:pt x="8395" y="8658"/>
                  </a:lnTo>
                  <a:cubicBezTo>
                    <a:pt x="8383" y="8654"/>
                    <a:pt x="8371" y="8653"/>
                    <a:pt x="8359" y="8653"/>
                  </a:cubicBezTo>
                  <a:cubicBezTo>
                    <a:pt x="8191" y="8653"/>
                    <a:pt x="8191" y="9034"/>
                    <a:pt x="8359" y="9034"/>
                  </a:cubicBezTo>
                  <a:cubicBezTo>
                    <a:pt x="8371" y="9034"/>
                    <a:pt x="8383" y="9032"/>
                    <a:pt x="8395" y="9028"/>
                  </a:cubicBezTo>
                  <a:lnTo>
                    <a:pt x="9568" y="9028"/>
                  </a:lnTo>
                  <a:cubicBezTo>
                    <a:pt x="9661" y="9028"/>
                    <a:pt x="9753" y="9121"/>
                    <a:pt x="9753" y="9214"/>
                  </a:cubicBezTo>
                  <a:lnTo>
                    <a:pt x="9753" y="9954"/>
                  </a:lnTo>
                  <a:cubicBezTo>
                    <a:pt x="9753" y="10047"/>
                    <a:pt x="9661" y="10139"/>
                    <a:pt x="9568" y="10139"/>
                  </a:cubicBezTo>
                  <a:lnTo>
                    <a:pt x="6050" y="10139"/>
                  </a:lnTo>
                  <a:lnTo>
                    <a:pt x="5710" y="9399"/>
                  </a:lnTo>
                  <a:cubicBezTo>
                    <a:pt x="5680" y="9275"/>
                    <a:pt x="5587" y="9152"/>
                    <a:pt x="5525" y="9059"/>
                  </a:cubicBezTo>
                  <a:lnTo>
                    <a:pt x="7624" y="9059"/>
                  </a:lnTo>
                  <a:cubicBezTo>
                    <a:pt x="7636" y="9063"/>
                    <a:pt x="7647" y="9064"/>
                    <a:pt x="7658" y="9064"/>
                  </a:cubicBezTo>
                  <a:cubicBezTo>
                    <a:pt x="7828" y="9064"/>
                    <a:pt x="7828" y="8653"/>
                    <a:pt x="7658" y="8653"/>
                  </a:cubicBezTo>
                  <a:cubicBezTo>
                    <a:pt x="7647" y="8653"/>
                    <a:pt x="7636" y="8655"/>
                    <a:pt x="7624" y="8658"/>
                  </a:cubicBezTo>
                  <a:lnTo>
                    <a:pt x="5093" y="8658"/>
                  </a:lnTo>
                  <a:cubicBezTo>
                    <a:pt x="5001" y="8596"/>
                    <a:pt x="4908" y="8535"/>
                    <a:pt x="4785" y="8504"/>
                  </a:cubicBezTo>
                  <a:cubicBezTo>
                    <a:pt x="4167" y="7732"/>
                    <a:pt x="4075" y="6652"/>
                    <a:pt x="4630" y="5788"/>
                  </a:cubicBezTo>
                  <a:cubicBezTo>
                    <a:pt x="4785" y="5757"/>
                    <a:pt x="4939" y="5664"/>
                    <a:pt x="5093" y="5541"/>
                  </a:cubicBezTo>
                  <a:lnTo>
                    <a:pt x="6698" y="6961"/>
                  </a:lnTo>
                  <a:cubicBezTo>
                    <a:pt x="6828" y="7062"/>
                    <a:pt x="6985" y="7116"/>
                    <a:pt x="7141" y="7116"/>
                  </a:cubicBezTo>
                  <a:cubicBezTo>
                    <a:pt x="7318" y="7116"/>
                    <a:pt x="7493" y="7046"/>
                    <a:pt x="7624" y="6899"/>
                  </a:cubicBezTo>
                  <a:lnTo>
                    <a:pt x="7655" y="6868"/>
                  </a:lnTo>
                  <a:lnTo>
                    <a:pt x="8118" y="7269"/>
                  </a:lnTo>
                  <a:cubicBezTo>
                    <a:pt x="8087" y="7300"/>
                    <a:pt x="8087" y="7362"/>
                    <a:pt x="8118" y="7393"/>
                  </a:cubicBezTo>
                  <a:cubicBezTo>
                    <a:pt x="8118" y="7516"/>
                    <a:pt x="8179" y="7640"/>
                    <a:pt x="8272" y="7732"/>
                  </a:cubicBezTo>
                  <a:lnTo>
                    <a:pt x="8581" y="8010"/>
                  </a:lnTo>
                  <a:cubicBezTo>
                    <a:pt x="8661" y="8077"/>
                    <a:pt x="8758" y="8109"/>
                    <a:pt x="8858" y="8109"/>
                  </a:cubicBezTo>
                  <a:cubicBezTo>
                    <a:pt x="8989" y="8109"/>
                    <a:pt x="9123" y="8053"/>
                    <a:pt x="9229" y="7948"/>
                  </a:cubicBezTo>
                  <a:lnTo>
                    <a:pt x="10154" y="6868"/>
                  </a:lnTo>
                  <a:cubicBezTo>
                    <a:pt x="10309" y="6683"/>
                    <a:pt x="10309" y="6405"/>
                    <a:pt x="10124" y="6251"/>
                  </a:cubicBezTo>
                  <a:lnTo>
                    <a:pt x="9784" y="5973"/>
                  </a:lnTo>
                  <a:cubicBezTo>
                    <a:pt x="9702" y="5891"/>
                    <a:pt x="9592" y="5850"/>
                    <a:pt x="9482" y="5850"/>
                  </a:cubicBezTo>
                  <a:cubicBezTo>
                    <a:pt x="9428" y="5850"/>
                    <a:pt x="9373" y="5860"/>
                    <a:pt x="9321" y="5880"/>
                  </a:cubicBezTo>
                  <a:lnTo>
                    <a:pt x="8827" y="5448"/>
                  </a:lnTo>
                  <a:lnTo>
                    <a:pt x="8858" y="5448"/>
                  </a:lnTo>
                  <a:cubicBezTo>
                    <a:pt x="9105" y="5171"/>
                    <a:pt x="9074" y="4739"/>
                    <a:pt x="8797" y="4492"/>
                  </a:cubicBezTo>
                  <a:lnTo>
                    <a:pt x="6328" y="2362"/>
                  </a:lnTo>
                  <a:cubicBezTo>
                    <a:pt x="6287" y="2322"/>
                    <a:pt x="6242" y="2305"/>
                    <a:pt x="6199" y="2305"/>
                  </a:cubicBezTo>
                  <a:cubicBezTo>
                    <a:pt x="6044" y="2305"/>
                    <a:pt x="5912" y="2519"/>
                    <a:pt x="6081" y="2640"/>
                  </a:cubicBezTo>
                  <a:lnTo>
                    <a:pt x="8519" y="4800"/>
                  </a:lnTo>
                  <a:cubicBezTo>
                    <a:pt x="8642" y="4893"/>
                    <a:pt x="8642" y="5047"/>
                    <a:pt x="8550" y="5171"/>
                  </a:cubicBezTo>
                  <a:lnTo>
                    <a:pt x="7315" y="6590"/>
                  </a:lnTo>
                  <a:cubicBezTo>
                    <a:pt x="7266" y="6656"/>
                    <a:pt x="7189" y="6687"/>
                    <a:pt x="7115" y="6687"/>
                  </a:cubicBezTo>
                  <a:cubicBezTo>
                    <a:pt x="7051" y="6687"/>
                    <a:pt x="6988" y="6664"/>
                    <a:pt x="6945" y="6621"/>
                  </a:cubicBezTo>
                  <a:lnTo>
                    <a:pt x="5340" y="5201"/>
                  </a:lnTo>
                  <a:lnTo>
                    <a:pt x="5340" y="5171"/>
                  </a:lnTo>
                  <a:cubicBezTo>
                    <a:pt x="5951" y="4160"/>
                    <a:pt x="5130" y="3095"/>
                    <a:pt x="4172" y="3095"/>
                  </a:cubicBezTo>
                  <a:cubicBezTo>
                    <a:pt x="3872" y="3095"/>
                    <a:pt x="3559" y="3200"/>
                    <a:pt x="3272" y="3442"/>
                  </a:cubicBezTo>
                  <a:lnTo>
                    <a:pt x="3087" y="3257"/>
                  </a:lnTo>
                  <a:cubicBezTo>
                    <a:pt x="2964" y="3165"/>
                    <a:pt x="2964" y="3010"/>
                    <a:pt x="3056" y="2887"/>
                  </a:cubicBezTo>
                  <a:cubicBezTo>
                    <a:pt x="3056" y="2887"/>
                    <a:pt x="4322" y="1467"/>
                    <a:pt x="4322" y="1467"/>
                  </a:cubicBezTo>
                  <a:cubicBezTo>
                    <a:pt x="4375" y="1413"/>
                    <a:pt x="4450" y="1380"/>
                    <a:pt x="4521" y="1380"/>
                  </a:cubicBezTo>
                  <a:cubicBezTo>
                    <a:pt x="4573" y="1380"/>
                    <a:pt x="4622" y="1398"/>
                    <a:pt x="4661" y="1436"/>
                  </a:cubicBezTo>
                  <a:lnTo>
                    <a:pt x="5463" y="2146"/>
                  </a:lnTo>
                  <a:cubicBezTo>
                    <a:pt x="5510" y="2186"/>
                    <a:pt x="5559" y="2203"/>
                    <a:pt x="5604" y="2203"/>
                  </a:cubicBezTo>
                  <a:cubicBezTo>
                    <a:pt x="5766" y="2203"/>
                    <a:pt x="5886" y="1983"/>
                    <a:pt x="5741" y="1838"/>
                  </a:cubicBezTo>
                  <a:lnTo>
                    <a:pt x="4939" y="1128"/>
                  </a:lnTo>
                  <a:cubicBezTo>
                    <a:pt x="4814" y="1031"/>
                    <a:pt x="4664" y="983"/>
                    <a:pt x="4514" y="983"/>
                  </a:cubicBezTo>
                  <a:cubicBezTo>
                    <a:pt x="4331" y="983"/>
                    <a:pt x="4149" y="1054"/>
                    <a:pt x="4013" y="1189"/>
                  </a:cubicBezTo>
                  <a:lnTo>
                    <a:pt x="3890" y="1313"/>
                  </a:lnTo>
                  <a:lnTo>
                    <a:pt x="3365" y="850"/>
                  </a:lnTo>
                  <a:cubicBezTo>
                    <a:pt x="3365" y="819"/>
                    <a:pt x="3365" y="757"/>
                    <a:pt x="3365" y="696"/>
                  </a:cubicBezTo>
                  <a:cubicBezTo>
                    <a:pt x="3365" y="572"/>
                    <a:pt x="3303" y="480"/>
                    <a:pt x="3211" y="387"/>
                  </a:cubicBezTo>
                  <a:lnTo>
                    <a:pt x="2902" y="109"/>
                  </a:lnTo>
                  <a:cubicBezTo>
                    <a:pt x="2803" y="39"/>
                    <a:pt x="2691" y="0"/>
                    <a:pt x="2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30" name="Google Shape;13330;p25"/>
          <p:cNvGrpSpPr/>
          <p:nvPr/>
        </p:nvGrpSpPr>
        <p:grpSpPr>
          <a:xfrm>
            <a:off x="7746761" y="2850724"/>
            <a:ext cx="336425" cy="345675"/>
            <a:chOff x="7795463" y="2463556"/>
            <a:chExt cx="336425" cy="345675"/>
          </a:xfrm>
        </p:grpSpPr>
        <p:sp>
          <p:nvSpPr>
            <p:cNvPr id="13331" name="Google Shape;13331;p25"/>
            <p:cNvSpPr/>
            <p:nvPr/>
          </p:nvSpPr>
          <p:spPr>
            <a:xfrm>
              <a:off x="7920838" y="2708906"/>
              <a:ext cx="10850" cy="16225"/>
            </a:xfrm>
            <a:custGeom>
              <a:avLst/>
              <a:gdLst/>
              <a:ahLst/>
              <a:cxnLst/>
              <a:rect l="l" t="t" r="r" b="b"/>
              <a:pathLst>
                <a:path w="434" h="649" extrusionOk="0">
                  <a:moveTo>
                    <a:pt x="217" y="1"/>
                  </a:moveTo>
                  <a:cubicBezTo>
                    <a:pt x="109" y="1"/>
                    <a:pt x="1" y="63"/>
                    <a:pt x="16" y="186"/>
                  </a:cubicBezTo>
                  <a:lnTo>
                    <a:pt x="16" y="464"/>
                  </a:lnTo>
                  <a:cubicBezTo>
                    <a:pt x="16" y="556"/>
                    <a:pt x="109" y="649"/>
                    <a:pt x="232" y="649"/>
                  </a:cubicBezTo>
                  <a:cubicBezTo>
                    <a:pt x="325" y="649"/>
                    <a:pt x="418" y="556"/>
                    <a:pt x="418" y="464"/>
                  </a:cubicBezTo>
                  <a:lnTo>
                    <a:pt x="418" y="186"/>
                  </a:lnTo>
                  <a:cubicBezTo>
                    <a:pt x="433" y="6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2" name="Google Shape;13332;p25"/>
            <p:cNvSpPr/>
            <p:nvPr/>
          </p:nvSpPr>
          <p:spPr>
            <a:xfrm>
              <a:off x="7996088" y="2708131"/>
              <a:ext cx="10050" cy="17000"/>
            </a:xfrm>
            <a:custGeom>
              <a:avLst/>
              <a:gdLst/>
              <a:ahLst/>
              <a:cxnLst/>
              <a:rect l="l" t="t" r="r" b="b"/>
              <a:pathLst>
                <a:path w="402" h="680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495"/>
                  </a:lnTo>
                  <a:cubicBezTo>
                    <a:pt x="0" y="587"/>
                    <a:pt x="93" y="680"/>
                    <a:pt x="216" y="680"/>
                  </a:cubicBezTo>
                  <a:cubicBezTo>
                    <a:pt x="309" y="680"/>
                    <a:pt x="401" y="587"/>
                    <a:pt x="401" y="495"/>
                  </a:cubicBezTo>
                  <a:lnTo>
                    <a:pt x="401" y="217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3" name="Google Shape;13333;p25"/>
            <p:cNvSpPr/>
            <p:nvPr/>
          </p:nvSpPr>
          <p:spPr>
            <a:xfrm>
              <a:off x="7947688" y="2714656"/>
              <a:ext cx="32550" cy="14350"/>
            </a:xfrm>
            <a:custGeom>
              <a:avLst/>
              <a:gdLst/>
              <a:ahLst/>
              <a:cxnLst/>
              <a:rect l="l" t="t" r="r" b="b"/>
              <a:pathLst>
                <a:path w="1302" h="574" extrusionOk="0">
                  <a:moveTo>
                    <a:pt x="271" y="1"/>
                  </a:moveTo>
                  <a:cubicBezTo>
                    <a:pt x="124" y="1"/>
                    <a:pt x="1" y="189"/>
                    <a:pt x="115" y="326"/>
                  </a:cubicBezTo>
                  <a:cubicBezTo>
                    <a:pt x="269" y="481"/>
                    <a:pt x="455" y="573"/>
                    <a:pt x="640" y="573"/>
                  </a:cubicBezTo>
                  <a:cubicBezTo>
                    <a:pt x="856" y="573"/>
                    <a:pt x="1041" y="481"/>
                    <a:pt x="1164" y="326"/>
                  </a:cubicBezTo>
                  <a:cubicBezTo>
                    <a:pt x="1302" y="189"/>
                    <a:pt x="1168" y="1"/>
                    <a:pt x="1013" y="1"/>
                  </a:cubicBezTo>
                  <a:cubicBezTo>
                    <a:pt x="960" y="1"/>
                    <a:pt x="904" y="24"/>
                    <a:pt x="856" y="79"/>
                  </a:cubicBezTo>
                  <a:cubicBezTo>
                    <a:pt x="794" y="141"/>
                    <a:pt x="732" y="172"/>
                    <a:pt x="640" y="172"/>
                  </a:cubicBezTo>
                  <a:cubicBezTo>
                    <a:pt x="547" y="172"/>
                    <a:pt x="486" y="141"/>
                    <a:pt x="424" y="79"/>
                  </a:cubicBezTo>
                  <a:cubicBezTo>
                    <a:pt x="376" y="24"/>
                    <a:pt x="322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4" name="Google Shape;13334;p25"/>
            <p:cNvSpPr/>
            <p:nvPr/>
          </p:nvSpPr>
          <p:spPr>
            <a:xfrm>
              <a:off x="7891138" y="2690406"/>
              <a:ext cx="145850" cy="56350"/>
            </a:xfrm>
            <a:custGeom>
              <a:avLst/>
              <a:gdLst/>
              <a:ahLst/>
              <a:cxnLst/>
              <a:rect l="l" t="t" r="r" b="b"/>
              <a:pathLst>
                <a:path w="5834" h="2254" extrusionOk="0">
                  <a:moveTo>
                    <a:pt x="5216" y="401"/>
                  </a:moveTo>
                  <a:cubicBezTo>
                    <a:pt x="5309" y="401"/>
                    <a:pt x="5402" y="494"/>
                    <a:pt x="5402" y="587"/>
                  </a:cubicBezTo>
                  <a:lnTo>
                    <a:pt x="5402" y="1667"/>
                  </a:lnTo>
                  <a:cubicBezTo>
                    <a:pt x="5402" y="1759"/>
                    <a:pt x="5309" y="1852"/>
                    <a:pt x="5216" y="1852"/>
                  </a:cubicBezTo>
                  <a:lnTo>
                    <a:pt x="587" y="1852"/>
                  </a:lnTo>
                  <a:cubicBezTo>
                    <a:pt x="464" y="1852"/>
                    <a:pt x="402" y="1759"/>
                    <a:pt x="402" y="1667"/>
                  </a:cubicBezTo>
                  <a:lnTo>
                    <a:pt x="402" y="587"/>
                  </a:lnTo>
                  <a:cubicBezTo>
                    <a:pt x="402" y="494"/>
                    <a:pt x="464" y="401"/>
                    <a:pt x="587" y="401"/>
                  </a:cubicBezTo>
                  <a:close/>
                  <a:moveTo>
                    <a:pt x="587" y="0"/>
                  </a:moveTo>
                  <a:cubicBezTo>
                    <a:pt x="279" y="0"/>
                    <a:pt x="1" y="278"/>
                    <a:pt x="1" y="587"/>
                  </a:cubicBezTo>
                  <a:lnTo>
                    <a:pt x="1" y="1667"/>
                  </a:lnTo>
                  <a:cubicBezTo>
                    <a:pt x="1" y="2006"/>
                    <a:pt x="248" y="2253"/>
                    <a:pt x="587" y="2253"/>
                  </a:cubicBezTo>
                  <a:lnTo>
                    <a:pt x="5216" y="2253"/>
                  </a:lnTo>
                  <a:cubicBezTo>
                    <a:pt x="5525" y="2253"/>
                    <a:pt x="5803" y="2006"/>
                    <a:pt x="5834" y="1667"/>
                  </a:cubicBezTo>
                  <a:lnTo>
                    <a:pt x="5834" y="587"/>
                  </a:lnTo>
                  <a:cubicBezTo>
                    <a:pt x="5834" y="278"/>
                    <a:pt x="5556" y="0"/>
                    <a:pt x="5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5" name="Google Shape;13335;p25"/>
            <p:cNvSpPr/>
            <p:nvPr/>
          </p:nvSpPr>
          <p:spPr>
            <a:xfrm>
              <a:off x="7835688" y="2754256"/>
              <a:ext cx="51625" cy="42525"/>
            </a:xfrm>
            <a:custGeom>
              <a:avLst/>
              <a:gdLst/>
              <a:ahLst/>
              <a:cxnLst/>
              <a:rect l="l" t="t" r="r" b="b"/>
              <a:pathLst>
                <a:path w="2065" h="1701" extrusionOk="0">
                  <a:moveTo>
                    <a:pt x="923" y="409"/>
                  </a:moveTo>
                  <a:cubicBezTo>
                    <a:pt x="1170" y="409"/>
                    <a:pt x="1355" y="532"/>
                    <a:pt x="1355" y="718"/>
                  </a:cubicBezTo>
                  <a:cubicBezTo>
                    <a:pt x="1355" y="872"/>
                    <a:pt x="1170" y="1026"/>
                    <a:pt x="923" y="1026"/>
                  </a:cubicBezTo>
                  <a:cubicBezTo>
                    <a:pt x="676" y="1026"/>
                    <a:pt x="491" y="872"/>
                    <a:pt x="491" y="718"/>
                  </a:cubicBezTo>
                  <a:cubicBezTo>
                    <a:pt x="491" y="532"/>
                    <a:pt x="676" y="409"/>
                    <a:pt x="923" y="409"/>
                  </a:cubicBezTo>
                  <a:close/>
                  <a:moveTo>
                    <a:pt x="821" y="0"/>
                  </a:moveTo>
                  <a:cubicBezTo>
                    <a:pt x="434" y="0"/>
                    <a:pt x="118" y="320"/>
                    <a:pt x="89" y="718"/>
                  </a:cubicBezTo>
                  <a:cubicBezTo>
                    <a:pt x="0" y="1273"/>
                    <a:pt x="440" y="1701"/>
                    <a:pt x="923" y="1701"/>
                  </a:cubicBezTo>
                  <a:cubicBezTo>
                    <a:pt x="1111" y="1701"/>
                    <a:pt x="1305" y="1636"/>
                    <a:pt x="1478" y="1489"/>
                  </a:cubicBezTo>
                  <a:cubicBezTo>
                    <a:pt x="2065" y="995"/>
                    <a:pt x="1725" y="8"/>
                    <a:pt x="923" y="8"/>
                  </a:cubicBezTo>
                  <a:cubicBezTo>
                    <a:pt x="888" y="3"/>
                    <a:pt x="854" y="0"/>
                    <a:pt x="8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6" name="Google Shape;13336;p25"/>
            <p:cNvSpPr/>
            <p:nvPr/>
          </p:nvSpPr>
          <p:spPr>
            <a:xfrm>
              <a:off x="7908113" y="2754256"/>
              <a:ext cx="41700" cy="36175"/>
            </a:xfrm>
            <a:custGeom>
              <a:avLst/>
              <a:gdLst/>
              <a:ahLst/>
              <a:cxnLst/>
              <a:rect l="l" t="t" r="r" b="b"/>
              <a:pathLst>
                <a:path w="1668" h="1447" extrusionOk="0">
                  <a:moveTo>
                    <a:pt x="834" y="409"/>
                  </a:moveTo>
                  <a:cubicBezTo>
                    <a:pt x="1081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4" y="1026"/>
                  </a:cubicBezTo>
                  <a:cubicBezTo>
                    <a:pt x="587" y="1026"/>
                    <a:pt x="402" y="872"/>
                    <a:pt x="402" y="718"/>
                  </a:cubicBezTo>
                  <a:cubicBezTo>
                    <a:pt x="402" y="532"/>
                    <a:pt x="587" y="409"/>
                    <a:pt x="834" y="409"/>
                  </a:cubicBezTo>
                  <a:close/>
                  <a:moveTo>
                    <a:pt x="936" y="0"/>
                  </a:moveTo>
                  <a:cubicBezTo>
                    <a:pt x="902" y="0"/>
                    <a:pt x="868" y="3"/>
                    <a:pt x="834" y="8"/>
                  </a:cubicBezTo>
                  <a:cubicBezTo>
                    <a:pt x="217" y="100"/>
                    <a:pt x="1" y="872"/>
                    <a:pt x="464" y="1273"/>
                  </a:cubicBezTo>
                  <a:cubicBezTo>
                    <a:pt x="602" y="1393"/>
                    <a:pt x="765" y="1447"/>
                    <a:pt x="926" y="1447"/>
                  </a:cubicBezTo>
                  <a:cubicBezTo>
                    <a:pt x="1303" y="1447"/>
                    <a:pt x="1667" y="1150"/>
                    <a:pt x="1667" y="718"/>
                  </a:cubicBezTo>
                  <a:cubicBezTo>
                    <a:pt x="1639" y="320"/>
                    <a:pt x="1323" y="0"/>
                    <a:pt x="9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7" name="Google Shape;13337;p25"/>
            <p:cNvSpPr/>
            <p:nvPr/>
          </p:nvSpPr>
          <p:spPr>
            <a:xfrm>
              <a:off x="7978338" y="2754256"/>
              <a:ext cx="41675" cy="36175"/>
            </a:xfrm>
            <a:custGeom>
              <a:avLst/>
              <a:gdLst/>
              <a:ahLst/>
              <a:cxnLst/>
              <a:rect l="l" t="t" r="r" b="b"/>
              <a:pathLst>
                <a:path w="1667" h="1447" extrusionOk="0">
                  <a:moveTo>
                    <a:pt x="833" y="409"/>
                  </a:moveTo>
                  <a:cubicBezTo>
                    <a:pt x="1050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3" y="1026"/>
                  </a:cubicBezTo>
                  <a:cubicBezTo>
                    <a:pt x="587" y="1026"/>
                    <a:pt x="371" y="872"/>
                    <a:pt x="371" y="718"/>
                  </a:cubicBezTo>
                  <a:cubicBezTo>
                    <a:pt x="371" y="532"/>
                    <a:pt x="587" y="409"/>
                    <a:pt x="833" y="409"/>
                  </a:cubicBezTo>
                  <a:close/>
                  <a:moveTo>
                    <a:pt x="935" y="0"/>
                  </a:moveTo>
                  <a:cubicBezTo>
                    <a:pt x="902" y="0"/>
                    <a:pt x="868" y="3"/>
                    <a:pt x="833" y="8"/>
                  </a:cubicBezTo>
                  <a:cubicBezTo>
                    <a:pt x="216" y="100"/>
                    <a:pt x="0" y="872"/>
                    <a:pt x="463" y="1273"/>
                  </a:cubicBezTo>
                  <a:cubicBezTo>
                    <a:pt x="601" y="1393"/>
                    <a:pt x="764" y="1447"/>
                    <a:pt x="925" y="1447"/>
                  </a:cubicBezTo>
                  <a:cubicBezTo>
                    <a:pt x="1302" y="1447"/>
                    <a:pt x="1667" y="1150"/>
                    <a:pt x="1667" y="718"/>
                  </a:cubicBezTo>
                  <a:cubicBezTo>
                    <a:pt x="1638" y="320"/>
                    <a:pt x="1322" y="0"/>
                    <a:pt x="9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8" name="Google Shape;13338;p25"/>
            <p:cNvSpPr/>
            <p:nvPr/>
          </p:nvSpPr>
          <p:spPr>
            <a:xfrm>
              <a:off x="8047763" y="2753806"/>
              <a:ext cx="41700" cy="36200"/>
            </a:xfrm>
            <a:custGeom>
              <a:avLst/>
              <a:gdLst/>
              <a:ahLst/>
              <a:cxnLst/>
              <a:rect l="l" t="t" r="r" b="b"/>
              <a:pathLst>
                <a:path w="1668" h="1448" extrusionOk="0">
                  <a:moveTo>
                    <a:pt x="834" y="427"/>
                  </a:moveTo>
                  <a:cubicBezTo>
                    <a:pt x="1081" y="427"/>
                    <a:pt x="1297" y="550"/>
                    <a:pt x="1297" y="736"/>
                  </a:cubicBezTo>
                  <a:cubicBezTo>
                    <a:pt x="1297" y="890"/>
                    <a:pt x="1081" y="1044"/>
                    <a:pt x="834" y="1044"/>
                  </a:cubicBezTo>
                  <a:cubicBezTo>
                    <a:pt x="618" y="1044"/>
                    <a:pt x="402" y="890"/>
                    <a:pt x="402" y="736"/>
                  </a:cubicBezTo>
                  <a:cubicBezTo>
                    <a:pt x="402" y="550"/>
                    <a:pt x="618" y="427"/>
                    <a:pt x="834" y="427"/>
                  </a:cubicBezTo>
                  <a:close/>
                  <a:moveTo>
                    <a:pt x="729" y="0"/>
                  </a:moveTo>
                  <a:cubicBezTo>
                    <a:pt x="356" y="0"/>
                    <a:pt x="1" y="287"/>
                    <a:pt x="1" y="736"/>
                  </a:cubicBezTo>
                  <a:cubicBezTo>
                    <a:pt x="30" y="1148"/>
                    <a:pt x="369" y="1447"/>
                    <a:pt x="775" y="1447"/>
                  </a:cubicBezTo>
                  <a:cubicBezTo>
                    <a:pt x="794" y="1447"/>
                    <a:pt x="814" y="1447"/>
                    <a:pt x="834" y="1445"/>
                  </a:cubicBezTo>
                  <a:cubicBezTo>
                    <a:pt x="1451" y="1353"/>
                    <a:pt x="1667" y="581"/>
                    <a:pt x="1204" y="180"/>
                  </a:cubicBezTo>
                  <a:cubicBezTo>
                    <a:pt x="1062" y="57"/>
                    <a:pt x="894" y="0"/>
                    <a:pt x="7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9" name="Google Shape;13339;p25"/>
            <p:cNvSpPr/>
            <p:nvPr/>
          </p:nvSpPr>
          <p:spPr>
            <a:xfrm>
              <a:off x="7795463" y="2463556"/>
              <a:ext cx="336425" cy="345675"/>
            </a:xfrm>
            <a:custGeom>
              <a:avLst/>
              <a:gdLst/>
              <a:ahLst/>
              <a:cxnLst/>
              <a:rect l="l" t="t" r="r" b="b"/>
              <a:pathLst>
                <a:path w="13457" h="13827" extrusionOk="0">
                  <a:moveTo>
                    <a:pt x="11389" y="402"/>
                  </a:moveTo>
                  <a:cubicBezTo>
                    <a:pt x="11512" y="402"/>
                    <a:pt x="11574" y="495"/>
                    <a:pt x="11574" y="618"/>
                  </a:cubicBezTo>
                  <a:lnTo>
                    <a:pt x="11574" y="1266"/>
                  </a:lnTo>
                  <a:cubicBezTo>
                    <a:pt x="11574" y="1359"/>
                    <a:pt x="11512" y="1451"/>
                    <a:pt x="11389" y="1451"/>
                  </a:cubicBezTo>
                  <a:lnTo>
                    <a:pt x="2100" y="1451"/>
                  </a:lnTo>
                  <a:cubicBezTo>
                    <a:pt x="1976" y="1451"/>
                    <a:pt x="1914" y="1359"/>
                    <a:pt x="1914" y="1235"/>
                  </a:cubicBezTo>
                  <a:lnTo>
                    <a:pt x="1914" y="618"/>
                  </a:lnTo>
                  <a:cubicBezTo>
                    <a:pt x="1914" y="495"/>
                    <a:pt x="1976" y="402"/>
                    <a:pt x="2100" y="402"/>
                  </a:cubicBezTo>
                  <a:close/>
                  <a:moveTo>
                    <a:pt x="7932" y="6945"/>
                  </a:moveTo>
                  <a:cubicBezTo>
                    <a:pt x="8272" y="6976"/>
                    <a:pt x="8550" y="7161"/>
                    <a:pt x="8704" y="7439"/>
                  </a:cubicBezTo>
                  <a:lnTo>
                    <a:pt x="9136" y="8210"/>
                  </a:lnTo>
                  <a:lnTo>
                    <a:pt x="4352" y="8210"/>
                  </a:lnTo>
                  <a:lnTo>
                    <a:pt x="4723" y="7439"/>
                  </a:lnTo>
                  <a:cubicBezTo>
                    <a:pt x="4877" y="7130"/>
                    <a:pt x="5186" y="6945"/>
                    <a:pt x="5525" y="6945"/>
                  </a:cubicBezTo>
                  <a:close/>
                  <a:moveTo>
                    <a:pt x="9908" y="1822"/>
                  </a:moveTo>
                  <a:lnTo>
                    <a:pt x="9908" y="2778"/>
                  </a:lnTo>
                  <a:cubicBezTo>
                    <a:pt x="9908" y="2871"/>
                    <a:pt x="10000" y="2964"/>
                    <a:pt x="10093" y="2964"/>
                  </a:cubicBezTo>
                  <a:cubicBezTo>
                    <a:pt x="10216" y="2964"/>
                    <a:pt x="10309" y="2902"/>
                    <a:pt x="10309" y="2778"/>
                  </a:cubicBezTo>
                  <a:lnTo>
                    <a:pt x="10309" y="1883"/>
                  </a:lnTo>
                  <a:lnTo>
                    <a:pt x="11173" y="1883"/>
                  </a:lnTo>
                  <a:lnTo>
                    <a:pt x="11173" y="8241"/>
                  </a:lnTo>
                  <a:lnTo>
                    <a:pt x="10309" y="8241"/>
                  </a:lnTo>
                  <a:lnTo>
                    <a:pt x="10309" y="3612"/>
                  </a:lnTo>
                  <a:cubicBezTo>
                    <a:pt x="10309" y="3519"/>
                    <a:pt x="10216" y="3426"/>
                    <a:pt x="10093" y="3426"/>
                  </a:cubicBezTo>
                  <a:cubicBezTo>
                    <a:pt x="10000" y="3426"/>
                    <a:pt x="9908" y="3519"/>
                    <a:pt x="9908" y="3612"/>
                  </a:cubicBezTo>
                  <a:lnTo>
                    <a:pt x="9908" y="8241"/>
                  </a:lnTo>
                  <a:lnTo>
                    <a:pt x="9568" y="8241"/>
                  </a:lnTo>
                  <a:lnTo>
                    <a:pt x="9105" y="7284"/>
                  </a:lnTo>
                  <a:cubicBezTo>
                    <a:pt x="8889" y="6821"/>
                    <a:pt x="8426" y="6544"/>
                    <a:pt x="7932" y="6544"/>
                  </a:cubicBezTo>
                  <a:lnTo>
                    <a:pt x="5525" y="6544"/>
                  </a:lnTo>
                  <a:cubicBezTo>
                    <a:pt x="5031" y="6544"/>
                    <a:pt x="4599" y="6821"/>
                    <a:pt x="4383" y="7284"/>
                  </a:cubicBezTo>
                  <a:lnTo>
                    <a:pt x="3890" y="8241"/>
                  </a:lnTo>
                  <a:lnTo>
                    <a:pt x="3550" y="8241"/>
                  </a:lnTo>
                  <a:lnTo>
                    <a:pt x="3581" y="1822"/>
                  </a:lnTo>
                  <a:close/>
                  <a:moveTo>
                    <a:pt x="11358" y="8611"/>
                  </a:moveTo>
                  <a:cubicBezTo>
                    <a:pt x="11821" y="8611"/>
                    <a:pt x="12222" y="8920"/>
                    <a:pt x="12315" y="9383"/>
                  </a:cubicBezTo>
                  <a:lnTo>
                    <a:pt x="12901" y="12562"/>
                  </a:lnTo>
                  <a:cubicBezTo>
                    <a:pt x="12994" y="12994"/>
                    <a:pt x="12685" y="13395"/>
                    <a:pt x="12222" y="13395"/>
                  </a:cubicBezTo>
                  <a:lnTo>
                    <a:pt x="1235" y="13395"/>
                  </a:lnTo>
                  <a:cubicBezTo>
                    <a:pt x="772" y="13395"/>
                    <a:pt x="464" y="12994"/>
                    <a:pt x="556" y="12562"/>
                  </a:cubicBezTo>
                  <a:lnTo>
                    <a:pt x="1174" y="9383"/>
                  </a:lnTo>
                  <a:cubicBezTo>
                    <a:pt x="1262" y="8971"/>
                    <a:pt x="1631" y="8671"/>
                    <a:pt x="2040" y="8671"/>
                  </a:cubicBezTo>
                  <a:cubicBezTo>
                    <a:pt x="2060" y="8671"/>
                    <a:pt x="2080" y="8672"/>
                    <a:pt x="2100" y="8673"/>
                  </a:cubicBezTo>
                  <a:lnTo>
                    <a:pt x="11358" y="8611"/>
                  </a:lnTo>
                  <a:close/>
                  <a:moveTo>
                    <a:pt x="2100" y="1"/>
                  </a:moveTo>
                  <a:cubicBezTo>
                    <a:pt x="1760" y="32"/>
                    <a:pt x="1482" y="279"/>
                    <a:pt x="1513" y="618"/>
                  </a:cubicBezTo>
                  <a:lnTo>
                    <a:pt x="1513" y="1266"/>
                  </a:lnTo>
                  <a:cubicBezTo>
                    <a:pt x="1482" y="1513"/>
                    <a:pt x="1637" y="1729"/>
                    <a:pt x="1884" y="1822"/>
                  </a:cubicBezTo>
                  <a:lnTo>
                    <a:pt x="1884" y="6235"/>
                  </a:lnTo>
                  <a:cubicBezTo>
                    <a:pt x="1884" y="6358"/>
                    <a:pt x="1976" y="6420"/>
                    <a:pt x="2100" y="6420"/>
                  </a:cubicBezTo>
                  <a:cubicBezTo>
                    <a:pt x="2112" y="6424"/>
                    <a:pt x="2124" y="6426"/>
                    <a:pt x="2136" y="6426"/>
                  </a:cubicBezTo>
                  <a:cubicBezTo>
                    <a:pt x="2215" y="6426"/>
                    <a:pt x="2285" y="6342"/>
                    <a:pt x="2285" y="6235"/>
                  </a:cubicBezTo>
                  <a:lnTo>
                    <a:pt x="2285" y="1883"/>
                  </a:lnTo>
                  <a:lnTo>
                    <a:pt x="3149" y="1883"/>
                  </a:lnTo>
                  <a:lnTo>
                    <a:pt x="3149" y="8241"/>
                  </a:lnTo>
                  <a:lnTo>
                    <a:pt x="2285" y="8241"/>
                  </a:lnTo>
                  <a:lnTo>
                    <a:pt x="2285" y="7037"/>
                  </a:lnTo>
                  <a:cubicBezTo>
                    <a:pt x="2285" y="6945"/>
                    <a:pt x="2192" y="6852"/>
                    <a:pt x="2100" y="6852"/>
                  </a:cubicBezTo>
                  <a:cubicBezTo>
                    <a:pt x="1976" y="6852"/>
                    <a:pt x="1884" y="6945"/>
                    <a:pt x="1884" y="7037"/>
                  </a:cubicBezTo>
                  <a:lnTo>
                    <a:pt x="1884" y="8272"/>
                  </a:lnTo>
                  <a:cubicBezTo>
                    <a:pt x="1359" y="8333"/>
                    <a:pt x="896" y="8735"/>
                    <a:pt x="772" y="9290"/>
                  </a:cubicBezTo>
                  <a:cubicBezTo>
                    <a:pt x="772" y="9290"/>
                    <a:pt x="186" y="12469"/>
                    <a:pt x="186" y="12469"/>
                  </a:cubicBezTo>
                  <a:cubicBezTo>
                    <a:pt x="1" y="13148"/>
                    <a:pt x="526" y="13796"/>
                    <a:pt x="1235" y="13827"/>
                  </a:cubicBezTo>
                  <a:lnTo>
                    <a:pt x="12253" y="13827"/>
                  </a:lnTo>
                  <a:cubicBezTo>
                    <a:pt x="12932" y="13796"/>
                    <a:pt x="13457" y="13148"/>
                    <a:pt x="13302" y="12469"/>
                  </a:cubicBezTo>
                  <a:lnTo>
                    <a:pt x="12685" y="9290"/>
                  </a:lnTo>
                  <a:cubicBezTo>
                    <a:pt x="12562" y="8766"/>
                    <a:pt x="12099" y="8364"/>
                    <a:pt x="11574" y="8272"/>
                  </a:cubicBezTo>
                  <a:lnTo>
                    <a:pt x="11574" y="1822"/>
                  </a:lnTo>
                  <a:cubicBezTo>
                    <a:pt x="11821" y="1760"/>
                    <a:pt x="11975" y="1513"/>
                    <a:pt x="11975" y="1266"/>
                  </a:cubicBezTo>
                  <a:lnTo>
                    <a:pt x="11975" y="618"/>
                  </a:lnTo>
                  <a:cubicBezTo>
                    <a:pt x="11975" y="279"/>
                    <a:pt x="11698" y="1"/>
                    <a:pt x="113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40" name="Google Shape;13340;p25"/>
          <p:cNvGrpSpPr/>
          <p:nvPr/>
        </p:nvGrpSpPr>
        <p:grpSpPr>
          <a:xfrm>
            <a:off x="7734286" y="3425142"/>
            <a:ext cx="361375" cy="330675"/>
            <a:chOff x="5552838" y="1929231"/>
            <a:chExt cx="361375" cy="330675"/>
          </a:xfrm>
        </p:grpSpPr>
        <p:sp>
          <p:nvSpPr>
            <p:cNvPr id="13341" name="Google Shape;13341;p25"/>
            <p:cNvSpPr/>
            <p:nvPr/>
          </p:nvSpPr>
          <p:spPr>
            <a:xfrm>
              <a:off x="5667538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62"/>
                    <a:pt x="31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2" name="Google Shape;13342;p25"/>
            <p:cNvSpPr/>
            <p:nvPr/>
          </p:nvSpPr>
          <p:spPr>
            <a:xfrm>
              <a:off x="5784813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3" name="Google Shape;13343;p25"/>
            <p:cNvSpPr/>
            <p:nvPr/>
          </p:nvSpPr>
          <p:spPr>
            <a:xfrm>
              <a:off x="5710763" y="2147581"/>
              <a:ext cx="42025" cy="16650"/>
            </a:xfrm>
            <a:custGeom>
              <a:avLst/>
              <a:gdLst/>
              <a:ahLst/>
              <a:cxnLst/>
              <a:rect l="l" t="t" r="r" b="b"/>
              <a:pathLst>
                <a:path w="1681" h="666" extrusionOk="0">
                  <a:moveTo>
                    <a:pt x="1392" y="1"/>
                  </a:moveTo>
                  <a:cubicBezTo>
                    <a:pt x="1339" y="1"/>
                    <a:pt x="1282" y="23"/>
                    <a:pt x="1235" y="79"/>
                  </a:cubicBezTo>
                  <a:cubicBezTo>
                    <a:pt x="1142" y="203"/>
                    <a:pt x="988" y="264"/>
                    <a:pt x="803" y="264"/>
                  </a:cubicBezTo>
                  <a:cubicBezTo>
                    <a:pt x="648" y="264"/>
                    <a:pt x="494" y="203"/>
                    <a:pt x="371" y="79"/>
                  </a:cubicBezTo>
                  <a:cubicBezTo>
                    <a:pt x="337" y="28"/>
                    <a:pt x="284" y="5"/>
                    <a:pt x="228" y="5"/>
                  </a:cubicBezTo>
                  <a:cubicBezTo>
                    <a:pt x="182" y="5"/>
                    <a:pt x="134" y="21"/>
                    <a:pt x="93" y="48"/>
                  </a:cubicBezTo>
                  <a:cubicBezTo>
                    <a:pt x="0" y="110"/>
                    <a:pt x="0" y="264"/>
                    <a:pt x="93" y="326"/>
                  </a:cubicBezTo>
                  <a:cubicBezTo>
                    <a:pt x="278" y="542"/>
                    <a:pt x="525" y="666"/>
                    <a:pt x="803" y="666"/>
                  </a:cubicBezTo>
                  <a:cubicBezTo>
                    <a:pt x="1080" y="666"/>
                    <a:pt x="1358" y="542"/>
                    <a:pt x="1543" y="326"/>
                  </a:cubicBezTo>
                  <a:cubicBezTo>
                    <a:pt x="1681" y="189"/>
                    <a:pt x="1546" y="1"/>
                    <a:pt x="1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4" name="Google Shape;13344;p25"/>
            <p:cNvSpPr/>
            <p:nvPr/>
          </p:nvSpPr>
          <p:spPr>
            <a:xfrm>
              <a:off x="5552838" y="1929231"/>
              <a:ext cx="361375" cy="330675"/>
            </a:xfrm>
            <a:custGeom>
              <a:avLst/>
              <a:gdLst/>
              <a:ahLst/>
              <a:cxnLst/>
              <a:rect l="l" t="t" r="r" b="b"/>
              <a:pathLst>
                <a:path w="14455" h="13227" extrusionOk="0">
                  <a:moveTo>
                    <a:pt x="12983" y="5048"/>
                  </a:moveTo>
                  <a:cubicBezTo>
                    <a:pt x="13838" y="5048"/>
                    <a:pt x="13847" y="6345"/>
                    <a:pt x="13013" y="6345"/>
                  </a:cubicBezTo>
                  <a:cubicBezTo>
                    <a:pt x="13003" y="6345"/>
                    <a:pt x="12993" y="6345"/>
                    <a:pt x="12983" y="6344"/>
                  </a:cubicBezTo>
                  <a:lnTo>
                    <a:pt x="4033" y="6344"/>
                  </a:lnTo>
                  <a:cubicBezTo>
                    <a:pt x="4020" y="6341"/>
                    <a:pt x="4007" y="6339"/>
                    <a:pt x="3994" y="6339"/>
                  </a:cubicBezTo>
                  <a:cubicBezTo>
                    <a:pt x="3799" y="6339"/>
                    <a:pt x="3799" y="6751"/>
                    <a:pt x="3994" y="6751"/>
                  </a:cubicBezTo>
                  <a:cubicBezTo>
                    <a:pt x="4007" y="6751"/>
                    <a:pt x="4020" y="6749"/>
                    <a:pt x="4033" y="6745"/>
                  </a:cubicBezTo>
                  <a:lnTo>
                    <a:pt x="12767" y="6745"/>
                  </a:lnTo>
                  <a:cubicBezTo>
                    <a:pt x="12736" y="7363"/>
                    <a:pt x="12582" y="7980"/>
                    <a:pt x="12366" y="8566"/>
                  </a:cubicBezTo>
                  <a:cubicBezTo>
                    <a:pt x="12150" y="9153"/>
                    <a:pt x="11811" y="9677"/>
                    <a:pt x="11379" y="10109"/>
                  </a:cubicBezTo>
                  <a:cubicBezTo>
                    <a:pt x="10823" y="10634"/>
                    <a:pt x="10144" y="11004"/>
                    <a:pt x="9434" y="11190"/>
                  </a:cubicBezTo>
                  <a:lnTo>
                    <a:pt x="5052" y="11190"/>
                  </a:lnTo>
                  <a:cubicBezTo>
                    <a:pt x="4311" y="11004"/>
                    <a:pt x="3632" y="10665"/>
                    <a:pt x="3077" y="10140"/>
                  </a:cubicBezTo>
                  <a:cubicBezTo>
                    <a:pt x="2645" y="9708"/>
                    <a:pt x="2305" y="9184"/>
                    <a:pt x="2089" y="8597"/>
                  </a:cubicBezTo>
                  <a:cubicBezTo>
                    <a:pt x="1842" y="8011"/>
                    <a:pt x="1719" y="7394"/>
                    <a:pt x="1688" y="6745"/>
                  </a:cubicBezTo>
                  <a:lnTo>
                    <a:pt x="3231" y="6745"/>
                  </a:lnTo>
                  <a:cubicBezTo>
                    <a:pt x="3246" y="6749"/>
                    <a:pt x="3259" y="6751"/>
                    <a:pt x="3272" y="6751"/>
                  </a:cubicBezTo>
                  <a:cubicBezTo>
                    <a:pt x="3464" y="6751"/>
                    <a:pt x="3464" y="6370"/>
                    <a:pt x="3272" y="6370"/>
                  </a:cubicBezTo>
                  <a:cubicBezTo>
                    <a:pt x="3259" y="6370"/>
                    <a:pt x="3246" y="6371"/>
                    <a:pt x="3231" y="6375"/>
                  </a:cubicBezTo>
                  <a:lnTo>
                    <a:pt x="1503" y="6375"/>
                  </a:lnTo>
                  <a:cubicBezTo>
                    <a:pt x="608" y="6375"/>
                    <a:pt x="608" y="5048"/>
                    <a:pt x="1503" y="5048"/>
                  </a:cubicBezTo>
                  <a:close/>
                  <a:moveTo>
                    <a:pt x="9218" y="11591"/>
                  </a:moveTo>
                  <a:lnTo>
                    <a:pt x="9218" y="12331"/>
                  </a:lnTo>
                  <a:cubicBezTo>
                    <a:pt x="9218" y="12609"/>
                    <a:pt x="9033" y="12825"/>
                    <a:pt x="8755" y="12825"/>
                  </a:cubicBezTo>
                  <a:lnTo>
                    <a:pt x="5700" y="12825"/>
                  </a:lnTo>
                  <a:cubicBezTo>
                    <a:pt x="5422" y="12825"/>
                    <a:pt x="5237" y="12609"/>
                    <a:pt x="5237" y="12362"/>
                  </a:cubicBezTo>
                  <a:lnTo>
                    <a:pt x="5237" y="11591"/>
                  </a:lnTo>
                  <a:close/>
                  <a:moveTo>
                    <a:pt x="13012" y="1"/>
                  </a:moveTo>
                  <a:cubicBezTo>
                    <a:pt x="12654" y="1"/>
                    <a:pt x="12303" y="140"/>
                    <a:pt x="12057" y="419"/>
                  </a:cubicBezTo>
                  <a:lnTo>
                    <a:pt x="12057" y="450"/>
                  </a:lnTo>
                  <a:cubicBezTo>
                    <a:pt x="11965" y="511"/>
                    <a:pt x="11903" y="604"/>
                    <a:pt x="11841" y="697"/>
                  </a:cubicBezTo>
                  <a:cubicBezTo>
                    <a:pt x="11379" y="1437"/>
                    <a:pt x="10792" y="2085"/>
                    <a:pt x="10113" y="2610"/>
                  </a:cubicBezTo>
                  <a:lnTo>
                    <a:pt x="7490" y="4647"/>
                  </a:lnTo>
                  <a:lnTo>
                    <a:pt x="1472" y="4647"/>
                  </a:lnTo>
                  <a:cubicBezTo>
                    <a:pt x="1461" y="4647"/>
                    <a:pt x="1451" y="4646"/>
                    <a:pt x="1441" y="4646"/>
                  </a:cubicBezTo>
                  <a:cubicBezTo>
                    <a:pt x="173" y="4646"/>
                    <a:pt x="1" y="6531"/>
                    <a:pt x="1287" y="6745"/>
                  </a:cubicBezTo>
                  <a:cubicBezTo>
                    <a:pt x="1287" y="7424"/>
                    <a:pt x="1410" y="8103"/>
                    <a:pt x="1657" y="8721"/>
                  </a:cubicBezTo>
                  <a:cubicBezTo>
                    <a:pt x="2182" y="10140"/>
                    <a:pt x="3354" y="11190"/>
                    <a:pt x="4805" y="11529"/>
                  </a:cubicBezTo>
                  <a:lnTo>
                    <a:pt x="4805" y="12331"/>
                  </a:lnTo>
                  <a:cubicBezTo>
                    <a:pt x="4805" y="12825"/>
                    <a:pt x="5206" y="13226"/>
                    <a:pt x="5700" y="13226"/>
                  </a:cubicBezTo>
                  <a:lnTo>
                    <a:pt x="8755" y="13226"/>
                  </a:lnTo>
                  <a:cubicBezTo>
                    <a:pt x="9249" y="13226"/>
                    <a:pt x="9619" y="12825"/>
                    <a:pt x="9619" y="12331"/>
                  </a:cubicBezTo>
                  <a:lnTo>
                    <a:pt x="9619" y="11529"/>
                  </a:lnTo>
                  <a:cubicBezTo>
                    <a:pt x="11070" y="11190"/>
                    <a:pt x="12274" y="10140"/>
                    <a:pt x="12767" y="8721"/>
                  </a:cubicBezTo>
                  <a:cubicBezTo>
                    <a:pt x="13014" y="8103"/>
                    <a:pt x="13138" y="7424"/>
                    <a:pt x="13169" y="6745"/>
                  </a:cubicBezTo>
                  <a:cubicBezTo>
                    <a:pt x="14454" y="6531"/>
                    <a:pt x="14282" y="4646"/>
                    <a:pt x="13014" y="4646"/>
                  </a:cubicBezTo>
                  <a:cubicBezTo>
                    <a:pt x="13004" y="4646"/>
                    <a:pt x="12994" y="4647"/>
                    <a:pt x="12983" y="4647"/>
                  </a:cubicBezTo>
                  <a:lnTo>
                    <a:pt x="11224" y="4647"/>
                  </a:lnTo>
                  <a:lnTo>
                    <a:pt x="11625" y="4122"/>
                  </a:lnTo>
                  <a:cubicBezTo>
                    <a:pt x="11903" y="3752"/>
                    <a:pt x="12243" y="3412"/>
                    <a:pt x="12582" y="3104"/>
                  </a:cubicBezTo>
                  <a:cubicBezTo>
                    <a:pt x="12675" y="3042"/>
                    <a:pt x="12675" y="2888"/>
                    <a:pt x="12613" y="2826"/>
                  </a:cubicBezTo>
                  <a:cubicBezTo>
                    <a:pt x="12562" y="2775"/>
                    <a:pt x="12502" y="2752"/>
                    <a:pt x="12447" y="2752"/>
                  </a:cubicBezTo>
                  <a:cubicBezTo>
                    <a:pt x="12403" y="2752"/>
                    <a:pt x="12363" y="2767"/>
                    <a:pt x="12335" y="2795"/>
                  </a:cubicBezTo>
                  <a:cubicBezTo>
                    <a:pt x="11934" y="3135"/>
                    <a:pt x="11595" y="3474"/>
                    <a:pt x="11317" y="3875"/>
                  </a:cubicBezTo>
                  <a:lnTo>
                    <a:pt x="10700" y="4647"/>
                  </a:lnTo>
                  <a:lnTo>
                    <a:pt x="8169" y="4647"/>
                  </a:lnTo>
                  <a:lnTo>
                    <a:pt x="10360" y="2919"/>
                  </a:lnTo>
                  <a:cubicBezTo>
                    <a:pt x="11070" y="2363"/>
                    <a:pt x="11687" y="1684"/>
                    <a:pt x="12181" y="913"/>
                  </a:cubicBezTo>
                  <a:cubicBezTo>
                    <a:pt x="12377" y="618"/>
                    <a:pt x="12724" y="411"/>
                    <a:pt x="13062" y="411"/>
                  </a:cubicBezTo>
                  <a:cubicBezTo>
                    <a:pt x="13254" y="411"/>
                    <a:pt x="13444" y="478"/>
                    <a:pt x="13601" y="635"/>
                  </a:cubicBezTo>
                  <a:cubicBezTo>
                    <a:pt x="13940" y="1005"/>
                    <a:pt x="13878" y="1561"/>
                    <a:pt x="13508" y="1900"/>
                  </a:cubicBezTo>
                  <a:cubicBezTo>
                    <a:pt x="13323" y="2054"/>
                    <a:pt x="13138" y="2178"/>
                    <a:pt x="12952" y="2271"/>
                  </a:cubicBezTo>
                  <a:cubicBezTo>
                    <a:pt x="12860" y="2363"/>
                    <a:pt x="12860" y="2487"/>
                    <a:pt x="12922" y="2579"/>
                  </a:cubicBezTo>
                  <a:cubicBezTo>
                    <a:pt x="12956" y="2630"/>
                    <a:pt x="13008" y="2653"/>
                    <a:pt x="13064" y="2653"/>
                  </a:cubicBezTo>
                  <a:cubicBezTo>
                    <a:pt x="13110" y="2653"/>
                    <a:pt x="13158" y="2638"/>
                    <a:pt x="13199" y="2610"/>
                  </a:cubicBezTo>
                  <a:cubicBezTo>
                    <a:pt x="13415" y="2487"/>
                    <a:pt x="13601" y="2332"/>
                    <a:pt x="13786" y="2178"/>
                  </a:cubicBezTo>
                  <a:cubicBezTo>
                    <a:pt x="14341" y="1684"/>
                    <a:pt x="14372" y="882"/>
                    <a:pt x="13909" y="326"/>
                  </a:cubicBezTo>
                  <a:cubicBezTo>
                    <a:pt x="13649" y="109"/>
                    <a:pt x="13327" y="1"/>
                    <a:pt x="13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45" name="Google Shape;13345;p25"/>
          <p:cNvGrpSpPr/>
          <p:nvPr/>
        </p:nvGrpSpPr>
        <p:grpSpPr>
          <a:xfrm>
            <a:off x="7014175" y="3430742"/>
            <a:ext cx="377250" cy="319475"/>
            <a:chOff x="4784188" y="1934881"/>
            <a:chExt cx="377250" cy="319475"/>
          </a:xfrm>
        </p:grpSpPr>
        <p:sp>
          <p:nvSpPr>
            <p:cNvPr id="13346" name="Google Shape;13346;p25"/>
            <p:cNvSpPr/>
            <p:nvPr/>
          </p:nvSpPr>
          <p:spPr>
            <a:xfrm>
              <a:off x="5068838" y="2167281"/>
              <a:ext cx="10050" cy="14700"/>
            </a:xfrm>
            <a:custGeom>
              <a:avLst/>
              <a:gdLst/>
              <a:ahLst/>
              <a:cxnLst/>
              <a:rect l="l" t="t" r="r" b="b"/>
              <a:pathLst>
                <a:path w="402" h="588" extrusionOk="0">
                  <a:moveTo>
                    <a:pt x="216" y="1"/>
                  </a:moveTo>
                  <a:cubicBezTo>
                    <a:pt x="93" y="1"/>
                    <a:pt x="0" y="94"/>
                    <a:pt x="0" y="186"/>
                  </a:cubicBezTo>
                  <a:lnTo>
                    <a:pt x="0" y="402"/>
                  </a:lnTo>
                  <a:cubicBezTo>
                    <a:pt x="0" y="495"/>
                    <a:pt x="93" y="587"/>
                    <a:pt x="216" y="587"/>
                  </a:cubicBezTo>
                  <a:cubicBezTo>
                    <a:pt x="309" y="587"/>
                    <a:pt x="401" y="495"/>
                    <a:pt x="401" y="402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7" name="Google Shape;13347;p25"/>
            <p:cNvSpPr/>
            <p:nvPr/>
          </p:nvSpPr>
          <p:spPr>
            <a:xfrm>
              <a:off x="5122463" y="2168056"/>
              <a:ext cx="10825" cy="14700"/>
            </a:xfrm>
            <a:custGeom>
              <a:avLst/>
              <a:gdLst/>
              <a:ahLst/>
              <a:cxnLst/>
              <a:rect l="l" t="t" r="r" b="b"/>
              <a:pathLst>
                <a:path w="433" h="588" extrusionOk="0">
                  <a:moveTo>
                    <a:pt x="216" y="1"/>
                  </a:moveTo>
                  <a:cubicBezTo>
                    <a:pt x="108" y="1"/>
                    <a:pt x="0" y="63"/>
                    <a:pt x="15" y="186"/>
                  </a:cubicBezTo>
                  <a:lnTo>
                    <a:pt x="15" y="371"/>
                  </a:lnTo>
                  <a:cubicBezTo>
                    <a:pt x="15" y="495"/>
                    <a:pt x="108" y="587"/>
                    <a:pt x="231" y="587"/>
                  </a:cubicBezTo>
                  <a:cubicBezTo>
                    <a:pt x="324" y="587"/>
                    <a:pt x="417" y="495"/>
                    <a:pt x="417" y="371"/>
                  </a:cubicBezTo>
                  <a:lnTo>
                    <a:pt x="417" y="186"/>
                  </a:lnTo>
                  <a:cubicBezTo>
                    <a:pt x="432" y="63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8" name="Google Shape;13348;p25"/>
            <p:cNvSpPr/>
            <p:nvPr/>
          </p:nvSpPr>
          <p:spPr>
            <a:xfrm>
              <a:off x="5087538" y="2171831"/>
              <a:ext cx="26650" cy="13225"/>
            </a:xfrm>
            <a:custGeom>
              <a:avLst/>
              <a:gdLst/>
              <a:ahLst/>
              <a:cxnLst/>
              <a:rect l="l" t="t" r="r" b="b"/>
              <a:pathLst>
                <a:path w="1066" h="529" extrusionOk="0">
                  <a:moveTo>
                    <a:pt x="279" y="1"/>
                  </a:moveTo>
                  <a:cubicBezTo>
                    <a:pt x="129" y="1"/>
                    <a:pt x="0" y="181"/>
                    <a:pt x="116" y="344"/>
                  </a:cubicBezTo>
                  <a:cubicBezTo>
                    <a:pt x="209" y="436"/>
                    <a:pt x="363" y="529"/>
                    <a:pt x="517" y="529"/>
                  </a:cubicBezTo>
                  <a:cubicBezTo>
                    <a:pt x="703" y="529"/>
                    <a:pt x="826" y="436"/>
                    <a:pt x="950" y="344"/>
                  </a:cubicBezTo>
                  <a:cubicBezTo>
                    <a:pt x="1066" y="181"/>
                    <a:pt x="937" y="1"/>
                    <a:pt x="787" y="1"/>
                  </a:cubicBezTo>
                  <a:cubicBezTo>
                    <a:pt x="738" y="1"/>
                    <a:pt x="687" y="20"/>
                    <a:pt x="641" y="66"/>
                  </a:cubicBezTo>
                  <a:cubicBezTo>
                    <a:pt x="610" y="97"/>
                    <a:pt x="579" y="97"/>
                    <a:pt x="517" y="97"/>
                  </a:cubicBezTo>
                  <a:cubicBezTo>
                    <a:pt x="487" y="97"/>
                    <a:pt x="456" y="97"/>
                    <a:pt x="425" y="66"/>
                  </a:cubicBezTo>
                  <a:cubicBezTo>
                    <a:pt x="379" y="20"/>
                    <a:pt x="32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9" name="Google Shape;13349;p25"/>
            <p:cNvSpPr/>
            <p:nvPr/>
          </p:nvSpPr>
          <p:spPr>
            <a:xfrm>
              <a:off x="4831963" y="2092831"/>
              <a:ext cx="155875" cy="134100"/>
            </a:xfrm>
            <a:custGeom>
              <a:avLst/>
              <a:gdLst/>
              <a:ahLst/>
              <a:cxnLst/>
              <a:rect l="l" t="t" r="r" b="b"/>
              <a:pathLst>
                <a:path w="6235" h="5364" extrusionOk="0">
                  <a:moveTo>
                    <a:pt x="4045" y="1"/>
                  </a:moveTo>
                  <a:cubicBezTo>
                    <a:pt x="3983" y="1"/>
                    <a:pt x="3921" y="6"/>
                    <a:pt x="3858" y="16"/>
                  </a:cubicBezTo>
                  <a:cubicBezTo>
                    <a:pt x="3797" y="16"/>
                    <a:pt x="3735" y="47"/>
                    <a:pt x="3704" y="78"/>
                  </a:cubicBezTo>
                  <a:lnTo>
                    <a:pt x="1883" y="1930"/>
                  </a:lnTo>
                  <a:cubicBezTo>
                    <a:pt x="1790" y="1991"/>
                    <a:pt x="1790" y="2146"/>
                    <a:pt x="1883" y="2207"/>
                  </a:cubicBezTo>
                  <a:cubicBezTo>
                    <a:pt x="1914" y="2254"/>
                    <a:pt x="1960" y="2277"/>
                    <a:pt x="2010" y="2277"/>
                  </a:cubicBezTo>
                  <a:cubicBezTo>
                    <a:pt x="2061" y="2277"/>
                    <a:pt x="2115" y="2254"/>
                    <a:pt x="2161" y="2207"/>
                  </a:cubicBezTo>
                  <a:lnTo>
                    <a:pt x="3951" y="417"/>
                  </a:lnTo>
                  <a:cubicBezTo>
                    <a:pt x="3986" y="412"/>
                    <a:pt x="4022" y="410"/>
                    <a:pt x="4058" y="410"/>
                  </a:cubicBezTo>
                  <a:cubicBezTo>
                    <a:pt x="4245" y="410"/>
                    <a:pt x="4439" y="478"/>
                    <a:pt x="4568" y="634"/>
                  </a:cubicBezTo>
                  <a:cubicBezTo>
                    <a:pt x="4815" y="911"/>
                    <a:pt x="5154" y="1066"/>
                    <a:pt x="5525" y="1066"/>
                  </a:cubicBezTo>
                  <a:lnTo>
                    <a:pt x="1883" y="4738"/>
                  </a:lnTo>
                  <a:cubicBezTo>
                    <a:pt x="1711" y="4910"/>
                    <a:pt x="1519" y="4982"/>
                    <a:pt x="1335" y="4982"/>
                  </a:cubicBezTo>
                  <a:cubicBezTo>
                    <a:pt x="726" y="4982"/>
                    <a:pt x="204" y="4196"/>
                    <a:pt x="772" y="3627"/>
                  </a:cubicBezTo>
                  <a:lnTo>
                    <a:pt x="1605" y="2763"/>
                  </a:lnTo>
                  <a:cubicBezTo>
                    <a:pt x="1747" y="2621"/>
                    <a:pt x="1617" y="2424"/>
                    <a:pt x="1465" y="2424"/>
                  </a:cubicBezTo>
                  <a:cubicBezTo>
                    <a:pt x="1419" y="2424"/>
                    <a:pt x="1371" y="2442"/>
                    <a:pt x="1328" y="2485"/>
                  </a:cubicBezTo>
                  <a:lnTo>
                    <a:pt x="463" y="3349"/>
                  </a:lnTo>
                  <a:cubicBezTo>
                    <a:pt x="1" y="3812"/>
                    <a:pt x="1" y="4553"/>
                    <a:pt x="463" y="5016"/>
                  </a:cubicBezTo>
                  <a:cubicBezTo>
                    <a:pt x="710" y="5247"/>
                    <a:pt x="1019" y="5363"/>
                    <a:pt x="1324" y="5363"/>
                  </a:cubicBezTo>
                  <a:cubicBezTo>
                    <a:pt x="1628" y="5363"/>
                    <a:pt x="1929" y="5247"/>
                    <a:pt x="2161" y="5016"/>
                  </a:cubicBezTo>
                  <a:lnTo>
                    <a:pt x="6173" y="1004"/>
                  </a:lnTo>
                  <a:cubicBezTo>
                    <a:pt x="6235" y="942"/>
                    <a:pt x="6235" y="850"/>
                    <a:pt x="6204" y="788"/>
                  </a:cubicBezTo>
                  <a:cubicBezTo>
                    <a:pt x="6173" y="695"/>
                    <a:pt x="6080" y="664"/>
                    <a:pt x="6019" y="664"/>
                  </a:cubicBezTo>
                  <a:cubicBezTo>
                    <a:pt x="5911" y="673"/>
                    <a:pt x="5815" y="676"/>
                    <a:pt x="5729" y="676"/>
                  </a:cubicBezTo>
                  <a:cubicBezTo>
                    <a:pt x="5174" y="676"/>
                    <a:pt x="5033" y="516"/>
                    <a:pt x="4846" y="356"/>
                  </a:cubicBezTo>
                  <a:cubicBezTo>
                    <a:pt x="4641" y="125"/>
                    <a:pt x="4350" y="1"/>
                    <a:pt x="40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0" name="Google Shape;13350;p25"/>
            <p:cNvSpPr/>
            <p:nvPr/>
          </p:nvSpPr>
          <p:spPr>
            <a:xfrm>
              <a:off x="5040288" y="2094781"/>
              <a:ext cx="121150" cy="134650"/>
            </a:xfrm>
            <a:custGeom>
              <a:avLst/>
              <a:gdLst/>
              <a:ahLst/>
              <a:cxnLst/>
              <a:rect l="l" t="t" r="r" b="b"/>
              <a:pathLst>
                <a:path w="4846" h="5386" extrusionOk="0">
                  <a:moveTo>
                    <a:pt x="2438" y="370"/>
                  </a:moveTo>
                  <a:cubicBezTo>
                    <a:pt x="2515" y="370"/>
                    <a:pt x="2593" y="401"/>
                    <a:pt x="2654" y="463"/>
                  </a:cubicBezTo>
                  <a:cubicBezTo>
                    <a:pt x="3241" y="1049"/>
                    <a:pt x="3704" y="1759"/>
                    <a:pt x="3981" y="2531"/>
                  </a:cubicBezTo>
                  <a:cubicBezTo>
                    <a:pt x="4197" y="3024"/>
                    <a:pt x="4197" y="3580"/>
                    <a:pt x="4012" y="4074"/>
                  </a:cubicBezTo>
                  <a:cubicBezTo>
                    <a:pt x="3657" y="4676"/>
                    <a:pt x="3048" y="4976"/>
                    <a:pt x="2434" y="4976"/>
                  </a:cubicBezTo>
                  <a:cubicBezTo>
                    <a:pt x="1821" y="4976"/>
                    <a:pt x="1204" y="4676"/>
                    <a:pt x="833" y="4074"/>
                  </a:cubicBezTo>
                  <a:cubicBezTo>
                    <a:pt x="648" y="3580"/>
                    <a:pt x="679" y="3024"/>
                    <a:pt x="864" y="2531"/>
                  </a:cubicBezTo>
                  <a:cubicBezTo>
                    <a:pt x="1173" y="1759"/>
                    <a:pt x="1636" y="1049"/>
                    <a:pt x="2222" y="463"/>
                  </a:cubicBezTo>
                  <a:cubicBezTo>
                    <a:pt x="2284" y="401"/>
                    <a:pt x="2361" y="370"/>
                    <a:pt x="2438" y="370"/>
                  </a:cubicBezTo>
                  <a:close/>
                  <a:moveTo>
                    <a:pt x="2438" y="0"/>
                  </a:moveTo>
                  <a:cubicBezTo>
                    <a:pt x="2253" y="0"/>
                    <a:pt x="2068" y="62"/>
                    <a:pt x="1914" y="216"/>
                  </a:cubicBezTo>
                  <a:cubicBezTo>
                    <a:pt x="556" y="1636"/>
                    <a:pt x="0" y="3148"/>
                    <a:pt x="463" y="4228"/>
                  </a:cubicBezTo>
                  <a:cubicBezTo>
                    <a:pt x="895" y="5000"/>
                    <a:pt x="1659" y="5385"/>
                    <a:pt x="2423" y="5385"/>
                  </a:cubicBezTo>
                  <a:cubicBezTo>
                    <a:pt x="3187" y="5385"/>
                    <a:pt x="3951" y="5000"/>
                    <a:pt x="4383" y="4228"/>
                  </a:cubicBezTo>
                  <a:cubicBezTo>
                    <a:pt x="4846" y="3148"/>
                    <a:pt x="4321" y="1636"/>
                    <a:pt x="2932" y="216"/>
                  </a:cubicBezTo>
                  <a:cubicBezTo>
                    <a:pt x="2809" y="62"/>
                    <a:pt x="2623" y="0"/>
                    <a:pt x="2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1" name="Google Shape;13351;p25"/>
            <p:cNvSpPr/>
            <p:nvPr/>
          </p:nvSpPr>
          <p:spPr>
            <a:xfrm>
              <a:off x="4784188" y="1934881"/>
              <a:ext cx="345625" cy="319475"/>
            </a:xfrm>
            <a:custGeom>
              <a:avLst/>
              <a:gdLst/>
              <a:ahLst/>
              <a:cxnLst/>
              <a:rect l="l" t="t" r="r" b="b"/>
              <a:pathLst>
                <a:path w="13825" h="12779" extrusionOk="0">
                  <a:moveTo>
                    <a:pt x="9365" y="417"/>
                  </a:moveTo>
                  <a:cubicBezTo>
                    <a:pt x="9627" y="417"/>
                    <a:pt x="9889" y="517"/>
                    <a:pt x="10090" y="717"/>
                  </a:cubicBezTo>
                  <a:lnTo>
                    <a:pt x="12991" y="3618"/>
                  </a:lnTo>
                  <a:cubicBezTo>
                    <a:pt x="13751" y="4379"/>
                    <a:pt x="13067" y="5413"/>
                    <a:pt x="12261" y="5413"/>
                  </a:cubicBezTo>
                  <a:cubicBezTo>
                    <a:pt x="12020" y="5413"/>
                    <a:pt x="11768" y="5320"/>
                    <a:pt x="11540" y="5100"/>
                  </a:cubicBezTo>
                  <a:lnTo>
                    <a:pt x="8639" y="2199"/>
                  </a:lnTo>
                  <a:cubicBezTo>
                    <a:pt x="8238" y="1767"/>
                    <a:pt x="8238" y="1119"/>
                    <a:pt x="8639" y="717"/>
                  </a:cubicBezTo>
                  <a:cubicBezTo>
                    <a:pt x="8840" y="517"/>
                    <a:pt x="9102" y="417"/>
                    <a:pt x="9365" y="417"/>
                  </a:cubicBezTo>
                  <a:close/>
                  <a:moveTo>
                    <a:pt x="9368" y="0"/>
                  </a:moveTo>
                  <a:cubicBezTo>
                    <a:pt x="8320" y="0"/>
                    <a:pt x="7391" y="1249"/>
                    <a:pt x="8207" y="2322"/>
                  </a:cubicBezTo>
                  <a:lnTo>
                    <a:pt x="1634" y="8896"/>
                  </a:lnTo>
                  <a:cubicBezTo>
                    <a:pt x="1" y="10529"/>
                    <a:pt x="1489" y="12779"/>
                    <a:pt x="3233" y="12779"/>
                  </a:cubicBezTo>
                  <a:cubicBezTo>
                    <a:pt x="3763" y="12779"/>
                    <a:pt x="4316" y="12571"/>
                    <a:pt x="4813" y="12075"/>
                  </a:cubicBezTo>
                  <a:lnTo>
                    <a:pt x="4843" y="12105"/>
                  </a:lnTo>
                  <a:lnTo>
                    <a:pt x="10121" y="6797"/>
                  </a:lnTo>
                  <a:cubicBezTo>
                    <a:pt x="10213" y="6705"/>
                    <a:pt x="10213" y="6581"/>
                    <a:pt x="10121" y="6489"/>
                  </a:cubicBezTo>
                  <a:cubicBezTo>
                    <a:pt x="10090" y="6458"/>
                    <a:pt x="10044" y="6442"/>
                    <a:pt x="9993" y="6442"/>
                  </a:cubicBezTo>
                  <a:cubicBezTo>
                    <a:pt x="9943" y="6442"/>
                    <a:pt x="9889" y="6458"/>
                    <a:pt x="9843" y="6489"/>
                  </a:cubicBezTo>
                  <a:lnTo>
                    <a:pt x="4535" y="11797"/>
                  </a:lnTo>
                  <a:cubicBezTo>
                    <a:pt x="4132" y="12207"/>
                    <a:pt x="3680" y="12379"/>
                    <a:pt x="3246" y="12379"/>
                  </a:cubicBezTo>
                  <a:cubicBezTo>
                    <a:pt x="1819" y="12379"/>
                    <a:pt x="586" y="10522"/>
                    <a:pt x="1912" y="9174"/>
                  </a:cubicBezTo>
                  <a:lnTo>
                    <a:pt x="8485" y="2631"/>
                  </a:lnTo>
                  <a:lnTo>
                    <a:pt x="11108" y="5254"/>
                  </a:lnTo>
                  <a:lnTo>
                    <a:pt x="10399" y="5933"/>
                  </a:lnTo>
                  <a:cubicBezTo>
                    <a:pt x="10337" y="6026"/>
                    <a:pt x="10337" y="6149"/>
                    <a:pt x="10399" y="6211"/>
                  </a:cubicBezTo>
                  <a:cubicBezTo>
                    <a:pt x="10445" y="6257"/>
                    <a:pt x="10499" y="6280"/>
                    <a:pt x="10553" y="6280"/>
                  </a:cubicBezTo>
                  <a:cubicBezTo>
                    <a:pt x="10607" y="6280"/>
                    <a:pt x="10661" y="6257"/>
                    <a:pt x="10707" y="6211"/>
                  </a:cubicBezTo>
                  <a:lnTo>
                    <a:pt x="11386" y="5532"/>
                  </a:lnTo>
                  <a:cubicBezTo>
                    <a:pt x="11633" y="5717"/>
                    <a:pt x="11942" y="5810"/>
                    <a:pt x="12250" y="5810"/>
                  </a:cubicBezTo>
                  <a:cubicBezTo>
                    <a:pt x="12651" y="5810"/>
                    <a:pt x="13022" y="5655"/>
                    <a:pt x="13269" y="5378"/>
                  </a:cubicBezTo>
                  <a:cubicBezTo>
                    <a:pt x="13824" y="4822"/>
                    <a:pt x="13824" y="3927"/>
                    <a:pt x="13269" y="3341"/>
                  </a:cubicBezTo>
                  <a:lnTo>
                    <a:pt x="10368" y="440"/>
                  </a:lnTo>
                  <a:cubicBezTo>
                    <a:pt x="10059" y="131"/>
                    <a:pt x="9707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52" name="Google Shape;13352;p25"/>
          <p:cNvGrpSpPr/>
          <p:nvPr/>
        </p:nvGrpSpPr>
        <p:grpSpPr>
          <a:xfrm>
            <a:off x="6259925" y="3417642"/>
            <a:ext cx="326375" cy="345675"/>
            <a:chOff x="1784363" y="3581531"/>
            <a:chExt cx="326375" cy="345675"/>
          </a:xfrm>
        </p:grpSpPr>
        <p:sp>
          <p:nvSpPr>
            <p:cNvPr id="13353" name="Google Shape;13353;p25"/>
            <p:cNvSpPr/>
            <p:nvPr/>
          </p:nvSpPr>
          <p:spPr>
            <a:xfrm>
              <a:off x="1869213" y="3606981"/>
              <a:ext cx="42475" cy="75650"/>
            </a:xfrm>
            <a:custGeom>
              <a:avLst/>
              <a:gdLst/>
              <a:ahLst/>
              <a:cxnLst/>
              <a:rect l="l" t="t" r="r" b="b"/>
              <a:pathLst>
                <a:path w="1699" h="3026" extrusionOk="0">
                  <a:moveTo>
                    <a:pt x="248" y="1"/>
                  </a:moveTo>
                  <a:cubicBezTo>
                    <a:pt x="124" y="1"/>
                    <a:pt x="1" y="62"/>
                    <a:pt x="1" y="186"/>
                  </a:cubicBezTo>
                  <a:lnTo>
                    <a:pt x="1" y="2840"/>
                  </a:lnTo>
                  <a:cubicBezTo>
                    <a:pt x="1" y="2963"/>
                    <a:pt x="94" y="3025"/>
                    <a:pt x="217" y="3025"/>
                  </a:cubicBezTo>
                  <a:lnTo>
                    <a:pt x="1544" y="3025"/>
                  </a:lnTo>
                  <a:cubicBezTo>
                    <a:pt x="1637" y="3025"/>
                    <a:pt x="1698" y="2902"/>
                    <a:pt x="1698" y="2778"/>
                  </a:cubicBezTo>
                  <a:cubicBezTo>
                    <a:pt x="1698" y="2655"/>
                    <a:pt x="1637" y="2531"/>
                    <a:pt x="1544" y="2531"/>
                  </a:cubicBezTo>
                  <a:lnTo>
                    <a:pt x="526" y="2531"/>
                  </a:lnTo>
                  <a:lnTo>
                    <a:pt x="526" y="186"/>
                  </a:lnTo>
                  <a:cubicBezTo>
                    <a:pt x="526" y="62"/>
                    <a:pt x="402" y="1"/>
                    <a:pt x="2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4" name="Google Shape;13354;p25"/>
            <p:cNvSpPr/>
            <p:nvPr/>
          </p:nvSpPr>
          <p:spPr>
            <a:xfrm>
              <a:off x="1916288" y="3606206"/>
              <a:ext cx="57125" cy="75650"/>
            </a:xfrm>
            <a:custGeom>
              <a:avLst/>
              <a:gdLst/>
              <a:ahLst/>
              <a:cxnLst/>
              <a:rect l="l" t="t" r="r" b="b"/>
              <a:pathLst>
                <a:path w="2285" h="3026" extrusionOk="0">
                  <a:moveTo>
                    <a:pt x="1112" y="711"/>
                  </a:moveTo>
                  <a:lnTo>
                    <a:pt x="1482" y="1976"/>
                  </a:lnTo>
                  <a:lnTo>
                    <a:pt x="772" y="1976"/>
                  </a:lnTo>
                  <a:lnTo>
                    <a:pt x="1112" y="711"/>
                  </a:lnTo>
                  <a:close/>
                  <a:moveTo>
                    <a:pt x="1112" y="1"/>
                  </a:moveTo>
                  <a:cubicBezTo>
                    <a:pt x="957" y="1"/>
                    <a:pt x="803" y="63"/>
                    <a:pt x="772" y="186"/>
                  </a:cubicBezTo>
                  <a:lnTo>
                    <a:pt x="1" y="2778"/>
                  </a:lnTo>
                  <a:cubicBezTo>
                    <a:pt x="1" y="2778"/>
                    <a:pt x="1" y="2809"/>
                    <a:pt x="1" y="2809"/>
                  </a:cubicBezTo>
                  <a:cubicBezTo>
                    <a:pt x="1" y="2964"/>
                    <a:pt x="186" y="3025"/>
                    <a:pt x="340" y="3025"/>
                  </a:cubicBezTo>
                  <a:cubicBezTo>
                    <a:pt x="463" y="3025"/>
                    <a:pt x="494" y="3025"/>
                    <a:pt x="494" y="2933"/>
                  </a:cubicBezTo>
                  <a:lnTo>
                    <a:pt x="679" y="2377"/>
                  </a:lnTo>
                  <a:lnTo>
                    <a:pt x="1605" y="2377"/>
                  </a:lnTo>
                  <a:lnTo>
                    <a:pt x="1760" y="2933"/>
                  </a:lnTo>
                  <a:cubicBezTo>
                    <a:pt x="1760" y="2994"/>
                    <a:pt x="1852" y="3025"/>
                    <a:pt x="1945" y="3025"/>
                  </a:cubicBezTo>
                  <a:cubicBezTo>
                    <a:pt x="2068" y="3025"/>
                    <a:pt x="2284" y="2933"/>
                    <a:pt x="2284" y="2809"/>
                  </a:cubicBezTo>
                  <a:cubicBezTo>
                    <a:pt x="2284" y="2809"/>
                    <a:pt x="2284" y="2778"/>
                    <a:pt x="2284" y="2778"/>
                  </a:cubicBezTo>
                  <a:lnTo>
                    <a:pt x="1482" y="186"/>
                  </a:lnTo>
                  <a:cubicBezTo>
                    <a:pt x="1420" y="63"/>
                    <a:pt x="1266" y="1"/>
                    <a:pt x="11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5" name="Google Shape;13355;p25"/>
            <p:cNvSpPr/>
            <p:nvPr/>
          </p:nvSpPr>
          <p:spPr>
            <a:xfrm>
              <a:off x="1978788" y="3606981"/>
              <a:ext cx="49350" cy="74925"/>
            </a:xfrm>
            <a:custGeom>
              <a:avLst/>
              <a:gdLst/>
              <a:ahLst/>
              <a:cxnLst/>
              <a:rect l="l" t="t" r="r" b="b"/>
              <a:pathLst>
                <a:path w="1974" h="2997" extrusionOk="0">
                  <a:moveTo>
                    <a:pt x="957" y="495"/>
                  </a:moveTo>
                  <a:cubicBezTo>
                    <a:pt x="1389" y="525"/>
                    <a:pt x="1389" y="1143"/>
                    <a:pt x="957" y="1204"/>
                  </a:cubicBezTo>
                  <a:lnTo>
                    <a:pt x="494" y="1204"/>
                  </a:lnTo>
                  <a:lnTo>
                    <a:pt x="494" y="495"/>
                  </a:lnTo>
                  <a:close/>
                  <a:moveTo>
                    <a:pt x="988" y="1606"/>
                  </a:moveTo>
                  <a:cubicBezTo>
                    <a:pt x="1235" y="1606"/>
                    <a:pt x="1358" y="1729"/>
                    <a:pt x="1358" y="2038"/>
                  </a:cubicBezTo>
                  <a:lnTo>
                    <a:pt x="1358" y="2099"/>
                  </a:lnTo>
                  <a:cubicBezTo>
                    <a:pt x="1358" y="2439"/>
                    <a:pt x="1204" y="2562"/>
                    <a:pt x="988" y="2562"/>
                  </a:cubicBezTo>
                  <a:lnTo>
                    <a:pt x="525" y="2562"/>
                  </a:lnTo>
                  <a:lnTo>
                    <a:pt x="525" y="1606"/>
                  </a:lnTo>
                  <a:close/>
                  <a:moveTo>
                    <a:pt x="216" y="1"/>
                  </a:moveTo>
                  <a:cubicBezTo>
                    <a:pt x="93" y="1"/>
                    <a:pt x="0" y="62"/>
                    <a:pt x="0" y="186"/>
                  </a:cubicBezTo>
                  <a:lnTo>
                    <a:pt x="0" y="2840"/>
                  </a:lnTo>
                  <a:cubicBezTo>
                    <a:pt x="0" y="2933"/>
                    <a:pt x="93" y="2994"/>
                    <a:pt x="216" y="2994"/>
                  </a:cubicBezTo>
                  <a:lnTo>
                    <a:pt x="1111" y="2994"/>
                  </a:lnTo>
                  <a:cubicBezTo>
                    <a:pt x="1128" y="2995"/>
                    <a:pt x="1145" y="2996"/>
                    <a:pt x="1161" y="2996"/>
                  </a:cubicBezTo>
                  <a:cubicBezTo>
                    <a:pt x="1603" y="2996"/>
                    <a:pt x="1973" y="2606"/>
                    <a:pt x="1914" y="2130"/>
                  </a:cubicBezTo>
                  <a:lnTo>
                    <a:pt x="1914" y="2038"/>
                  </a:lnTo>
                  <a:cubicBezTo>
                    <a:pt x="1943" y="1741"/>
                    <a:pt x="1802" y="1473"/>
                    <a:pt x="1517" y="1370"/>
                  </a:cubicBezTo>
                  <a:lnTo>
                    <a:pt x="1517" y="1370"/>
                  </a:lnTo>
                  <a:cubicBezTo>
                    <a:pt x="1740" y="1239"/>
                    <a:pt x="1851" y="976"/>
                    <a:pt x="1821" y="741"/>
                  </a:cubicBezTo>
                  <a:cubicBezTo>
                    <a:pt x="1821" y="155"/>
                    <a:pt x="1451" y="1"/>
                    <a:pt x="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6" name="Google Shape;13356;p25"/>
            <p:cNvSpPr/>
            <p:nvPr/>
          </p:nvSpPr>
          <p:spPr>
            <a:xfrm>
              <a:off x="1811363" y="3819156"/>
              <a:ext cx="54800" cy="54050"/>
            </a:xfrm>
            <a:custGeom>
              <a:avLst/>
              <a:gdLst/>
              <a:ahLst/>
              <a:cxnLst/>
              <a:rect l="l" t="t" r="r" b="b"/>
              <a:pathLst>
                <a:path w="2192" h="2162" extrusionOk="0">
                  <a:moveTo>
                    <a:pt x="1574" y="402"/>
                  </a:moveTo>
                  <a:cubicBezTo>
                    <a:pt x="1698" y="402"/>
                    <a:pt x="1790" y="495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02" y="1636"/>
                    <a:pt x="432" y="1544"/>
                  </a:cubicBezTo>
                  <a:lnTo>
                    <a:pt x="402" y="618"/>
                  </a:lnTo>
                  <a:cubicBezTo>
                    <a:pt x="402" y="495"/>
                    <a:pt x="494" y="402"/>
                    <a:pt x="618" y="402"/>
                  </a:cubicBezTo>
                  <a:close/>
                  <a:moveTo>
                    <a:pt x="618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7" name="Google Shape;13357;p25"/>
            <p:cNvSpPr/>
            <p:nvPr/>
          </p:nvSpPr>
          <p:spPr>
            <a:xfrm>
              <a:off x="1811363" y="3731206"/>
              <a:ext cx="54800" cy="54025"/>
            </a:xfrm>
            <a:custGeom>
              <a:avLst/>
              <a:gdLst/>
              <a:ahLst/>
              <a:cxnLst/>
              <a:rect l="l" t="t" r="r" b="b"/>
              <a:pathLst>
                <a:path w="2192" h="2161" extrusionOk="0">
                  <a:moveTo>
                    <a:pt x="1574" y="402"/>
                  </a:moveTo>
                  <a:cubicBezTo>
                    <a:pt x="1698" y="402"/>
                    <a:pt x="1790" y="494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32" y="1636"/>
                    <a:pt x="432" y="1544"/>
                  </a:cubicBezTo>
                  <a:lnTo>
                    <a:pt x="432" y="618"/>
                  </a:lnTo>
                  <a:cubicBezTo>
                    <a:pt x="432" y="494"/>
                    <a:pt x="525" y="402"/>
                    <a:pt x="618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8" name="Google Shape;13358;p25"/>
            <p:cNvSpPr/>
            <p:nvPr/>
          </p:nvSpPr>
          <p:spPr>
            <a:xfrm>
              <a:off x="2029713" y="3819156"/>
              <a:ext cx="54025" cy="54050"/>
            </a:xfrm>
            <a:custGeom>
              <a:avLst/>
              <a:gdLst/>
              <a:ahLst/>
              <a:cxnLst/>
              <a:rect l="l" t="t" r="r" b="b"/>
              <a:pathLst>
                <a:path w="2161" h="2162" extrusionOk="0">
                  <a:moveTo>
                    <a:pt x="1543" y="402"/>
                  </a:moveTo>
                  <a:cubicBezTo>
                    <a:pt x="1636" y="402"/>
                    <a:pt x="1759" y="495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36" y="1760"/>
                    <a:pt x="1543" y="1760"/>
                  </a:cubicBezTo>
                  <a:lnTo>
                    <a:pt x="587" y="1760"/>
                  </a:lnTo>
                  <a:cubicBezTo>
                    <a:pt x="463" y="1760"/>
                    <a:pt x="371" y="1636"/>
                    <a:pt x="371" y="1544"/>
                  </a:cubicBezTo>
                  <a:lnTo>
                    <a:pt x="371" y="618"/>
                  </a:lnTo>
                  <a:cubicBezTo>
                    <a:pt x="371" y="495"/>
                    <a:pt x="463" y="402"/>
                    <a:pt x="587" y="402"/>
                  </a:cubicBezTo>
                  <a:close/>
                  <a:moveTo>
                    <a:pt x="617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1"/>
                    <a:pt x="1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9" name="Google Shape;13359;p25"/>
            <p:cNvSpPr/>
            <p:nvPr/>
          </p:nvSpPr>
          <p:spPr>
            <a:xfrm>
              <a:off x="2029713" y="3731206"/>
              <a:ext cx="54025" cy="54025"/>
            </a:xfrm>
            <a:custGeom>
              <a:avLst/>
              <a:gdLst/>
              <a:ahLst/>
              <a:cxnLst/>
              <a:rect l="l" t="t" r="r" b="b"/>
              <a:pathLst>
                <a:path w="2161" h="2161" extrusionOk="0">
                  <a:moveTo>
                    <a:pt x="1543" y="402"/>
                  </a:moveTo>
                  <a:cubicBezTo>
                    <a:pt x="1667" y="402"/>
                    <a:pt x="1759" y="494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67" y="1760"/>
                    <a:pt x="1543" y="1760"/>
                  </a:cubicBezTo>
                  <a:lnTo>
                    <a:pt x="617" y="1760"/>
                  </a:lnTo>
                  <a:cubicBezTo>
                    <a:pt x="494" y="1760"/>
                    <a:pt x="401" y="1636"/>
                    <a:pt x="401" y="1544"/>
                  </a:cubicBezTo>
                  <a:lnTo>
                    <a:pt x="401" y="618"/>
                  </a:lnTo>
                  <a:cubicBezTo>
                    <a:pt x="401" y="494"/>
                    <a:pt x="494" y="402"/>
                    <a:pt x="617" y="402"/>
                  </a:cubicBezTo>
                  <a:close/>
                  <a:moveTo>
                    <a:pt x="617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0" name="Google Shape;13360;p25"/>
            <p:cNvSpPr/>
            <p:nvPr/>
          </p:nvSpPr>
          <p:spPr>
            <a:xfrm>
              <a:off x="1920913" y="3731206"/>
              <a:ext cx="54050" cy="54025"/>
            </a:xfrm>
            <a:custGeom>
              <a:avLst/>
              <a:gdLst/>
              <a:ahLst/>
              <a:cxnLst/>
              <a:rect l="l" t="t" r="r" b="b"/>
              <a:pathLst>
                <a:path w="2162" h="2161" extrusionOk="0">
                  <a:moveTo>
                    <a:pt x="1544" y="402"/>
                  </a:moveTo>
                  <a:cubicBezTo>
                    <a:pt x="1667" y="402"/>
                    <a:pt x="1760" y="494"/>
                    <a:pt x="1760" y="618"/>
                  </a:cubicBezTo>
                  <a:lnTo>
                    <a:pt x="1760" y="1544"/>
                  </a:lnTo>
                  <a:cubicBezTo>
                    <a:pt x="1760" y="1667"/>
                    <a:pt x="1667" y="1760"/>
                    <a:pt x="1544" y="1760"/>
                  </a:cubicBezTo>
                  <a:lnTo>
                    <a:pt x="618" y="1760"/>
                  </a:lnTo>
                  <a:cubicBezTo>
                    <a:pt x="494" y="1760"/>
                    <a:pt x="402" y="1667"/>
                    <a:pt x="402" y="1544"/>
                  </a:cubicBezTo>
                  <a:lnTo>
                    <a:pt x="402" y="618"/>
                  </a:lnTo>
                  <a:cubicBezTo>
                    <a:pt x="402" y="494"/>
                    <a:pt x="494" y="402"/>
                    <a:pt x="587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1" y="278"/>
                    <a:pt x="1" y="618"/>
                  </a:cubicBezTo>
                  <a:lnTo>
                    <a:pt x="1" y="1544"/>
                  </a:lnTo>
                  <a:cubicBezTo>
                    <a:pt x="1" y="1883"/>
                    <a:pt x="278" y="2161"/>
                    <a:pt x="618" y="2161"/>
                  </a:cubicBezTo>
                  <a:lnTo>
                    <a:pt x="1544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1" name="Google Shape;13361;p25"/>
            <p:cNvSpPr/>
            <p:nvPr/>
          </p:nvSpPr>
          <p:spPr>
            <a:xfrm>
              <a:off x="1918613" y="3861606"/>
              <a:ext cx="15450" cy="13050"/>
            </a:xfrm>
            <a:custGeom>
              <a:avLst/>
              <a:gdLst/>
              <a:ahLst/>
              <a:cxnLst/>
              <a:rect l="l" t="t" r="r" b="b"/>
              <a:pathLst>
                <a:path w="618" h="522" extrusionOk="0">
                  <a:moveTo>
                    <a:pt x="370" y="0"/>
                  </a:moveTo>
                  <a:cubicBezTo>
                    <a:pt x="124" y="0"/>
                    <a:pt x="0" y="278"/>
                    <a:pt x="185" y="432"/>
                  </a:cubicBezTo>
                  <a:cubicBezTo>
                    <a:pt x="237" y="494"/>
                    <a:pt x="302" y="521"/>
                    <a:pt x="366" y="521"/>
                  </a:cubicBezTo>
                  <a:cubicBezTo>
                    <a:pt x="494" y="521"/>
                    <a:pt x="617" y="412"/>
                    <a:pt x="617" y="247"/>
                  </a:cubicBezTo>
                  <a:cubicBezTo>
                    <a:pt x="617" y="124"/>
                    <a:pt x="525" y="0"/>
                    <a:pt x="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2" name="Google Shape;13362;p25"/>
            <p:cNvSpPr/>
            <p:nvPr/>
          </p:nvSpPr>
          <p:spPr>
            <a:xfrm>
              <a:off x="1958713" y="3861606"/>
              <a:ext cx="15475" cy="13050"/>
            </a:xfrm>
            <a:custGeom>
              <a:avLst/>
              <a:gdLst/>
              <a:ahLst/>
              <a:cxnLst/>
              <a:rect l="l" t="t" r="r" b="b"/>
              <a:pathLst>
                <a:path w="619" h="522" extrusionOk="0">
                  <a:moveTo>
                    <a:pt x="371" y="0"/>
                  </a:moveTo>
                  <a:cubicBezTo>
                    <a:pt x="124" y="0"/>
                    <a:pt x="1" y="278"/>
                    <a:pt x="186" y="432"/>
                  </a:cubicBezTo>
                  <a:cubicBezTo>
                    <a:pt x="238" y="494"/>
                    <a:pt x="303" y="521"/>
                    <a:pt x="367" y="521"/>
                  </a:cubicBezTo>
                  <a:cubicBezTo>
                    <a:pt x="495" y="521"/>
                    <a:pt x="618" y="412"/>
                    <a:pt x="618" y="247"/>
                  </a:cubicBezTo>
                  <a:cubicBezTo>
                    <a:pt x="618" y="124"/>
                    <a:pt x="49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3" name="Google Shape;13363;p25"/>
            <p:cNvSpPr/>
            <p:nvPr/>
          </p:nvSpPr>
          <p:spPr>
            <a:xfrm>
              <a:off x="1784363" y="3581531"/>
              <a:ext cx="326375" cy="290125"/>
            </a:xfrm>
            <a:custGeom>
              <a:avLst/>
              <a:gdLst/>
              <a:ahLst/>
              <a:cxnLst/>
              <a:rect l="l" t="t" r="r" b="b"/>
              <a:pathLst>
                <a:path w="13055" h="11605" extrusionOk="0">
                  <a:moveTo>
                    <a:pt x="10215" y="402"/>
                  </a:moveTo>
                  <a:cubicBezTo>
                    <a:pt x="10524" y="402"/>
                    <a:pt x="10802" y="648"/>
                    <a:pt x="10802" y="957"/>
                  </a:cubicBezTo>
                  <a:lnTo>
                    <a:pt x="10802" y="4043"/>
                  </a:lnTo>
                  <a:cubicBezTo>
                    <a:pt x="10802" y="4352"/>
                    <a:pt x="10524" y="4630"/>
                    <a:pt x="10215" y="4630"/>
                  </a:cubicBezTo>
                  <a:lnTo>
                    <a:pt x="2839" y="4630"/>
                  </a:lnTo>
                  <a:cubicBezTo>
                    <a:pt x="2531" y="4630"/>
                    <a:pt x="2284" y="4352"/>
                    <a:pt x="2284" y="4043"/>
                  </a:cubicBezTo>
                  <a:lnTo>
                    <a:pt x="2284" y="957"/>
                  </a:lnTo>
                  <a:cubicBezTo>
                    <a:pt x="2284" y="648"/>
                    <a:pt x="2531" y="402"/>
                    <a:pt x="2839" y="402"/>
                  </a:cubicBezTo>
                  <a:close/>
                  <a:moveTo>
                    <a:pt x="2839" y="0"/>
                  </a:moveTo>
                  <a:cubicBezTo>
                    <a:pt x="2315" y="0"/>
                    <a:pt x="1883" y="432"/>
                    <a:pt x="1883" y="957"/>
                  </a:cubicBezTo>
                  <a:lnTo>
                    <a:pt x="1883" y="2963"/>
                  </a:lnTo>
                  <a:lnTo>
                    <a:pt x="1142" y="2963"/>
                  </a:lnTo>
                  <a:cubicBezTo>
                    <a:pt x="525" y="2963"/>
                    <a:pt x="0" y="3457"/>
                    <a:pt x="0" y="4074"/>
                  </a:cubicBezTo>
                  <a:lnTo>
                    <a:pt x="0" y="5309"/>
                  </a:lnTo>
                  <a:cubicBezTo>
                    <a:pt x="0" y="5432"/>
                    <a:pt x="93" y="5525"/>
                    <a:pt x="216" y="5525"/>
                  </a:cubicBezTo>
                  <a:cubicBezTo>
                    <a:pt x="340" y="5525"/>
                    <a:pt x="432" y="5432"/>
                    <a:pt x="401" y="5309"/>
                  </a:cubicBezTo>
                  <a:lnTo>
                    <a:pt x="401" y="4074"/>
                  </a:lnTo>
                  <a:cubicBezTo>
                    <a:pt x="401" y="3673"/>
                    <a:pt x="741" y="3364"/>
                    <a:pt x="1142" y="3364"/>
                  </a:cubicBezTo>
                  <a:lnTo>
                    <a:pt x="1883" y="3364"/>
                  </a:lnTo>
                  <a:lnTo>
                    <a:pt x="1883" y="4043"/>
                  </a:lnTo>
                  <a:cubicBezTo>
                    <a:pt x="1883" y="4599"/>
                    <a:pt x="2315" y="5031"/>
                    <a:pt x="2839" y="5031"/>
                  </a:cubicBezTo>
                  <a:lnTo>
                    <a:pt x="10215" y="5031"/>
                  </a:lnTo>
                  <a:cubicBezTo>
                    <a:pt x="10771" y="5031"/>
                    <a:pt x="11203" y="4599"/>
                    <a:pt x="11203" y="4043"/>
                  </a:cubicBezTo>
                  <a:lnTo>
                    <a:pt x="11203" y="3364"/>
                  </a:lnTo>
                  <a:lnTo>
                    <a:pt x="11944" y="3364"/>
                  </a:lnTo>
                  <a:cubicBezTo>
                    <a:pt x="12345" y="3364"/>
                    <a:pt x="12654" y="3673"/>
                    <a:pt x="12654" y="4074"/>
                  </a:cubicBezTo>
                  <a:lnTo>
                    <a:pt x="12654" y="11388"/>
                  </a:lnTo>
                  <a:cubicBezTo>
                    <a:pt x="12654" y="11512"/>
                    <a:pt x="12746" y="11604"/>
                    <a:pt x="12870" y="11604"/>
                  </a:cubicBezTo>
                  <a:cubicBezTo>
                    <a:pt x="12962" y="11604"/>
                    <a:pt x="13055" y="11512"/>
                    <a:pt x="13055" y="11388"/>
                  </a:cubicBezTo>
                  <a:lnTo>
                    <a:pt x="13055" y="4074"/>
                  </a:lnTo>
                  <a:cubicBezTo>
                    <a:pt x="13055" y="3457"/>
                    <a:pt x="12561" y="2963"/>
                    <a:pt x="11944" y="2963"/>
                  </a:cubicBezTo>
                  <a:lnTo>
                    <a:pt x="11203" y="2963"/>
                  </a:lnTo>
                  <a:lnTo>
                    <a:pt x="11203" y="957"/>
                  </a:lnTo>
                  <a:cubicBezTo>
                    <a:pt x="11203" y="432"/>
                    <a:pt x="10771" y="0"/>
                    <a:pt x="10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4" name="Google Shape;13364;p25"/>
            <p:cNvSpPr/>
            <p:nvPr/>
          </p:nvSpPr>
          <p:spPr>
            <a:xfrm>
              <a:off x="1784363" y="3729656"/>
              <a:ext cx="326375" cy="197550"/>
            </a:xfrm>
            <a:custGeom>
              <a:avLst/>
              <a:gdLst/>
              <a:ahLst/>
              <a:cxnLst/>
              <a:rect l="l" t="t" r="r" b="b"/>
              <a:pathLst>
                <a:path w="13055" h="7902" extrusionOk="0">
                  <a:moveTo>
                    <a:pt x="6327" y="3581"/>
                  </a:moveTo>
                  <a:lnTo>
                    <a:pt x="6327" y="7500"/>
                  </a:lnTo>
                  <a:lnTo>
                    <a:pt x="4352" y="7500"/>
                  </a:lnTo>
                  <a:lnTo>
                    <a:pt x="4352" y="4105"/>
                  </a:lnTo>
                  <a:cubicBezTo>
                    <a:pt x="4352" y="3828"/>
                    <a:pt x="4568" y="3581"/>
                    <a:pt x="4876" y="3581"/>
                  </a:cubicBezTo>
                  <a:close/>
                  <a:moveTo>
                    <a:pt x="8209" y="3581"/>
                  </a:moveTo>
                  <a:cubicBezTo>
                    <a:pt x="8487" y="3581"/>
                    <a:pt x="8734" y="3828"/>
                    <a:pt x="8734" y="4105"/>
                  </a:cubicBezTo>
                  <a:lnTo>
                    <a:pt x="8734" y="7500"/>
                  </a:lnTo>
                  <a:lnTo>
                    <a:pt x="6728" y="7500"/>
                  </a:lnTo>
                  <a:lnTo>
                    <a:pt x="6728" y="3581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716"/>
                  </a:lnTo>
                  <a:cubicBezTo>
                    <a:pt x="0" y="7809"/>
                    <a:pt x="93" y="7901"/>
                    <a:pt x="216" y="7901"/>
                  </a:cubicBezTo>
                  <a:lnTo>
                    <a:pt x="12870" y="7901"/>
                  </a:lnTo>
                  <a:cubicBezTo>
                    <a:pt x="12962" y="7901"/>
                    <a:pt x="13055" y="7809"/>
                    <a:pt x="13055" y="7685"/>
                  </a:cubicBezTo>
                  <a:lnTo>
                    <a:pt x="13055" y="6297"/>
                  </a:lnTo>
                  <a:cubicBezTo>
                    <a:pt x="13055" y="6173"/>
                    <a:pt x="12962" y="6081"/>
                    <a:pt x="12870" y="6081"/>
                  </a:cubicBezTo>
                  <a:cubicBezTo>
                    <a:pt x="12746" y="6081"/>
                    <a:pt x="12654" y="6173"/>
                    <a:pt x="12654" y="6297"/>
                  </a:cubicBezTo>
                  <a:lnTo>
                    <a:pt x="12654" y="7469"/>
                  </a:lnTo>
                  <a:lnTo>
                    <a:pt x="9135" y="7469"/>
                  </a:lnTo>
                  <a:lnTo>
                    <a:pt x="9135" y="4105"/>
                  </a:lnTo>
                  <a:cubicBezTo>
                    <a:pt x="9135" y="3581"/>
                    <a:pt x="8703" y="3180"/>
                    <a:pt x="8209" y="3180"/>
                  </a:cubicBezTo>
                  <a:lnTo>
                    <a:pt x="4876" y="3180"/>
                  </a:lnTo>
                  <a:cubicBezTo>
                    <a:pt x="4352" y="3180"/>
                    <a:pt x="3920" y="3581"/>
                    <a:pt x="3920" y="4105"/>
                  </a:cubicBezTo>
                  <a:lnTo>
                    <a:pt x="3920" y="7500"/>
                  </a:lnTo>
                  <a:lnTo>
                    <a:pt x="432" y="7500"/>
                  </a:ln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65" name="Google Shape;13365;p25"/>
          <p:cNvGrpSpPr/>
          <p:nvPr/>
        </p:nvGrpSpPr>
        <p:grpSpPr>
          <a:xfrm>
            <a:off x="5521919" y="3417642"/>
            <a:ext cx="296300" cy="345675"/>
            <a:chOff x="1039038" y="4141656"/>
            <a:chExt cx="296300" cy="345675"/>
          </a:xfrm>
        </p:grpSpPr>
        <p:sp>
          <p:nvSpPr>
            <p:cNvPr id="13366" name="Google Shape;13366;p25"/>
            <p:cNvSpPr/>
            <p:nvPr/>
          </p:nvSpPr>
          <p:spPr>
            <a:xfrm>
              <a:off x="1120813" y="4177156"/>
              <a:ext cx="10075" cy="21625"/>
            </a:xfrm>
            <a:custGeom>
              <a:avLst/>
              <a:gdLst/>
              <a:ahLst/>
              <a:cxnLst/>
              <a:rect l="l" t="t" r="r" b="b"/>
              <a:pathLst>
                <a:path w="403" h="865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649"/>
                  </a:lnTo>
                  <a:cubicBezTo>
                    <a:pt x="1" y="772"/>
                    <a:pt x="94" y="865"/>
                    <a:pt x="186" y="865"/>
                  </a:cubicBezTo>
                  <a:cubicBezTo>
                    <a:pt x="310" y="865"/>
                    <a:pt x="402" y="772"/>
                    <a:pt x="402" y="649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7" name="Google Shape;13367;p25"/>
            <p:cNvSpPr/>
            <p:nvPr/>
          </p:nvSpPr>
          <p:spPr>
            <a:xfrm>
              <a:off x="1242738" y="4177156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649"/>
                  </a:lnTo>
                  <a:cubicBezTo>
                    <a:pt x="0" y="772"/>
                    <a:pt x="93" y="865"/>
                    <a:pt x="216" y="865"/>
                  </a:cubicBezTo>
                  <a:cubicBezTo>
                    <a:pt x="309" y="865"/>
                    <a:pt x="401" y="772"/>
                    <a:pt x="401" y="649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8" name="Google Shape;13368;p25"/>
            <p:cNvSpPr/>
            <p:nvPr/>
          </p:nvSpPr>
          <p:spPr>
            <a:xfrm>
              <a:off x="1165213" y="4187556"/>
              <a:ext cx="44150" cy="16750"/>
            </a:xfrm>
            <a:custGeom>
              <a:avLst/>
              <a:gdLst/>
              <a:ahLst/>
              <a:cxnLst/>
              <a:rect l="l" t="t" r="r" b="b"/>
              <a:pathLst>
                <a:path w="1766" h="670" extrusionOk="0">
                  <a:moveTo>
                    <a:pt x="278" y="0"/>
                  </a:moveTo>
                  <a:cubicBezTo>
                    <a:pt x="136" y="0"/>
                    <a:pt x="1" y="195"/>
                    <a:pt x="138" y="356"/>
                  </a:cubicBezTo>
                  <a:cubicBezTo>
                    <a:pt x="305" y="550"/>
                    <a:pt x="546" y="669"/>
                    <a:pt x="816" y="669"/>
                  </a:cubicBezTo>
                  <a:cubicBezTo>
                    <a:pt x="842" y="669"/>
                    <a:pt x="868" y="668"/>
                    <a:pt x="894" y="666"/>
                  </a:cubicBezTo>
                  <a:lnTo>
                    <a:pt x="894" y="666"/>
                  </a:lnTo>
                  <a:cubicBezTo>
                    <a:pt x="917" y="668"/>
                    <a:pt x="941" y="669"/>
                    <a:pt x="964" y="669"/>
                  </a:cubicBezTo>
                  <a:cubicBezTo>
                    <a:pt x="1213" y="669"/>
                    <a:pt x="1457" y="550"/>
                    <a:pt x="1651" y="356"/>
                  </a:cubicBezTo>
                  <a:cubicBezTo>
                    <a:pt x="1765" y="195"/>
                    <a:pt x="1624" y="0"/>
                    <a:pt x="1480" y="0"/>
                  </a:cubicBezTo>
                  <a:cubicBezTo>
                    <a:pt x="1431" y="0"/>
                    <a:pt x="1381" y="23"/>
                    <a:pt x="1342" y="78"/>
                  </a:cubicBezTo>
                  <a:cubicBezTo>
                    <a:pt x="1219" y="202"/>
                    <a:pt x="1049" y="263"/>
                    <a:pt x="879" y="263"/>
                  </a:cubicBezTo>
                  <a:cubicBezTo>
                    <a:pt x="709" y="263"/>
                    <a:pt x="540" y="202"/>
                    <a:pt x="416" y="78"/>
                  </a:cubicBezTo>
                  <a:cubicBezTo>
                    <a:pt x="377" y="23"/>
                    <a:pt x="327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9" name="Google Shape;13369;p25"/>
            <p:cNvSpPr/>
            <p:nvPr/>
          </p:nvSpPr>
          <p:spPr>
            <a:xfrm>
              <a:off x="1039038" y="4141656"/>
              <a:ext cx="296300" cy="345675"/>
            </a:xfrm>
            <a:custGeom>
              <a:avLst/>
              <a:gdLst/>
              <a:ahLst/>
              <a:cxnLst/>
              <a:rect l="l" t="t" r="r" b="b"/>
              <a:pathLst>
                <a:path w="11852" h="13827" extrusionOk="0">
                  <a:moveTo>
                    <a:pt x="1976" y="3951"/>
                  </a:moveTo>
                  <a:lnTo>
                    <a:pt x="2192" y="5649"/>
                  </a:lnTo>
                  <a:lnTo>
                    <a:pt x="1420" y="5649"/>
                  </a:lnTo>
                  <a:lnTo>
                    <a:pt x="1173" y="3951"/>
                  </a:lnTo>
                  <a:close/>
                  <a:moveTo>
                    <a:pt x="10895" y="402"/>
                  </a:moveTo>
                  <a:cubicBezTo>
                    <a:pt x="11203" y="402"/>
                    <a:pt x="11419" y="649"/>
                    <a:pt x="11450" y="958"/>
                  </a:cubicBezTo>
                  <a:lnTo>
                    <a:pt x="11450" y="2994"/>
                  </a:lnTo>
                  <a:cubicBezTo>
                    <a:pt x="11419" y="3272"/>
                    <a:pt x="11203" y="3519"/>
                    <a:pt x="10895" y="3519"/>
                  </a:cubicBezTo>
                  <a:lnTo>
                    <a:pt x="3889" y="3519"/>
                  </a:lnTo>
                  <a:cubicBezTo>
                    <a:pt x="3797" y="3519"/>
                    <a:pt x="3704" y="3612"/>
                    <a:pt x="3704" y="3735"/>
                  </a:cubicBezTo>
                  <a:cubicBezTo>
                    <a:pt x="3704" y="3859"/>
                    <a:pt x="3797" y="3951"/>
                    <a:pt x="3889" y="3951"/>
                  </a:cubicBezTo>
                  <a:lnTo>
                    <a:pt x="9444" y="3951"/>
                  </a:lnTo>
                  <a:lnTo>
                    <a:pt x="9228" y="5649"/>
                  </a:lnTo>
                  <a:lnTo>
                    <a:pt x="2593" y="5649"/>
                  </a:lnTo>
                  <a:lnTo>
                    <a:pt x="2377" y="3951"/>
                  </a:lnTo>
                  <a:lnTo>
                    <a:pt x="3087" y="3951"/>
                  </a:lnTo>
                  <a:cubicBezTo>
                    <a:pt x="3210" y="3951"/>
                    <a:pt x="3303" y="3859"/>
                    <a:pt x="3303" y="3735"/>
                  </a:cubicBezTo>
                  <a:cubicBezTo>
                    <a:pt x="3303" y="3612"/>
                    <a:pt x="3210" y="3519"/>
                    <a:pt x="3087" y="3519"/>
                  </a:cubicBezTo>
                  <a:lnTo>
                    <a:pt x="957" y="3519"/>
                  </a:lnTo>
                  <a:cubicBezTo>
                    <a:pt x="649" y="3519"/>
                    <a:pt x="402" y="3272"/>
                    <a:pt x="402" y="2994"/>
                  </a:cubicBezTo>
                  <a:lnTo>
                    <a:pt x="402" y="958"/>
                  </a:lnTo>
                  <a:cubicBezTo>
                    <a:pt x="402" y="649"/>
                    <a:pt x="649" y="402"/>
                    <a:pt x="957" y="402"/>
                  </a:cubicBezTo>
                  <a:close/>
                  <a:moveTo>
                    <a:pt x="10648" y="3951"/>
                  </a:moveTo>
                  <a:lnTo>
                    <a:pt x="10432" y="5649"/>
                  </a:lnTo>
                  <a:lnTo>
                    <a:pt x="9660" y="5649"/>
                  </a:lnTo>
                  <a:lnTo>
                    <a:pt x="9846" y="3951"/>
                  </a:lnTo>
                  <a:close/>
                  <a:moveTo>
                    <a:pt x="10370" y="6081"/>
                  </a:moveTo>
                  <a:lnTo>
                    <a:pt x="9784" y="10710"/>
                  </a:lnTo>
                  <a:lnTo>
                    <a:pt x="2068" y="10710"/>
                  </a:lnTo>
                  <a:lnTo>
                    <a:pt x="1451" y="6081"/>
                  </a:lnTo>
                  <a:close/>
                  <a:moveTo>
                    <a:pt x="9722" y="11111"/>
                  </a:moveTo>
                  <a:lnTo>
                    <a:pt x="9537" y="12654"/>
                  </a:lnTo>
                  <a:cubicBezTo>
                    <a:pt x="9444" y="13086"/>
                    <a:pt x="9074" y="13426"/>
                    <a:pt x="8642" y="13426"/>
                  </a:cubicBezTo>
                  <a:lnTo>
                    <a:pt x="3179" y="13426"/>
                  </a:lnTo>
                  <a:cubicBezTo>
                    <a:pt x="2747" y="13426"/>
                    <a:pt x="2377" y="13086"/>
                    <a:pt x="2315" y="12654"/>
                  </a:cubicBezTo>
                  <a:lnTo>
                    <a:pt x="2099" y="11111"/>
                  </a:lnTo>
                  <a:lnTo>
                    <a:pt x="2809" y="11111"/>
                  </a:lnTo>
                  <a:lnTo>
                    <a:pt x="2963" y="12562"/>
                  </a:lnTo>
                  <a:cubicBezTo>
                    <a:pt x="2994" y="12654"/>
                    <a:pt x="3087" y="12747"/>
                    <a:pt x="3179" y="12747"/>
                  </a:cubicBezTo>
                  <a:lnTo>
                    <a:pt x="7037" y="12747"/>
                  </a:lnTo>
                  <a:cubicBezTo>
                    <a:pt x="7161" y="12747"/>
                    <a:pt x="7253" y="12654"/>
                    <a:pt x="7253" y="12562"/>
                  </a:cubicBezTo>
                  <a:cubicBezTo>
                    <a:pt x="7253" y="12438"/>
                    <a:pt x="7161" y="12346"/>
                    <a:pt x="7037" y="12346"/>
                  </a:cubicBezTo>
                  <a:lnTo>
                    <a:pt x="3365" y="12346"/>
                  </a:lnTo>
                  <a:lnTo>
                    <a:pt x="3210" y="11111"/>
                  </a:lnTo>
                  <a:lnTo>
                    <a:pt x="8611" y="11111"/>
                  </a:lnTo>
                  <a:lnTo>
                    <a:pt x="8457" y="12346"/>
                  </a:lnTo>
                  <a:lnTo>
                    <a:pt x="7839" y="12346"/>
                  </a:lnTo>
                  <a:cubicBezTo>
                    <a:pt x="7716" y="12346"/>
                    <a:pt x="7623" y="12438"/>
                    <a:pt x="7623" y="12562"/>
                  </a:cubicBezTo>
                  <a:cubicBezTo>
                    <a:pt x="7623" y="12654"/>
                    <a:pt x="7716" y="12747"/>
                    <a:pt x="7839" y="12747"/>
                  </a:cubicBezTo>
                  <a:lnTo>
                    <a:pt x="8642" y="12747"/>
                  </a:lnTo>
                  <a:cubicBezTo>
                    <a:pt x="8734" y="12747"/>
                    <a:pt x="8827" y="12654"/>
                    <a:pt x="8858" y="12562"/>
                  </a:cubicBezTo>
                  <a:lnTo>
                    <a:pt x="9012" y="11111"/>
                  </a:lnTo>
                  <a:close/>
                  <a:moveTo>
                    <a:pt x="957" y="1"/>
                  </a:moveTo>
                  <a:cubicBezTo>
                    <a:pt x="402" y="1"/>
                    <a:pt x="1" y="433"/>
                    <a:pt x="1" y="958"/>
                  </a:cubicBezTo>
                  <a:lnTo>
                    <a:pt x="1" y="2994"/>
                  </a:lnTo>
                  <a:cubicBezTo>
                    <a:pt x="1" y="3427"/>
                    <a:pt x="309" y="3828"/>
                    <a:pt x="772" y="3920"/>
                  </a:cubicBezTo>
                  <a:lnTo>
                    <a:pt x="1914" y="12685"/>
                  </a:lnTo>
                  <a:cubicBezTo>
                    <a:pt x="2007" y="13333"/>
                    <a:pt x="2531" y="13827"/>
                    <a:pt x="3179" y="13827"/>
                  </a:cubicBezTo>
                  <a:lnTo>
                    <a:pt x="8642" y="13827"/>
                  </a:lnTo>
                  <a:cubicBezTo>
                    <a:pt x="9290" y="13827"/>
                    <a:pt x="9846" y="13333"/>
                    <a:pt x="9938" y="12685"/>
                  </a:cubicBezTo>
                  <a:lnTo>
                    <a:pt x="11080" y="3920"/>
                  </a:lnTo>
                  <a:cubicBezTo>
                    <a:pt x="11512" y="3828"/>
                    <a:pt x="11852" y="3427"/>
                    <a:pt x="11852" y="2994"/>
                  </a:cubicBezTo>
                  <a:lnTo>
                    <a:pt x="11852" y="958"/>
                  </a:lnTo>
                  <a:cubicBezTo>
                    <a:pt x="11852" y="433"/>
                    <a:pt x="11419" y="1"/>
                    <a:pt x="10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0" name="Google Shape;13370;p25"/>
            <p:cNvSpPr/>
            <p:nvPr/>
          </p:nvSpPr>
          <p:spPr>
            <a:xfrm>
              <a:off x="1129313" y="4316806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1" name="Google Shape;13371;p25"/>
            <p:cNvSpPr/>
            <p:nvPr/>
          </p:nvSpPr>
          <p:spPr>
            <a:xfrm>
              <a:off x="1129313" y="4346131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1"/>
                  </a:lnTo>
                  <a:lnTo>
                    <a:pt x="4599" y="401"/>
                  </a:lnTo>
                  <a:lnTo>
                    <a:pt x="45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2" name="Google Shape;13372;p25"/>
            <p:cNvSpPr/>
            <p:nvPr/>
          </p:nvSpPr>
          <p:spPr>
            <a:xfrm>
              <a:off x="1129313" y="4375431"/>
              <a:ext cx="114975" cy="10075"/>
            </a:xfrm>
            <a:custGeom>
              <a:avLst/>
              <a:gdLst/>
              <a:ahLst/>
              <a:cxnLst/>
              <a:rect l="l" t="t" r="r" b="b"/>
              <a:pathLst>
                <a:path w="4599" h="403" extrusionOk="0">
                  <a:moveTo>
                    <a:pt x="0" y="1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73" name="Google Shape;13373;p25"/>
          <p:cNvGrpSpPr/>
          <p:nvPr/>
        </p:nvGrpSpPr>
        <p:grpSpPr>
          <a:xfrm>
            <a:off x="4805338" y="3417642"/>
            <a:ext cx="342600" cy="345675"/>
            <a:chOff x="5564163" y="2463556"/>
            <a:chExt cx="342600" cy="345675"/>
          </a:xfrm>
        </p:grpSpPr>
        <p:sp>
          <p:nvSpPr>
            <p:cNvPr id="13374" name="Google Shape;13374;p25"/>
            <p:cNvSpPr/>
            <p:nvPr/>
          </p:nvSpPr>
          <p:spPr>
            <a:xfrm>
              <a:off x="5743938" y="2580056"/>
              <a:ext cx="43225" cy="37025"/>
            </a:xfrm>
            <a:custGeom>
              <a:avLst/>
              <a:gdLst/>
              <a:ahLst/>
              <a:cxnLst/>
              <a:rect l="l" t="t" r="r" b="b"/>
              <a:pathLst>
                <a:path w="1729" h="1481" extrusionOk="0">
                  <a:moveTo>
                    <a:pt x="741" y="402"/>
                  </a:moveTo>
                  <a:cubicBezTo>
                    <a:pt x="926" y="402"/>
                    <a:pt x="1050" y="556"/>
                    <a:pt x="1050" y="742"/>
                  </a:cubicBezTo>
                  <a:cubicBezTo>
                    <a:pt x="1050" y="928"/>
                    <a:pt x="896" y="1059"/>
                    <a:pt x="730" y="1059"/>
                  </a:cubicBezTo>
                  <a:cubicBezTo>
                    <a:pt x="649" y="1059"/>
                    <a:pt x="565" y="1028"/>
                    <a:pt x="494" y="958"/>
                  </a:cubicBezTo>
                  <a:cubicBezTo>
                    <a:pt x="278" y="773"/>
                    <a:pt x="432" y="402"/>
                    <a:pt x="741" y="402"/>
                  </a:cubicBezTo>
                  <a:close/>
                  <a:moveTo>
                    <a:pt x="741" y="1"/>
                  </a:moveTo>
                  <a:cubicBezTo>
                    <a:pt x="309" y="1"/>
                    <a:pt x="0" y="310"/>
                    <a:pt x="0" y="742"/>
                  </a:cubicBezTo>
                  <a:cubicBezTo>
                    <a:pt x="0" y="1182"/>
                    <a:pt x="357" y="1480"/>
                    <a:pt x="731" y="1480"/>
                  </a:cubicBezTo>
                  <a:cubicBezTo>
                    <a:pt x="907" y="1480"/>
                    <a:pt x="1087" y="1414"/>
                    <a:pt x="1235" y="1266"/>
                  </a:cubicBezTo>
                  <a:cubicBezTo>
                    <a:pt x="1728" y="803"/>
                    <a:pt x="1389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5" name="Google Shape;13375;p25"/>
            <p:cNvSpPr/>
            <p:nvPr/>
          </p:nvSpPr>
          <p:spPr>
            <a:xfrm>
              <a:off x="5705588" y="2566181"/>
              <a:ext cx="34500" cy="29725"/>
            </a:xfrm>
            <a:custGeom>
              <a:avLst/>
              <a:gdLst/>
              <a:ahLst/>
              <a:cxnLst/>
              <a:rect l="l" t="t" r="r" b="b"/>
              <a:pathLst>
                <a:path w="1380" h="1189" extrusionOk="0">
                  <a:moveTo>
                    <a:pt x="608" y="402"/>
                  </a:moveTo>
                  <a:cubicBezTo>
                    <a:pt x="701" y="402"/>
                    <a:pt x="794" y="463"/>
                    <a:pt x="794" y="587"/>
                  </a:cubicBezTo>
                  <a:cubicBezTo>
                    <a:pt x="794" y="679"/>
                    <a:pt x="701" y="772"/>
                    <a:pt x="608" y="772"/>
                  </a:cubicBezTo>
                  <a:cubicBezTo>
                    <a:pt x="331" y="772"/>
                    <a:pt x="331" y="402"/>
                    <a:pt x="608" y="402"/>
                  </a:cubicBezTo>
                  <a:close/>
                  <a:moveTo>
                    <a:pt x="608" y="0"/>
                  </a:moveTo>
                  <a:cubicBezTo>
                    <a:pt x="269" y="0"/>
                    <a:pt x="22" y="247"/>
                    <a:pt x="22" y="587"/>
                  </a:cubicBezTo>
                  <a:cubicBezTo>
                    <a:pt x="1" y="945"/>
                    <a:pt x="297" y="1188"/>
                    <a:pt x="604" y="1188"/>
                  </a:cubicBezTo>
                  <a:cubicBezTo>
                    <a:pt x="747" y="1188"/>
                    <a:pt x="892" y="1136"/>
                    <a:pt x="1010" y="1019"/>
                  </a:cubicBezTo>
                  <a:cubicBezTo>
                    <a:pt x="1380" y="649"/>
                    <a:pt x="113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6" name="Google Shape;13376;p25"/>
            <p:cNvSpPr/>
            <p:nvPr/>
          </p:nvSpPr>
          <p:spPr>
            <a:xfrm>
              <a:off x="5564163" y="2463556"/>
              <a:ext cx="342600" cy="345675"/>
            </a:xfrm>
            <a:custGeom>
              <a:avLst/>
              <a:gdLst/>
              <a:ahLst/>
              <a:cxnLst/>
              <a:rect l="l" t="t" r="r" b="b"/>
              <a:pathLst>
                <a:path w="13704" h="13827" extrusionOk="0">
                  <a:moveTo>
                    <a:pt x="7531" y="402"/>
                  </a:moveTo>
                  <a:cubicBezTo>
                    <a:pt x="8117" y="402"/>
                    <a:pt x="8117" y="1266"/>
                    <a:pt x="7531" y="1266"/>
                  </a:cubicBezTo>
                  <a:lnTo>
                    <a:pt x="6173" y="1266"/>
                  </a:lnTo>
                  <a:cubicBezTo>
                    <a:pt x="5926" y="1266"/>
                    <a:pt x="5741" y="1081"/>
                    <a:pt x="5741" y="834"/>
                  </a:cubicBezTo>
                  <a:cubicBezTo>
                    <a:pt x="5741" y="618"/>
                    <a:pt x="5926" y="402"/>
                    <a:pt x="6173" y="402"/>
                  </a:cubicBezTo>
                  <a:close/>
                  <a:moveTo>
                    <a:pt x="5586" y="6358"/>
                  </a:moveTo>
                  <a:cubicBezTo>
                    <a:pt x="5833" y="6358"/>
                    <a:pt x="6080" y="6420"/>
                    <a:pt x="6296" y="6544"/>
                  </a:cubicBezTo>
                  <a:cubicBezTo>
                    <a:pt x="6728" y="6760"/>
                    <a:pt x="7222" y="6852"/>
                    <a:pt x="7716" y="6852"/>
                  </a:cubicBezTo>
                  <a:cubicBezTo>
                    <a:pt x="8179" y="6852"/>
                    <a:pt x="8673" y="6790"/>
                    <a:pt x="9136" y="6698"/>
                  </a:cubicBezTo>
                  <a:cubicBezTo>
                    <a:pt x="9166" y="6698"/>
                    <a:pt x="9197" y="6729"/>
                    <a:pt x="9197" y="6760"/>
                  </a:cubicBezTo>
                  <a:cubicBezTo>
                    <a:pt x="9197" y="6883"/>
                    <a:pt x="9197" y="6976"/>
                    <a:pt x="9197" y="7068"/>
                  </a:cubicBezTo>
                  <a:cubicBezTo>
                    <a:pt x="9197" y="7192"/>
                    <a:pt x="9166" y="7284"/>
                    <a:pt x="9166" y="7408"/>
                  </a:cubicBezTo>
                  <a:lnTo>
                    <a:pt x="4537" y="7408"/>
                  </a:lnTo>
                  <a:cubicBezTo>
                    <a:pt x="4506" y="7253"/>
                    <a:pt x="4475" y="7099"/>
                    <a:pt x="4475" y="6976"/>
                  </a:cubicBezTo>
                  <a:lnTo>
                    <a:pt x="4475" y="6945"/>
                  </a:lnTo>
                  <a:cubicBezTo>
                    <a:pt x="4475" y="6420"/>
                    <a:pt x="5185" y="6358"/>
                    <a:pt x="5586" y="6358"/>
                  </a:cubicBezTo>
                  <a:close/>
                  <a:moveTo>
                    <a:pt x="7808" y="9136"/>
                  </a:moveTo>
                  <a:cubicBezTo>
                    <a:pt x="7531" y="9259"/>
                    <a:pt x="7253" y="9321"/>
                    <a:pt x="6944" y="9321"/>
                  </a:cubicBezTo>
                  <a:lnTo>
                    <a:pt x="6852" y="9321"/>
                  </a:lnTo>
                  <a:cubicBezTo>
                    <a:pt x="6512" y="9321"/>
                    <a:pt x="6204" y="9259"/>
                    <a:pt x="5895" y="9136"/>
                  </a:cubicBezTo>
                  <a:close/>
                  <a:moveTo>
                    <a:pt x="9506" y="9136"/>
                  </a:moveTo>
                  <a:cubicBezTo>
                    <a:pt x="8981" y="9784"/>
                    <a:pt x="8210" y="10247"/>
                    <a:pt x="7346" y="10370"/>
                  </a:cubicBezTo>
                  <a:lnTo>
                    <a:pt x="7160" y="10216"/>
                  </a:lnTo>
                  <a:cubicBezTo>
                    <a:pt x="7099" y="10185"/>
                    <a:pt x="7037" y="10123"/>
                    <a:pt x="6944" y="10093"/>
                  </a:cubicBezTo>
                  <a:cubicBezTo>
                    <a:pt x="6913" y="10077"/>
                    <a:pt x="6883" y="10069"/>
                    <a:pt x="6852" y="10069"/>
                  </a:cubicBezTo>
                  <a:cubicBezTo>
                    <a:pt x="6821" y="10069"/>
                    <a:pt x="6790" y="10077"/>
                    <a:pt x="6759" y="10093"/>
                  </a:cubicBezTo>
                  <a:cubicBezTo>
                    <a:pt x="6697" y="10123"/>
                    <a:pt x="6605" y="10185"/>
                    <a:pt x="6543" y="10216"/>
                  </a:cubicBezTo>
                  <a:cubicBezTo>
                    <a:pt x="6481" y="10247"/>
                    <a:pt x="6420" y="10309"/>
                    <a:pt x="6358" y="10370"/>
                  </a:cubicBezTo>
                  <a:cubicBezTo>
                    <a:pt x="5494" y="10247"/>
                    <a:pt x="4722" y="9784"/>
                    <a:pt x="4198" y="9136"/>
                  </a:cubicBezTo>
                  <a:lnTo>
                    <a:pt x="5123" y="9136"/>
                  </a:lnTo>
                  <a:cubicBezTo>
                    <a:pt x="5617" y="9537"/>
                    <a:pt x="6235" y="9722"/>
                    <a:pt x="6852" y="9722"/>
                  </a:cubicBezTo>
                  <a:lnTo>
                    <a:pt x="6944" y="9722"/>
                  </a:lnTo>
                  <a:cubicBezTo>
                    <a:pt x="7562" y="9722"/>
                    <a:pt x="8117" y="9506"/>
                    <a:pt x="8580" y="9136"/>
                  </a:cubicBezTo>
                  <a:close/>
                  <a:moveTo>
                    <a:pt x="6852" y="11913"/>
                  </a:moveTo>
                  <a:cubicBezTo>
                    <a:pt x="7068" y="12253"/>
                    <a:pt x="7191" y="12623"/>
                    <a:pt x="7191" y="13024"/>
                  </a:cubicBezTo>
                  <a:cubicBezTo>
                    <a:pt x="7191" y="13148"/>
                    <a:pt x="7191" y="13302"/>
                    <a:pt x="7160" y="13426"/>
                  </a:cubicBezTo>
                  <a:lnTo>
                    <a:pt x="6574" y="13426"/>
                  </a:lnTo>
                  <a:cubicBezTo>
                    <a:pt x="6543" y="13302"/>
                    <a:pt x="6512" y="13148"/>
                    <a:pt x="6512" y="13024"/>
                  </a:cubicBezTo>
                  <a:cubicBezTo>
                    <a:pt x="6512" y="12623"/>
                    <a:pt x="6636" y="12253"/>
                    <a:pt x="6852" y="11913"/>
                  </a:cubicBezTo>
                  <a:close/>
                  <a:moveTo>
                    <a:pt x="6852" y="10494"/>
                  </a:moveTo>
                  <a:cubicBezTo>
                    <a:pt x="6883" y="10494"/>
                    <a:pt x="7160" y="10710"/>
                    <a:pt x="7160" y="10710"/>
                  </a:cubicBezTo>
                  <a:cubicBezTo>
                    <a:pt x="7932" y="11389"/>
                    <a:pt x="8148" y="12500"/>
                    <a:pt x="7654" y="13426"/>
                  </a:cubicBezTo>
                  <a:lnTo>
                    <a:pt x="7562" y="13426"/>
                  </a:lnTo>
                  <a:cubicBezTo>
                    <a:pt x="7592" y="13302"/>
                    <a:pt x="7592" y="13148"/>
                    <a:pt x="7592" y="13024"/>
                  </a:cubicBezTo>
                  <a:cubicBezTo>
                    <a:pt x="7592" y="12469"/>
                    <a:pt x="7376" y="11883"/>
                    <a:pt x="7006" y="11481"/>
                  </a:cubicBezTo>
                  <a:cubicBezTo>
                    <a:pt x="6960" y="11435"/>
                    <a:pt x="6906" y="11412"/>
                    <a:pt x="6852" y="11412"/>
                  </a:cubicBezTo>
                  <a:cubicBezTo>
                    <a:pt x="6798" y="11412"/>
                    <a:pt x="6744" y="11435"/>
                    <a:pt x="6697" y="11481"/>
                  </a:cubicBezTo>
                  <a:cubicBezTo>
                    <a:pt x="6327" y="11883"/>
                    <a:pt x="6111" y="12469"/>
                    <a:pt x="6111" y="13024"/>
                  </a:cubicBezTo>
                  <a:cubicBezTo>
                    <a:pt x="6111" y="13148"/>
                    <a:pt x="6111" y="13302"/>
                    <a:pt x="6142" y="13426"/>
                  </a:cubicBezTo>
                  <a:lnTo>
                    <a:pt x="6049" y="13426"/>
                  </a:lnTo>
                  <a:cubicBezTo>
                    <a:pt x="5556" y="12500"/>
                    <a:pt x="5772" y="11389"/>
                    <a:pt x="6543" y="10710"/>
                  </a:cubicBezTo>
                  <a:cubicBezTo>
                    <a:pt x="6543" y="10710"/>
                    <a:pt x="6759" y="10556"/>
                    <a:pt x="6852" y="10494"/>
                  </a:cubicBezTo>
                  <a:close/>
                  <a:moveTo>
                    <a:pt x="6173" y="1"/>
                  </a:moveTo>
                  <a:cubicBezTo>
                    <a:pt x="5185" y="1"/>
                    <a:pt x="5000" y="1420"/>
                    <a:pt x="5957" y="1667"/>
                  </a:cubicBezTo>
                  <a:lnTo>
                    <a:pt x="5957" y="3241"/>
                  </a:lnTo>
                  <a:cubicBezTo>
                    <a:pt x="4259" y="3643"/>
                    <a:pt x="3025" y="5186"/>
                    <a:pt x="3025" y="6976"/>
                  </a:cubicBezTo>
                  <a:cubicBezTo>
                    <a:pt x="3025" y="7099"/>
                    <a:pt x="3025" y="7253"/>
                    <a:pt x="3056" y="7408"/>
                  </a:cubicBezTo>
                  <a:cubicBezTo>
                    <a:pt x="2685" y="7408"/>
                    <a:pt x="2408" y="7624"/>
                    <a:pt x="2284" y="7963"/>
                  </a:cubicBezTo>
                  <a:lnTo>
                    <a:pt x="62" y="13549"/>
                  </a:lnTo>
                  <a:cubicBezTo>
                    <a:pt x="0" y="13673"/>
                    <a:pt x="93" y="13827"/>
                    <a:pt x="247" y="13827"/>
                  </a:cubicBezTo>
                  <a:lnTo>
                    <a:pt x="1667" y="13827"/>
                  </a:lnTo>
                  <a:cubicBezTo>
                    <a:pt x="1760" y="13827"/>
                    <a:pt x="1821" y="13765"/>
                    <a:pt x="1852" y="13703"/>
                  </a:cubicBezTo>
                  <a:lnTo>
                    <a:pt x="2439" y="12191"/>
                  </a:lnTo>
                  <a:cubicBezTo>
                    <a:pt x="2498" y="12032"/>
                    <a:pt x="2366" y="11912"/>
                    <a:pt x="2240" y="11912"/>
                  </a:cubicBezTo>
                  <a:cubicBezTo>
                    <a:pt x="2170" y="11912"/>
                    <a:pt x="2101" y="11949"/>
                    <a:pt x="2068" y="12037"/>
                  </a:cubicBezTo>
                  <a:lnTo>
                    <a:pt x="1513" y="13426"/>
                  </a:lnTo>
                  <a:lnTo>
                    <a:pt x="525" y="13426"/>
                  </a:lnTo>
                  <a:lnTo>
                    <a:pt x="2624" y="8117"/>
                  </a:lnTo>
                  <a:cubicBezTo>
                    <a:pt x="2716" y="7932"/>
                    <a:pt x="2871" y="7809"/>
                    <a:pt x="3056" y="7809"/>
                  </a:cubicBezTo>
                  <a:lnTo>
                    <a:pt x="10648" y="7809"/>
                  </a:lnTo>
                  <a:cubicBezTo>
                    <a:pt x="10833" y="7809"/>
                    <a:pt x="10987" y="7932"/>
                    <a:pt x="11049" y="8117"/>
                  </a:cubicBezTo>
                  <a:lnTo>
                    <a:pt x="13178" y="13426"/>
                  </a:lnTo>
                  <a:lnTo>
                    <a:pt x="12191" y="13426"/>
                  </a:lnTo>
                  <a:lnTo>
                    <a:pt x="10370" y="8858"/>
                  </a:lnTo>
                  <a:cubicBezTo>
                    <a:pt x="10339" y="8766"/>
                    <a:pt x="10277" y="8735"/>
                    <a:pt x="10185" y="8735"/>
                  </a:cubicBezTo>
                  <a:lnTo>
                    <a:pt x="3519" y="8735"/>
                  </a:lnTo>
                  <a:cubicBezTo>
                    <a:pt x="3426" y="8735"/>
                    <a:pt x="3364" y="8796"/>
                    <a:pt x="3334" y="8858"/>
                  </a:cubicBezTo>
                  <a:lnTo>
                    <a:pt x="2377" y="11296"/>
                  </a:lnTo>
                  <a:cubicBezTo>
                    <a:pt x="2315" y="11420"/>
                    <a:pt x="2377" y="11543"/>
                    <a:pt x="2469" y="11574"/>
                  </a:cubicBezTo>
                  <a:cubicBezTo>
                    <a:pt x="2499" y="11581"/>
                    <a:pt x="2526" y="11585"/>
                    <a:pt x="2552" y="11585"/>
                  </a:cubicBezTo>
                  <a:cubicBezTo>
                    <a:pt x="2635" y="11585"/>
                    <a:pt x="2700" y="11545"/>
                    <a:pt x="2747" y="11451"/>
                  </a:cubicBezTo>
                  <a:lnTo>
                    <a:pt x="3673" y="9136"/>
                  </a:lnTo>
                  <a:lnTo>
                    <a:pt x="3704" y="9136"/>
                  </a:lnTo>
                  <a:cubicBezTo>
                    <a:pt x="4228" y="9938"/>
                    <a:pt x="5062" y="10494"/>
                    <a:pt x="6018" y="10710"/>
                  </a:cubicBezTo>
                  <a:cubicBezTo>
                    <a:pt x="5278" y="11574"/>
                    <a:pt x="5185" y="12778"/>
                    <a:pt x="5772" y="13734"/>
                  </a:cubicBezTo>
                  <a:cubicBezTo>
                    <a:pt x="5802" y="13796"/>
                    <a:pt x="5864" y="13827"/>
                    <a:pt x="5926" y="13827"/>
                  </a:cubicBezTo>
                  <a:lnTo>
                    <a:pt x="7808" y="13827"/>
                  </a:lnTo>
                  <a:cubicBezTo>
                    <a:pt x="7870" y="13827"/>
                    <a:pt x="7932" y="13796"/>
                    <a:pt x="7994" y="13734"/>
                  </a:cubicBezTo>
                  <a:cubicBezTo>
                    <a:pt x="8549" y="12778"/>
                    <a:pt x="8457" y="11574"/>
                    <a:pt x="7747" y="10710"/>
                  </a:cubicBezTo>
                  <a:cubicBezTo>
                    <a:pt x="8673" y="10494"/>
                    <a:pt x="9506" y="9938"/>
                    <a:pt x="10061" y="9136"/>
                  </a:cubicBezTo>
                  <a:lnTo>
                    <a:pt x="10092" y="9136"/>
                  </a:lnTo>
                  <a:lnTo>
                    <a:pt x="11882" y="13703"/>
                  </a:lnTo>
                  <a:cubicBezTo>
                    <a:pt x="11913" y="13765"/>
                    <a:pt x="11975" y="13827"/>
                    <a:pt x="12067" y="13827"/>
                  </a:cubicBezTo>
                  <a:lnTo>
                    <a:pt x="13456" y="13827"/>
                  </a:lnTo>
                  <a:cubicBezTo>
                    <a:pt x="13611" y="13827"/>
                    <a:pt x="13703" y="13673"/>
                    <a:pt x="13672" y="13549"/>
                  </a:cubicBezTo>
                  <a:lnTo>
                    <a:pt x="11450" y="7963"/>
                  </a:lnTo>
                  <a:cubicBezTo>
                    <a:pt x="11327" y="7624"/>
                    <a:pt x="11018" y="7439"/>
                    <a:pt x="10679" y="7408"/>
                  </a:cubicBezTo>
                  <a:cubicBezTo>
                    <a:pt x="10679" y="7253"/>
                    <a:pt x="10709" y="7130"/>
                    <a:pt x="10709" y="6976"/>
                  </a:cubicBezTo>
                  <a:cubicBezTo>
                    <a:pt x="10709" y="6266"/>
                    <a:pt x="10493" y="5556"/>
                    <a:pt x="10123" y="4970"/>
                  </a:cubicBezTo>
                  <a:cubicBezTo>
                    <a:pt x="10084" y="4891"/>
                    <a:pt x="10020" y="4860"/>
                    <a:pt x="9956" y="4860"/>
                  </a:cubicBezTo>
                  <a:cubicBezTo>
                    <a:pt x="9818" y="4860"/>
                    <a:pt x="9678" y="5007"/>
                    <a:pt x="9784" y="5155"/>
                  </a:cubicBezTo>
                  <a:cubicBezTo>
                    <a:pt x="10185" y="5834"/>
                    <a:pt x="10339" y="6605"/>
                    <a:pt x="10247" y="7408"/>
                  </a:cubicBezTo>
                  <a:lnTo>
                    <a:pt x="9598" y="7408"/>
                  </a:lnTo>
                  <a:cubicBezTo>
                    <a:pt x="9629" y="7161"/>
                    <a:pt x="9629" y="6945"/>
                    <a:pt x="9598" y="6729"/>
                  </a:cubicBezTo>
                  <a:cubicBezTo>
                    <a:pt x="9572" y="6460"/>
                    <a:pt x="9381" y="6285"/>
                    <a:pt x="9149" y="6285"/>
                  </a:cubicBezTo>
                  <a:cubicBezTo>
                    <a:pt x="9114" y="6285"/>
                    <a:pt x="9079" y="6289"/>
                    <a:pt x="9043" y="6297"/>
                  </a:cubicBezTo>
                  <a:cubicBezTo>
                    <a:pt x="8580" y="6389"/>
                    <a:pt x="8148" y="6420"/>
                    <a:pt x="7716" y="6451"/>
                  </a:cubicBezTo>
                  <a:cubicBezTo>
                    <a:pt x="7284" y="6451"/>
                    <a:pt x="6852" y="6358"/>
                    <a:pt x="6451" y="6173"/>
                  </a:cubicBezTo>
                  <a:cubicBezTo>
                    <a:pt x="6173" y="6019"/>
                    <a:pt x="5864" y="5926"/>
                    <a:pt x="5586" y="5926"/>
                  </a:cubicBezTo>
                  <a:cubicBezTo>
                    <a:pt x="4938" y="5926"/>
                    <a:pt x="4074" y="6173"/>
                    <a:pt x="4074" y="6945"/>
                  </a:cubicBezTo>
                  <a:cubicBezTo>
                    <a:pt x="4074" y="7099"/>
                    <a:pt x="4074" y="7253"/>
                    <a:pt x="4105" y="7408"/>
                  </a:cubicBezTo>
                  <a:lnTo>
                    <a:pt x="3426" y="7408"/>
                  </a:lnTo>
                  <a:cubicBezTo>
                    <a:pt x="3179" y="5587"/>
                    <a:pt x="4414" y="3920"/>
                    <a:pt x="6204" y="3581"/>
                  </a:cubicBezTo>
                  <a:cubicBezTo>
                    <a:pt x="6296" y="3550"/>
                    <a:pt x="6358" y="3488"/>
                    <a:pt x="6358" y="3365"/>
                  </a:cubicBezTo>
                  <a:lnTo>
                    <a:pt x="6358" y="1698"/>
                  </a:lnTo>
                  <a:lnTo>
                    <a:pt x="7315" y="1698"/>
                  </a:lnTo>
                  <a:lnTo>
                    <a:pt x="7315" y="3396"/>
                  </a:lnTo>
                  <a:cubicBezTo>
                    <a:pt x="7315" y="3488"/>
                    <a:pt x="7407" y="3581"/>
                    <a:pt x="7500" y="3581"/>
                  </a:cubicBezTo>
                  <a:cubicBezTo>
                    <a:pt x="8179" y="3704"/>
                    <a:pt x="8827" y="4044"/>
                    <a:pt x="9321" y="4568"/>
                  </a:cubicBezTo>
                  <a:cubicBezTo>
                    <a:pt x="9361" y="4602"/>
                    <a:pt x="9407" y="4617"/>
                    <a:pt x="9451" y="4617"/>
                  </a:cubicBezTo>
                  <a:cubicBezTo>
                    <a:pt x="9607" y="4617"/>
                    <a:pt x="9750" y="4435"/>
                    <a:pt x="9629" y="4291"/>
                  </a:cubicBezTo>
                  <a:cubicBezTo>
                    <a:pt x="9105" y="3766"/>
                    <a:pt x="8457" y="3396"/>
                    <a:pt x="7747" y="3210"/>
                  </a:cubicBezTo>
                  <a:lnTo>
                    <a:pt x="7747" y="1667"/>
                  </a:lnTo>
                  <a:cubicBezTo>
                    <a:pt x="8703" y="1420"/>
                    <a:pt x="8549" y="1"/>
                    <a:pt x="75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77" name="Google Shape;13377;p25"/>
          <p:cNvGrpSpPr/>
          <p:nvPr/>
        </p:nvGrpSpPr>
        <p:grpSpPr>
          <a:xfrm>
            <a:off x="4794650" y="3991542"/>
            <a:ext cx="363975" cy="330250"/>
            <a:chOff x="2526038" y="1929656"/>
            <a:chExt cx="363975" cy="330250"/>
          </a:xfrm>
        </p:grpSpPr>
        <p:sp>
          <p:nvSpPr>
            <p:cNvPr id="13378" name="Google Shape;13378;p25"/>
            <p:cNvSpPr/>
            <p:nvPr/>
          </p:nvSpPr>
          <p:spPr>
            <a:xfrm>
              <a:off x="2633838" y="1962831"/>
              <a:ext cx="10825" cy="23175"/>
            </a:xfrm>
            <a:custGeom>
              <a:avLst/>
              <a:gdLst/>
              <a:ahLst/>
              <a:cxnLst/>
              <a:rect l="l" t="t" r="r" b="b"/>
              <a:pathLst>
                <a:path w="433" h="927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93" y="927"/>
                    <a:pt x="216" y="927"/>
                  </a:cubicBezTo>
                  <a:cubicBezTo>
                    <a:pt x="340" y="927"/>
                    <a:pt x="432" y="834"/>
                    <a:pt x="432" y="710"/>
                  </a:cubicBezTo>
                  <a:lnTo>
                    <a:pt x="432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9" name="Google Shape;13379;p25"/>
            <p:cNvSpPr/>
            <p:nvPr/>
          </p:nvSpPr>
          <p:spPr>
            <a:xfrm>
              <a:off x="2772713" y="1962831"/>
              <a:ext cx="10050" cy="23175"/>
            </a:xfrm>
            <a:custGeom>
              <a:avLst/>
              <a:gdLst/>
              <a:ahLst/>
              <a:cxnLst/>
              <a:rect l="l" t="t" r="r" b="b"/>
              <a:pathLst>
                <a:path w="402" h="927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62" y="927"/>
                    <a:pt x="185" y="927"/>
                  </a:cubicBezTo>
                  <a:cubicBezTo>
                    <a:pt x="309" y="927"/>
                    <a:pt x="401" y="834"/>
                    <a:pt x="401" y="710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0" name="Google Shape;13380;p25"/>
            <p:cNvSpPr/>
            <p:nvPr/>
          </p:nvSpPr>
          <p:spPr>
            <a:xfrm>
              <a:off x="2684163" y="1974331"/>
              <a:ext cx="48275" cy="18625"/>
            </a:xfrm>
            <a:custGeom>
              <a:avLst/>
              <a:gdLst/>
              <a:ahLst/>
              <a:cxnLst/>
              <a:rect l="l" t="t" r="r" b="b"/>
              <a:pathLst>
                <a:path w="1931" h="745" extrusionOk="0">
                  <a:moveTo>
                    <a:pt x="292" y="0"/>
                  </a:moveTo>
                  <a:cubicBezTo>
                    <a:pt x="147" y="0"/>
                    <a:pt x="0" y="180"/>
                    <a:pt x="117" y="343"/>
                  </a:cubicBezTo>
                  <a:cubicBezTo>
                    <a:pt x="333" y="590"/>
                    <a:pt x="641" y="713"/>
                    <a:pt x="981" y="744"/>
                  </a:cubicBezTo>
                  <a:cubicBezTo>
                    <a:pt x="1289" y="713"/>
                    <a:pt x="1598" y="590"/>
                    <a:pt x="1814" y="343"/>
                  </a:cubicBezTo>
                  <a:cubicBezTo>
                    <a:pt x="1930" y="180"/>
                    <a:pt x="1784" y="0"/>
                    <a:pt x="1639" y="0"/>
                  </a:cubicBezTo>
                  <a:cubicBezTo>
                    <a:pt x="1591" y="0"/>
                    <a:pt x="1543" y="20"/>
                    <a:pt x="1505" y="65"/>
                  </a:cubicBezTo>
                  <a:cubicBezTo>
                    <a:pt x="1351" y="220"/>
                    <a:pt x="1166" y="312"/>
                    <a:pt x="981" y="312"/>
                  </a:cubicBezTo>
                  <a:cubicBezTo>
                    <a:pt x="765" y="312"/>
                    <a:pt x="579" y="220"/>
                    <a:pt x="425" y="65"/>
                  </a:cubicBezTo>
                  <a:cubicBezTo>
                    <a:pt x="387" y="20"/>
                    <a:pt x="340" y="0"/>
                    <a:pt x="2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1" name="Google Shape;13381;p25"/>
            <p:cNvSpPr/>
            <p:nvPr/>
          </p:nvSpPr>
          <p:spPr>
            <a:xfrm>
              <a:off x="2526038" y="1929656"/>
              <a:ext cx="363975" cy="330250"/>
            </a:xfrm>
            <a:custGeom>
              <a:avLst/>
              <a:gdLst/>
              <a:ahLst/>
              <a:cxnLst/>
              <a:rect l="l" t="t" r="r" b="b"/>
              <a:pathLst>
                <a:path w="14559" h="13210" extrusionOk="0">
                  <a:moveTo>
                    <a:pt x="13046" y="1"/>
                  </a:moveTo>
                  <a:lnTo>
                    <a:pt x="13046" y="31"/>
                  </a:lnTo>
                  <a:lnTo>
                    <a:pt x="1534" y="31"/>
                  </a:lnTo>
                  <a:cubicBezTo>
                    <a:pt x="1522" y="31"/>
                    <a:pt x="1510" y="31"/>
                    <a:pt x="1497" y="31"/>
                  </a:cubicBezTo>
                  <a:cubicBezTo>
                    <a:pt x="503" y="31"/>
                    <a:pt x="0" y="1244"/>
                    <a:pt x="701" y="1945"/>
                  </a:cubicBezTo>
                  <a:cubicBezTo>
                    <a:pt x="856" y="2099"/>
                    <a:pt x="948" y="2284"/>
                    <a:pt x="948" y="2500"/>
                  </a:cubicBezTo>
                  <a:lnTo>
                    <a:pt x="948" y="5340"/>
                  </a:lnTo>
                  <a:cubicBezTo>
                    <a:pt x="917" y="5463"/>
                    <a:pt x="1033" y="5525"/>
                    <a:pt x="1149" y="5525"/>
                  </a:cubicBezTo>
                  <a:cubicBezTo>
                    <a:pt x="1264" y="5525"/>
                    <a:pt x="1380" y="5463"/>
                    <a:pt x="1349" y="5340"/>
                  </a:cubicBezTo>
                  <a:lnTo>
                    <a:pt x="1349" y="2500"/>
                  </a:lnTo>
                  <a:cubicBezTo>
                    <a:pt x="1349" y="2161"/>
                    <a:pt x="1226" y="1883"/>
                    <a:pt x="979" y="1667"/>
                  </a:cubicBezTo>
                  <a:cubicBezTo>
                    <a:pt x="794" y="1451"/>
                    <a:pt x="732" y="1112"/>
                    <a:pt x="886" y="865"/>
                  </a:cubicBezTo>
                  <a:cubicBezTo>
                    <a:pt x="979" y="587"/>
                    <a:pt x="1257" y="402"/>
                    <a:pt x="1534" y="402"/>
                  </a:cubicBezTo>
                  <a:lnTo>
                    <a:pt x="13046" y="402"/>
                  </a:lnTo>
                  <a:cubicBezTo>
                    <a:pt x="13694" y="402"/>
                    <a:pt x="14034" y="1173"/>
                    <a:pt x="13571" y="1636"/>
                  </a:cubicBezTo>
                  <a:cubicBezTo>
                    <a:pt x="13355" y="1852"/>
                    <a:pt x="13231" y="2161"/>
                    <a:pt x="13231" y="2500"/>
                  </a:cubicBezTo>
                  <a:lnTo>
                    <a:pt x="13231" y="11173"/>
                  </a:lnTo>
                  <a:cubicBezTo>
                    <a:pt x="13200" y="12068"/>
                    <a:pt x="12490" y="12777"/>
                    <a:pt x="11626" y="12777"/>
                  </a:cubicBezTo>
                  <a:lnTo>
                    <a:pt x="2954" y="12777"/>
                  </a:lnTo>
                  <a:cubicBezTo>
                    <a:pt x="2059" y="12777"/>
                    <a:pt x="1349" y="12068"/>
                    <a:pt x="1349" y="11173"/>
                  </a:cubicBezTo>
                  <a:lnTo>
                    <a:pt x="1349" y="6173"/>
                  </a:lnTo>
                  <a:cubicBezTo>
                    <a:pt x="1318" y="6080"/>
                    <a:pt x="1241" y="6034"/>
                    <a:pt x="1164" y="6034"/>
                  </a:cubicBezTo>
                  <a:cubicBezTo>
                    <a:pt x="1087" y="6034"/>
                    <a:pt x="1010" y="6080"/>
                    <a:pt x="979" y="6173"/>
                  </a:cubicBezTo>
                  <a:lnTo>
                    <a:pt x="979" y="11173"/>
                  </a:lnTo>
                  <a:cubicBezTo>
                    <a:pt x="979" y="12284"/>
                    <a:pt x="1843" y="13179"/>
                    <a:pt x="2954" y="13209"/>
                  </a:cubicBezTo>
                  <a:lnTo>
                    <a:pt x="11626" y="13209"/>
                  </a:lnTo>
                  <a:cubicBezTo>
                    <a:pt x="12737" y="13179"/>
                    <a:pt x="13632" y="12284"/>
                    <a:pt x="13632" y="11203"/>
                  </a:cubicBezTo>
                  <a:lnTo>
                    <a:pt x="13632" y="2500"/>
                  </a:lnTo>
                  <a:cubicBezTo>
                    <a:pt x="13632" y="2284"/>
                    <a:pt x="13725" y="2068"/>
                    <a:pt x="13848" y="1945"/>
                  </a:cubicBezTo>
                  <a:cubicBezTo>
                    <a:pt x="14558" y="1204"/>
                    <a:pt x="14064" y="1"/>
                    <a:pt x="130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2" name="Google Shape;13382;p25"/>
            <p:cNvSpPr/>
            <p:nvPr/>
          </p:nvSpPr>
          <p:spPr>
            <a:xfrm>
              <a:off x="2577513" y="2013431"/>
              <a:ext cx="260800" cy="217150"/>
            </a:xfrm>
            <a:custGeom>
              <a:avLst/>
              <a:gdLst/>
              <a:ahLst/>
              <a:cxnLst/>
              <a:rect l="l" t="t" r="r" b="b"/>
              <a:pathLst>
                <a:path w="10432" h="8686" extrusionOk="0">
                  <a:moveTo>
                    <a:pt x="3050" y="1"/>
                  </a:moveTo>
                  <a:cubicBezTo>
                    <a:pt x="2175" y="1"/>
                    <a:pt x="1299" y="110"/>
                    <a:pt x="432" y="322"/>
                  </a:cubicBezTo>
                  <a:cubicBezTo>
                    <a:pt x="185" y="384"/>
                    <a:pt x="31" y="600"/>
                    <a:pt x="0" y="847"/>
                  </a:cubicBezTo>
                  <a:lnTo>
                    <a:pt x="31" y="878"/>
                  </a:lnTo>
                  <a:lnTo>
                    <a:pt x="31" y="7822"/>
                  </a:lnTo>
                  <a:cubicBezTo>
                    <a:pt x="31" y="8315"/>
                    <a:pt x="432" y="8686"/>
                    <a:pt x="895" y="8686"/>
                  </a:cubicBezTo>
                  <a:lnTo>
                    <a:pt x="9567" y="8686"/>
                  </a:lnTo>
                  <a:cubicBezTo>
                    <a:pt x="10030" y="8686"/>
                    <a:pt x="10431" y="8284"/>
                    <a:pt x="10431" y="7822"/>
                  </a:cubicBezTo>
                  <a:lnTo>
                    <a:pt x="10431" y="6155"/>
                  </a:lnTo>
                  <a:cubicBezTo>
                    <a:pt x="10401" y="6062"/>
                    <a:pt x="10316" y="6016"/>
                    <a:pt x="10231" y="6016"/>
                  </a:cubicBezTo>
                  <a:cubicBezTo>
                    <a:pt x="10146" y="6016"/>
                    <a:pt x="10061" y="6062"/>
                    <a:pt x="10030" y="6155"/>
                  </a:cubicBezTo>
                  <a:lnTo>
                    <a:pt x="10030" y="7822"/>
                  </a:lnTo>
                  <a:cubicBezTo>
                    <a:pt x="10061" y="8099"/>
                    <a:pt x="9845" y="8315"/>
                    <a:pt x="9567" y="8315"/>
                  </a:cubicBezTo>
                  <a:lnTo>
                    <a:pt x="895" y="8315"/>
                  </a:lnTo>
                  <a:cubicBezTo>
                    <a:pt x="648" y="8315"/>
                    <a:pt x="432" y="8099"/>
                    <a:pt x="432" y="7852"/>
                  </a:cubicBezTo>
                  <a:lnTo>
                    <a:pt x="432" y="878"/>
                  </a:lnTo>
                  <a:cubicBezTo>
                    <a:pt x="432" y="785"/>
                    <a:pt x="494" y="723"/>
                    <a:pt x="556" y="723"/>
                  </a:cubicBezTo>
                  <a:cubicBezTo>
                    <a:pt x="1359" y="514"/>
                    <a:pt x="2188" y="414"/>
                    <a:pt x="3020" y="414"/>
                  </a:cubicBezTo>
                  <a:cubicBezTo>
                    <a:pt x="3786" y="414"/>
                    <a:pt x="4554" y="499"/>
                    <a:pt x="5308" y="662"/>
                  </a:cubicBezTo>
                  <a:cubicBezTo>
                    <a:pt x="6254" y="855"/>
                    <a:pt x="7211" y="951"/>
                    <a:pt x="8165" y="951"/>
                  </a:cubicBezTo>
                  <a:cubicBezTo>
                    <a:pt x="8737" y="951"/>
                    <a:pt x="9309" y="916"/>
                    <a:pt x="9876" y="847"/>
                  </a:cubicBezTo>
                  <a:cubicBezTo>
                    <a:pt x="9887" y="841"/>
                    <a:pt x="9899" y="839"/>
                    <a:pt x="9911" y="839"/>
                  </a:cubicBezTo>
                  <a:cubicBezTo>
                    <a:pt x="9968" y="839"/>
                    <a:pt x="10030" y="894"/>
                    <a:pt x="10030" y="970"/>
                  </a:cubicBezTo>
                  <a:lnTo>
                    <a:pt x="10030" y="5353"/>
                  </a:lnTo>
                  <a:cubicBezTo>
                    <a:pt x="10061" y="5445"/>
                    <a:pt x="10146" y="5491"/>
                    <a:pt x="10227" y="5491"/>
                  </a:cubicBezTo>
                  <a:cubicBezTo>
                    <a:pt x="10308" y="5491"/>
                    <a:pt x="10385" y="5445"/>
                    <a:pt x="10401" y="5353"/>
                  </a:cubicBezTo>
                  <a:lnTo>
                    <a:pt x="10401" y="970"/>
                  </a:lnTo>
                  <a:cubicBezTo>
                    <a:pt x="10401" y="650"/>
                    <a:pt x="10153" y="412"/>
                    <a:pt x="9866" y="412"/>
                  </a:cubicBezTo>
                  <a:cubicBezTo>
                    <a:pt x="9849" y="412"/>
                    <a:pt x="9832" y="413"/>
                    <a:pt x="9814" y="415"/>
                  </a:cubicBezTo>
                  <a:cubicBezTo>
                    <a:pt x="9225" y="501"/>
                    <a:pt x="8631" y="543"/>
                    <a:pt x="8038" y="543"/>
                  </a:cubicBezTo>
                  <a:cubicBezTo>
                    <a:pt x="7140" y="543"/>
                    <a:pt x="6244" y="446"/>
                    <a:pt x="5370" y="260"/>
                  </a:cubicBezTo>
                  <a:cubicBezTo>
                    <a:pt x="4601" y="86"/>
                    <a:pt x="3826" y="1"/>
                    <a:pt x="3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3" name="Google Shape;13383;p25"/>
            <p:cNvSpPr/>
            <p:nvPr/>
          </p:nvSpPr>
          <p:spPr>
            <a:xfrm>
              <a:off x="2689388" y="2199706"/>
              <a:ext cx="37050" cy="9275"/>
            </a:xfrm>
            <a:custGeom>
              <a:avLst/>
              <a:gdLst/>
              <a:ahLst/>
              <a:cxnLst/>
              <a:rect l="l" t="t" r="r" b="b"/>
              <a:pathLst>
                <a:path w="1482" h="371" extrusionOk="0">
                  <a:moveTo>
                    <a:pt x="185" y="0"/>
                  </a:moveTo>
                  <a:cubicBezTo>
                    <a:pt x="0" y="62"/>
                    <a:pt x="0" y="309"/>
                    <a:pt x="185" y="371"/>
                  </a:cubicBezTo>
                  <a:lnTo>
                    <a:pt x="1327" y="371"/>
                  </a:lnTo>
                  <a:cubicBezTo>
                    <a:pt x="1481" y="309"/>
                    <a:pt x="1481" y="62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4" name="Google Shape;13384;p25"/>
            <p:cNvSpPr/>
            <p:nvPr/>
          </p:nvSpPr>
          <p:spPr>
            <a:xfrm>
              <a:off x="2688888" y="2177831"/>
              <a:ext cx="38325" cy="9675"/>
            </a:xfrm>
            <a:custGeom>
              <a:avLst/>
              <a:gdLst/>
              <a:ahLst/>
              <a:cxnLst/>
              <a:rect l="l" t="t" r="r" b="b"/>
              <a:pathLst>
                <a:path w="1533" h="387" extrusionOk="0">
                  <a:moveTo>
                    <a:pt x="157" y="0"/>
                  </a:moveTo>
                  <a:cubicBezTo>
                    <a:pt x="1" y="0"/>
                    <a:pt x="6" y="386"/>
                    <a:pt x="171" y="386"/>
                  </a:cubicBezTo>
                  <a:cubicBezTo>
                    <a:pt x="182" y="386"/>
                    <a:pt x="193" y="385"/>
                    <a:pt x="205" y="381"/>
                  </a:cubicBezTo>
                  <a:lnTo>
                    <a:pt x="1347" y="381"/>
                  </a:lnTo>
                  <a:cubicBezTo>
                    <a:pt x="1532" y="320"/>
                    <a:pt x="1532" y="42"/>
                    <a:pt x="1347" y="11"/>
                  </a:cubicBezTo>
                  <a:lnTo>
                    <a:pt x="205" y="11"/>
                  </a:lnTo>
                  <a:cubicBezTo>
                    <a:pt x="188" y="4"/>
                    <a:pt x="172" y="0"/>
                    <a:pt x="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5" name="Google Shape;13385;p25"/>
            <p:cNvSpPr/>
            <p:nvPr/>
          </p:nvSpPr>
          <p:spPr>
            <a:xfrm>
              <a:off x="2689388" y="2155731"/>
              <a:ext cx="37825" cy="10825"/>
            </a:xfrm>
            <a:custGeom>
              <a:avLst/>
              <a:gdLst/>
              <a:ahLst/>
              <a:cxnLst/>
              <a:rect l="l" t="t" r="r" b="b"/>
              <a:pathLst>
                <a:path w="1513" h="433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40"/>
                    <a:pt x="93" y="432"/>
                    <a:pt x="185" y="432"/>
                  </a:cubicBezTo>
                  <a:lnTo>
                    <a:pt x="1327" y="432"/>
                  </a:lnTo>
                  <a:cubicBezTo>
                    <a:pt x="1420" y="432"/>
                    <a:pt x="1512" y="340"/>
                    <a:pt x="1512" y="216"/>
                  </a:cubicBezTo>
                  <a:cubicBezTo>
                    <a:pt x="1512" y="93"/>
                    <a:pt x="1420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6" name="Google Shape;13386;p25"/>
            <p:cNvSpPr/>
            <p:nvPr/>
          </p:nvSpPr>
          <p:spPr>
            <a:xfrm>
              <a:off x="2680888" y="2134106"/>
              <a:ext cx="54800" cy="10075"/>
            </a:xfrm>
            <a:custGeom>
              <a:avLst/>
              <a:gdLst/>
              <a:ahLst/>
              <a:cxnLst/>
              <a:rect l="l" t="t" r="r" b="b"/>
              <a:pathLst>
                <a:path w="2192" h="403" extrusionOk="0">
                  <a:moveTo>
                    <a:pt x="217" y="1"/>
                  </a:moveTo>
                  <a:cubicBezTo>
                    <a:pt x="93" y="1"/>
                    <a:pt x="1" y="94"/>
                    <a:pt x="1" y="217"/>
                  </a:cubicBezTo>
                  <a:cubicBezTo>
                    <a:pt x="1" y="310"/>
                    <a:pt x="93" y="402"/>
                    <a:pt x="217" y="402"/>
                  </a:cubicBezTo>
                  <a:lnTo>
                    <a:pt x="1976" y="402"/>
                  </a:lnTo>
                  <a:cubicBezTo>
                    <a:pt x="2099" y="402"/>
                    <a:pt x="2192" y="310"/>
                    <a:pt x="2192" y="217"/>
                  </a:cubicBezTo>
                  <a:cubicBezTo>
                    <a:pt x="2192" y="94"/>
                    <a:pt x="2099" y="1"/>
                    <a:pt x="1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7" name="Google Shape;13387;p25"/>
            <p:cNvSpPr/>
            <p:nvPr/>
          </p:nvSpPr>
          <p:spPr>
            <a:xfrm>
              <a:off x="2689388" y="2112506"/>
              <a:ext cx="37825" cy="10075"/>
            </a:xfrm>
            <a:custGeom>
              <a:avLst/>
              <a:gdLst/>
              <a:ahLst/>
              <a:cxnLst/>
              <a:rect l="l" t="t" r="r" b="b"/>
              <a:pathLst>
                <a:path w="1513" h="403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217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8" name="Google Shape;13388;p25"/>
            <p:cNvSpPr/>
            <p:nvPr/>
          </p:nvSpPr>
          <p:spPr>
            <a:xfrm>
              <a:off x="2689388" y="2090906"/>
              <a:ext cx="37825" cy="10050"/>
            </a:xfrm>
            <a:custGeom>
              <a:avLst/>
              <a:gdLst/>
              <a:ahLst/>
              <a:cxnLst/>
              <a:rect l="l" t="t" r="r" b="b"/>
              <a:pathLst>
                <a:path w="1513" h="402" extrusionOk="0">
                  <a:moveTo>
                    <a:pt x="185" y="1"/>
                  </a:moveTo>
                  <a:cubicBezTo>
                    <a:pt x="93" y="1"/>
                    <a:pt x="0" y="93"/>
                    <a:pt x="0" y="186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186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9" name="Google Shape;13389;p25"/>
            <p:cNvSpPr/>
            <p:nvPr/>
          </p:nvSpPr>
          <p:spPr>
            <a:xfrm>
              <a:off x="2688888" y="2069181"/>
              <a:ext cx="38325" cy="10300"/>
            </a:xfrm>
            <a:custGeom>
              <a:avLst/>
              <a:gdLst/>
              <a:ahLst/>
              <a:cxnLst/>
              <a:rect l="l" t="t" r="r" b="b"/>
              <a:pathLst>
                <a:path w="1533" h="412" extrusionOk="0">
                  <a:moveTo>
                    <a:pt x="171" y="1"/>
                  </a:moveTo>
                  <a:cubicBezTo>
                    <a:pt x="1" y="1"/>
                    <a:pt x="1" y="412"/>
                    <a:pt x="171" y="412"/>
                  </a:cubicBezTo>
                  <a:cubicBezTo>
                    <a:pt x="182" y="412"/>
                    <a:pt x="193" y="410"/>
                    <a:pt x="205" y="407"/>
                  </a:cubicBezTo>
                  <a:lnTo>
                    <a:pt x="1347" y="407"/>
                  </a:lnTo>
                  <a:cubicBezTo>
                    <a:pt x="1532" y="345"/>
                    <a:pt x="1532" y="67"/>
                    <a:pt x="1347" y="6"/>
                  </a:cubicBezTo>
                  <a:lnTo>
                    <a:pt x="205" y="6"/>
                  </a:lnTo>
                  <a:cubicBezTo>
                    <a:pt x="193" y="2"/>
                    <a:pt x="182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0" name="Google Shape;13390;p25"/>
            <p:cNvSpPr/>
            <p:nvPr/>
          </p:nvSpPr>
          <p:spPr>
            <a:xfrm>
              <a:off x="2681063" y="2047581"/>
              <a:ext cx="54475" cy="10225"/>
            </a:xfrm>
            <a:custGeom>
              <a:avLst/>
              <a:gdLst/>
              <a:ahLst/>
              <a:cxnLst/>
              <a:rect l="l" t="t" r="r" b="b"/>
              <a:pathLst>
                <a:path w="2179" h="409" extrusionOk="0">
                  <a:moveTo>
                    <a:pt x="174" y="0"/>
                  </a:moveTo>
                  <a:cubicBezTo>
                    <a:pt x="0" y="0"/>
                    <a:pt x="6" y="408"/>
                    <a:pt x="191" y="408"/>
                  </a:cubicBezTo>
                  <a:cubicBezTo>
                    <a:pt x="197" y="408"/>
                    <a:pt x="203" y="408"/>
                    <a:pt x="210" y="407"/>
                  </a:cubicBezTo>
                  <a:lnTo>
                    <a:pt x="1969" y="407"/>
                  </a:lnTo>
                  <a:cubicBezTo>
                    <a:pt x="1975" y="408"/>
                    <a:pt x="1982" y="408"/>
                    <a:pt x="1988" y="408"/>
                  </a:cubicBezTo>
                  <a:cubicBezTo>
                    <a:pt x="2173" y="408"/>
                    <a:pt x="2178" y="0"/>
                    <a:pt x="2005" y="0"/>
                  </a:cubicBezTo>
                  <a:cubicBezTo>
                    <a:pt x="1994" y="0"/>
                    <a:pt x="1982" y="2"/>
                    <a:pt x="1969" y="5"/>
                  </a:cubicBezTo>
                  <a:lnTo>
                    <a:pt x="210" y="5"/>
                  </a:lnTo>
                  <a:cubicBezTo>
                    <a:pt x="197" y="2"/>
                    <a:pt x="18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91" name="Google Shape;13391;p25"/>
          <p:cNvGrpSpPr/>
          <p:nvPr/>
        </p:nvGrpSpPr>
        <p:grpSpPr>
          <a:xfrm>
            <a:off x="5497169" y="4000230"/>
            <a:ext cx="345800" cy="312875"/>
            <a:chOff x="1774963" y="1938531"/>
            <a:chExt cx="345800" cy="312875"/>
          </a:xfrm>
        </p:grpSpPr>
        <p:sp>
          <p:nvSpPr>
            <p:cNvPr id="13392" name="Google Shape;13392;p25"/>
            <p:cNvSpPr/>
            <p:nvPr/>
          </p:nvSpPr>
          <p:spPr>
            <a:xfrm>
              <a:off x="1918613" y="2072406"/>
              <a:ext cx="68675" cy="58825"/>
            </a:xfrm>
            <a:custGeom>
              <a:avLst/>
              <a:gdLst/>
              <a:ahLst/>
              <a:cxnLst/>
              <a:rect l="l" t="t" r="r" b="b"/>
              <a:pathLst>
                <a:path w="2747" h="2353" extrusionOk="0">
                  <a:moveTo>
                    <a:pt x="1173" y="401"/>
                  </a:moveTo>
                  <a:cubicBezTo>
                    <a:pt x="1605" y="401"/>
                    <a:pt x="1944" y="741"/>
                    <a:pt x="1944" y="1173"/>
                  </a:cubicBezTo>
                  <a:cubicBezTo>
                    <a:pt x="1944" y="1636"/>
                    <a:pt x="1557" y="1955"/>
                    <a:pt x="1154" y="1955"/>
                  </a:cubicBezTo>
                  <a:cubicBezTo>
                    <a:pt x="966" y="1955"/>
                    <a:pt x="775" y="1885"/>
                    <a:pt x="617" y="1728"/>
                  </a:cubicBezTo>
                  <a:cubicBezTo>
                    <a:pt x="154" y="1234"/>
                    <a:pt x="494" y="401"/>
                    <a:pt x="1173" y="401"/>
                  </a:cubicBezTo>
                  <a:close/>
                  <a:moveTo>
                    <a:pt x="1173" y="0"/>
                  </a:moveTo>
                  <a:cubicBezTo>
                    <a:pt x="525" y="0"/>
                    <a:pt x="0" y="525"/>
                    <a:pt x="0" y="1173"/>
                  </a:cubicBezTo>
                  <a:cubicBezTo>
                    <a:pt x="0" y="1883"/>
                    <a:pt x="580" y="2353"/>
                    <a:pt x="1184" y="2353"/>
                  </a:cubicBezTo>
                  <a:cubicBezTo>
                    <a:pt x="1472" y="2353"/>
                    <a:pt x="1767" y="2245"/>
                    <a:pt x="2006" y="2006"/>
                  </a:cubicBezTo>
                  <a:cubicBezTo>
                    <a:pt x="2747" y="1265"/>
                    <a:pt x="2222" y="0"/>
                    <a:pt x="1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3" name="Google Shape;13393;p25"/>
            <p:cNvSpPr/>
            <p:nvPr/>
          </p:nvSpPr>
          <p:spPr>
            <a:xfrm>
              <a:off x="1774963" y="1938531"/>
              <a:ext cx="345800" cy="312875"/>
            </a:xfrm>
            <a:custGeom>
              <a:avLst/>
              <a:gdLst/>
              <a:ahLst/>
              <a:cxnLst/>
              <a:rect l="l" t="t" r="r" b="b"/>
              <a:pathLst>
                <a:path w="13832" h="12515" extrusionOk="0">
                  <a:moveTo>
                    <a:pt x="6788" y="2205"/>
                  </a:moveTo>
                  <a:cubicBezTo>
                    <a:pt x="6832" y="2205"/>
                    <a:pt x="6875" y="2206"/>
                    <a:pt x="6919" y="2207"/>
                  </a:cubicBezTo>
                  <a:lnTo>
                    <a:pt x="6888" y="2207"/>
                  </a:lnTo>
                  <a:cubicBezTo>
                    <a:pt x="7752" y="2207"/>
                    <a:pt x="8585" y="2454"/>
                    <a:pt x="9326" y="2917"/>
                  </a:cubicBezTo>
                  <a:cubicBezTo>
                    <a:pt x="9264" y="3040"/>
                    <a:pt x="9203" y="3164"/>
                    <a:pt x="9141" y="3287"/>
                  </a:cubicBezTo>
                  <a:cubicBezTo>
                    <a:pt x="9110" y="3318"/>
                    <a:pt x="9079" y="3380"/>
                    <a:pt x="9048" y="3442"/>
                  </a:cubicBezTo>
                  <a:cubicBezTo>
                    <a:pt x="8400" y="2994"/>
                    <a:pt x="7644" y="2770"/>
                    <a:pt x="6888" y="2770"/>
                  </a:cubicBezTo>
                  <a:cubicBezTo>
                    <a:pt x="6132" y="2770"/>
                    <a:pt x="5376" y="2994"/>
                    <a:pt x="4728" y="3442"/>
                  </a:cubicBezTo>
                  <a:cubicBezTo>
                    <a:pt x="4697" y="3380"/>
                    <a:pt x="4666" y="3318"/>
                    <a:pt x="4635" y="3287"/>
                  </a:cubicBezTo>
                  <a:cubicBezTo>
                    <a:pt x="4573" y="3164"/>
                    <a:pt x="4512" y="3040"/>
                    <a:pt x="4481" y="2917"/>
                  </a:cubicBezTo>
                  <a:cubicBezTo>
                    <a:pt x="5155" y="2477"/>
                    <a:pt x="5968" y="2205"/>
                    <a:pt x="6788" y="2205"/>
                  </a:cubicBezTo>
                  <a:close/>
                  <a:moveTo>
                    <a:pt x="6903" y="3148"/>
                  </a:moveTo>
                  <a:cubicBezTo>
                    <a:pt x="7575" y="3148"/>
                    <a:pt x="8246" y="3349"/>
                    <a:pt x="8832" y="3750"/>
                  </a:cubicBezTo>
                  <a:cubicBezTo>
                    <a:pt x="8339" y="4306"/>
                    <a:pt x="7629" y="4614"/>
                    <a:pt x="6888" y="4614"/>
                  </a:cubicBezTo>
                  <a:cubicBezTo>
                    <a:pt x="6147" y="4614"/>
                    <a:pt x="5468" y="4306"/>
                    <a:pt x="4975" y="3750"/>
                  </a:cubicBezTo>
                  <a:cubicBezTo>
                    <a:pt x="5561" y="3349"/>
                    <a:pt x="6232" y="3148"/>
                    <a:pt x="6903" y="3148"/>
                  </a:cubicBezTo>
                  <a:close/>
                  <a:moveTo>
                    <a:pt x="10314" y="6343"/>
                  </a:moveTo>
                  <a:lnTo>
                    <a:pt x="10314" y="6589"/>
                  </a:lnTo>
                  <a:cubicBezTo>
                    <a:pt x="10345" y="7886"/>
                    <a:pt x="9573" y="9089"/>
                    <a:pt x="8400" y="9676"/>
                  </a:cubicBezTo>
                  <a:cubicBezTo>
                    <a:pt x="8153" y="8966"/>
                    <a:pt x="8246" y="8225"/>
                    <a:pt x="8585" y="7577"/>
                  </a:cubicBezTo>
                  <a:cubicBezTo>
                    <a:pt x="8925" y="6991"/>
                    <a:pt x="9480" y="6559"/>
                    <a:pt x="10159" y="6373"/>
                  </a:cubicBezTo>
                  <a:lnTo>
                    <a:pt x="10314" y="6343"/>
                  </a:lnTo>
                  <a:close/>
                  <a:moveTo>
                    <a:pt x="2929" y="6299"/>
                  </a:moveTo>
                  <a:cubicBezTo>
                    <a:pt x="2984" y="6299"/>
                    <a:pt x="3038" y="6303"/>
                    <a:pt x="3092" y="6312"/>
                  </a:cubicBezTo>
                  <a:lnTo>
                    <a:pt x="3092" y="6589"/>
                  </a:lnTo>
                  <a:cubicBezTo>
                    <a:pt x="3092" y="7299"/>
                    <a:pt x="3308" y="7978"/>
                    <a:pt x="3678" y="8595"/>
                  </a:cubicBezTo>
                  <a:cubicBezTo>
                    <a:pt x="3704" y="8655"/>
                    <a:pt x="3753" y="8680"/>
                    <a:pt x="3808" y="8680"/>
                  </a:cubicBezTo>
                  <a:cubicBezTo>
                    <a:pt x="3950" y="8680"/>
                    <a:pt x="4129" y="8513"/>
                    <a:pt x="4018" y="8379"/>
                  </a:cubicBezTo>
                  <a:cubicBezTo>
                    <a:pt x="3678" y="7824"/>
                    <a:pt x="3493" y="7207"/>
                    <a:pt x="3493" y="6559"/>
                  </a:cubicBezTo>
                  <a:lnTo>
                    <a:pt x="3493" y="6343"/>
                  </a:lnTo>
                  <a:cubicBezTo>
                    <a:pt x="4975" y="6589"/>
                    <a:pt x="5870" y="8071"/>
                    <a:pt x="5468" y="9490"/>
                  </a:cubicBezTo>
                  <a:cubicBezTo>
                    <a:pt x="5468" y="9552"/>
                    <a:pt x="5437" y="9614"/>
                    <a:pt x="5437" y="9645"/>
                  </a:cubicBezTo>
                  <a:cubicBezTo>
                    <a:pt x="5067" y="9490"/>
                    <a:pt x="4759" y="9244"/>
                    <a:pt x="4481" y="8997"/>
                  </a:cubicBezTo>
                  <a:cubicBezTo>
                    <a:pt x="4433" y="8942"/>
                    <a:pt x="4378" y="8919"/>
                    <a:pt x="4325" y="8919"/>
                  </a:cubicBezTo>
                  <a:cubicBezTo>
                    <a:pt x="4172" y="8919"/>
                    <a:pt x="4042" y="9114"/>
                    <a:pt x="4203" y="9274"/>
                  </a:cubicBezTo>
                  <a:cubicBezTo>
                    <a:pt x="4512" y="9583"/>
                    <a:pt x="4882" y="9830"/>
                    <a:pt x="5283" y="10046"/>
                  </a:cubicBezTo>
                  <a:cubicBezTo>
                    <a:pt x="5191" y="10200"/>
                    <a:pt x="5098" y="10385"/>
                    <a:pt x="4975" y="10540"/>
                  </a:cubicBezTo>
                  <a:cubicBezTo>
                    <a:pt x="3462" y="9768"/>
                    <a:pt x="2536" y="8256"/>
                    <a:pt x="2536" y="6589"/>
                  </a:cubicBezTo>
                  <a:lnTo>
                    <a:pt x="2536" y="6343"/>
                  </a:lnTo>
                  <a:cubicBezTo>
                    <a:pt x="2667" y="6321"/>
                    <a:pt x="2798" y="6299"/>
                    <a:pt x="2929" y="6299"/>
                  </a:cubicBezTo>
                  <a:close/>
                  <a:moveTo>
                    <a:pt x="10746" y="6281"/>
                  </a:moveTo>
                  <a:cubicBezTo>
                    <a:pt x="10931" y="6281"/>
                    <a:pt x="11116" y="6281"/>
                    <a:pt x="11332" y="6343"/>
                  </a:cubicBezTo>
                  <a:lnTo>
                    <a:pt x="11332" y="6589"/>
                  </a:lnTo>
                  <a:cubicBezTo>
                    <a:pt x="11301" y="8256"/>
                    <a:pt x="10375" y="9768"/>
                    <a:pt x="8863" y="10540"/>
                  </a:cubicBezTo>
                  <a:lnTo>
                    <a:pt x="8863" y="10509"/>
                  </a:lnTo>
                  <a:cubicBezTo>
                    <a:pt x="8740" y="10385"/>
                    <a:pt x="8647" y="10231"/>
                    <a:pt x="8555" y="10046"/>
                  </a:cubicBezTo>
                  <a:cubicBezTo>
                    <a:pt x="9912" y="9429"/>
                    <a:pt x="10746" y="8071"/>
                    <a:pt x="10746" y="6589"/>
                  </a:cubicBezTo>
                  <a:lnTo>
                    <a:pt x="10746" y="6281"/>
                  </a:lnTo>
                  <a:close/>
                  <a:moveTo>
                    <a:pt x="4577" y="1"/>
                  </a:moveTo>
                  <a:cubicBezTo>
                    <a:pt x="4506" y="1"/>
                    <a:pt x="4431" y="24"/>
                    <a:pt x="4357" y="78"/>
                  </a:cubicBezTo>
                  <a:cubicBezTo>
                    <a:pt x="3123" y="911"/>
                    <a:pt x="2351" y="2331"/>
                    <a:pt x="2382" y="3843"/>
                  </a:cubicBezTo>
                  <a:lnTo>
                    <a:pt x="2382" y="3966"/>
                  </a:lnTo>
                  <a:lnTo>
                    <a:pt x="2290" y="3997"/>
                  </a:lnTo>
                  <a:cubicBezTo>
                    <a:pt x="963" y="4769"/>
                    <a:pt x="129" y="6127"/>
                    <a:pt x="37" y="7639"/>
                  </a:cubicBezTo>
                  <a:cubicBezTo>
                    <a:pt x="0" y="7875"/>
                    <a:pt x="177" y="8014"/>
                    <a:pt x="361" y="8014"/>
                  </a:cubicBezTo>
                  <a:cubicBezTo>
                    <a:pt x="489" y="8014"/>
                    <a:pt x="621" y="7946"/>
                    <a:pt x="685" y="7793"/>
                  </a:cubicBezTo>
                  <a:cubicBezTo>
                    <a:pt x="963" y="7176"/>
                    <a:pt x="1487" y="6682"/>
                    <a:pt x="2135" y="6435"/>
                  </a:cubicBezTo>
                  <a:lnTo>
                    <a:pt x="2135" y="6589"/>
                  </a:lnTo>
                  <a:cubicBezTo>
                    <a:pt x="2104" y="7855"/>
                    <a:pt x="2629" y="9058"/>
                    <a:pt x="3524" y="9984"/>
                  </a:cubicBezTo>
                  <a:cubicBezTo>
                    <a:pt x="3864" y="10324"/>
                    <a:pt x="4265" y="10601"/>
                    <a:pt x="4697" y="10818"/>
                  </a:cubicBezTo>
                  <a:cubicBezTo>
                    <a:pt x="4210" y="11223"/>
                    <a:pt x="3629" y="11415"/>
                    <a:pt x="3015" y="11415"/>
                  </a:cubicBezTo>
                  <a:cubicBezTo>
                    <a:pt x="2928" y="11415"/>
                    <a:pt x="2841" y="11412"/>
                    <a:pt x="2753" y="11404"/>
                  </a:cubicBezTo>
                  <a:cubicBezTo>
                    <a:pt x="2730" y="11400"/>
                    <a:pt x="2709" y="11399"/>
                    <a:pt x="2689" y="11399"/>
                  </a:cubicBezTo>
                  <a:cubicBezTo>
                    <a:pt x="2336" y="11399"/>
                    <a:pt x="2217" y="11877"/>
                    <a:pt x="2567" y="12052"/>
                  </a:cubicBezTo>
                  <a:cubicBezTo>
                    <a:pt x="3185" y="12361"/>
                    <a:pt x="3864" y="12515"/>
                    <a:pt x="4573" y="12515"/>
                  </a:cubicBezTo>
                  <a:cubicBezTo>
                    <a:pt x="5376" y="12515"/>
                    <a:pt x="6147" y="12299"/>
                    <a:pt x="6857" y="11898"/>
                  </a:cubicBezTo>
                  <a:lnTo>
                    <a:pt x="6919" y="11836"/>
                  </a:lnTo>
                  <a:cubicBezTo>
                    <a:pt x="6950" y="11867"/>
                    <a:pt x="6981" y="11867"/>
                    <a:pt x="7011" y="11898"/>
                  </a:cubicBezTo>
                  <a:cubicBezTo>
                    <a:pt x="7690" y="12299"/>
                    <a:pt x="8493" y="12515"/>
                    <a:pt x="9264" y="12515"/>
                  </a:cubicBezTo>
                  <a:cubicBezTo>
                    <a:pt x="9974" y="12515"/>
                    <a:pt x="10653" y="12361"/>
                    <a:pt x="11270" y="12052"/>
                  </a:cubicBezTo>
                  <a:cubicBezTo>
                    <a:pt x="11620" y="11877"/>
                    <a:pt x="11502" y="11399"/>
                    <a:pt x="11149" y="11399"/>
                  </a:cubicBezTo>
                  <a:cubicBezTo>
                    <a:pt x="11129" y="11399"/>
                    <a:pt x="11107" y="11400"/>
                    <a:pt x="11085" y="11404"/>
                  </a:cubicBezTo>
                  <a:cubicBezTo>
                    <a:pt x="10997" y="11414"/>
                    <a:pt x="10907" y="11419"/>
                    <a:pt x="10817" y="11419"/>
                  </a:cubicBezTo>
                  <a:cubicBezTo>
                    <a:pt x="10375" y="11419"/>
                    <a:pt x="9927" y="11295"/>
                    <a:pt x="9542" y="11064"/>
                  </a:cubicBezTo>
                  <a:cubicBezTo>
                    <a:pt x="9419" y="11003"/>
                    <a:pt x="9295" y="10910"/>
                    <a:pt x="9172" y="10818"/>
                  </a:cubicBezTo>
                  <a:cubicBezTo>
                    <a:pt x="10746" y="9984"/>
                    <a:pt x="11733" y="8349"/>
                    <a:pt x="11702" y="6559"/>
                  </a:cubicBezTo>
                  <a:lnTo>
                    <a:pt x="11702" y="6435"/>
                  </a:lnTo>
                  <a:cubicBezTo>
                    <a:pt x="11857" y="6466"/>
                    <a:pt x="11980" y="6528"/>
                    <a:pt x="12104" y="6620"/>
                  </a:cubicBezTo>
                  <a:cubicBezTo>
                    <a:pt x="12567" y="6898"/>
                    <a:pt x="12968" y="7330"/>
                    <a:pt x="13184" y="7824"/>
                  </a:cubicBezTo>
                  <a:cubicBezTo>
                    <a:pt x="13246" y="7961"/>
                    <a:pt x="13364" y="8023"/>
                    <a:pt x="13483" y="8023"/>
                  </a:cubicBezTo>
                  <a:cubicBezTo>
                    <a:pt x="13657" y="8023"/>
                    <a:pt x="13832" y="7890"/>
                    <a:pt x="13832" y="7670"/>
                  </a:cubicBezTo>
                  <a:cubicBezTo>
                    <a:pt x="13770" y="6867"/>
                    <a:pt x="13523" y="6127"/>
                    <a:pt x="13091" y="5478"/>
                  </a:cubicBezTo>
                  <a:lnTo>
                    <a:pt x="13060" y="5448"/>
                  </a:lnTo>
                  <a:cubicBezTo>
                    <a:pt x="13026" y="5397"/>
                    <a:pt x="12974" y="5374"/>
                    <a:pt x="12918" y="5374"/>
                  </a:cubicBezTo>
                  <a:cubicBezTo>
                    <a:pt x="12872" y="5374"/>
                    <a:pt x="12824" y="5389"/>
                    <a:pt x="12783" y="5417"/>
                  </a:cubicBezTo>
                  <a:cubicBezTo>
                    <a:pt x="12690" y="5448"/>
                    <a:pt x="12659" y="5571"/>
                    <a:pt x="12721" y="5664"/>
                  </a:cubicBezTo>
                  <a:cubicBezTo>
                    <a:pt x="13060" y="6188"/>
                    <a:pt x="13276" y="6744"/>
                    <a:pt x="13369" y="7330"/>
                  </a:cubicBezTo>
                  <a:cubicBezTo>
                    <a:pt x="12787" y="6366"/>
                    <a:pt x="11803" y="5887"/>
                    <a:pt x="10819" y="5887"/>
                  </a:cubicBezTo>
                  <a:cubicBezTo>
                    <a:pt x="9820" y="5887"/>
                    <a:pt x="8821" y="6381"/>
                    <a:pt x="8246" y="7361"/>
                  </a:cubicBezTo>
                  <a:cubicBezTo>
                    <a:pt x="7104" y="9336"/>
                    <a:pt x="8524" y="11805"/>
                    <a:pt x="10777" y="11805"/>
                  </a:cubicBezTo>
                  <a:cubicBezTo>
                    <a:pt x="10282" y="12000"/>
                    <a:pt x="9760" y="12097"/>
                    <a:pt x="9241" y="12097"/>
                  </a:cubicBezTo>
                  <a:cubicBezTo>
                    <a:pt x="8529" y="12097"/>
                    <a:pt x="7821" y="11915"/>
                    <a:pt x="7197" y="11558"/>
                  </a:cubicBezTo>
                  <a:cubicBezTo>
                    <a:pt x="7135" y="11527"/>
                    <a:pt x="7104" y="11466"/>
                    <a:pt x="7042" y="11435"/>
                  </a:cubicBezTo>
                  <a:cubicBezTo>
                    <a:pt x="6996" y="11419"/>
                    <a:pt x="6957" y="11412"/>
                    <a:pt x="6919" y="11412"/>
                  </a:cubicBezTo>
                  <a:cubicBezTo>
                    <a:pt x="6880" y="11412"/>
                    <a:pt x="6842" y="11419"/>
                    <a:pt x="6795" y="11435"/>
                  </a:cubicBezTo>
                  <a:cubicBezTo>
                    <a:pt x="6765" y="11466"/>
                    <a:pt x="6703" y="11527"/>
                    <a:pt x="6641" y="11558"/>
                  </a:cubicBezTo>
                  <a:cubicBezTo>
                    <a:pt x="5998" y="11915"/>
                    <a:pt x="5294" y="12097"/>
                    <a:pt x="4587" y="12097"/>
                  </a:cubicBezTo>
                  <a:cubicBezTo>
                    <a:pt x="4072" y="12097"/>
                    <a:pt x="3556" y="12000"/>
                    <a:pt x="3061" y="11805"/>
                  </a:cubicBezTo>
                  <a:cubicBezTo>
                    <a:pt x="5314" y="11774"/>
                    <a:pt x="6703" y="9336"/>
                    <a:pt x="5592" y="7361"/>
                  </a:cubicBezTo>
                  <a:cubicBezTo>
                    <a:pt x="5129" y="6559"/>
                    <a:pt x="4296" y="6034"/>
                    <a:pt x="3370" y="5911"/>
                  </a:cubicBezTo>
                  <a:cubicBezTo>
                    <a:pt x="3245" y="5894"/>
                    <a:pt x="3120" y="5886"/>
                    <a:pt x="2996" y="5886"/>
                  </a:cubicBezTo>
                  <a:cubicBezTo>
                    <a:pt x="1959" y="5886"/>
                    <a:pt x="992" y="6448"/>
                    <a:pt x="469" y="7330"/>
                  </a:cubicBezTo>
                  <a:cubicBezTo>
                    <a:pt x="654" y="6096"/>
                    <a:pt x="1395" y="5016"/>
                    <a:pt x="2506" y="4367"/>
                  </a:cubicBezTo>
                  <a:lnTo>
                    <a:pt x="2660" y="4275"/>
                  </a:lnTo>
                  <a:cubicBezTo>
                    <a:pt x="2753" y="4244"/>
                    <a:pt x="2783" y="4151"/>
                    <a:pt x="2783" y="4090"/>
                  </a:cubicBezTo>
                  <a:lnTo>
                    <a:pt x="2783" y="3843"/>
                  </a:lnTo>
                  <a:cubicBezTo>
                    <a:pt x="2783" y="2577"/>
                    <a:pt x="3339" y="1374"/>
                    <a:pt x="4326" y="602"/>
                  </a:cubicBezTo>
                  <a:lnTo>
                    <a:pt x="4326" y="602"/>
                  </a:lnTo>
                  <a:cubicBezTo>
                    <a:pt x="4080" y="1034"/>
                    <a:pt x="3925" y="1559"/>
                    <a:pt x="3925" y="2053"/>
                  </a:cubicBezTo>
                  <a:cubicBezTo>
                    <a:pt x="3925" y="2547"/>
                    <a:pt x="4049" y="3040"/>
                    <a:pt x="4296" y="3472"/>
                  </a:cubicBezTo>
                  <a:cubicBezTo>
                    <a:pt x="4820" y="4429"/>
                    <a:pt x="5808" y="5016"/>
                    <a:pt x="6888" y="5016"/>
                  </a:cubicBezTo>
                  <a:cubicBezTo>
                    <a:pt x="7937" y="5016"/>
                    <a:pt x="8925" y="4491"/>
                    <a:pt x="9480" y="3596"/>
                  </a:cubicBezTo>
                  <a:cubicBezTo>
                    <a:pt x="10005" y="2670"/>
                    <a:pt x="10005" y="1528"/>
                    <a:pt x="9480" y="602"/>
                  </a:cubicBezTo>
                  <a:lnTo>
                    <a:pt x="9480" y="602"/>
                  </a:lnTo>
                  <a:cubicBezTo>
                    <a:pt x="10468" y="1405"/>
                    <a:pt x="11054" y="2577"/>
                    <a:pt x="11023" y="3843"/>
                  </a:cubicBezTo>
                  <a:lnTo>
                    <a:pt x="11023" y="4090"/>
                  </a:lnTo>
                  <a:cubicBezTo>
                    <a:pt x="11023" y="4182"/>
                    <a:pt x="11085" y="4244"/>
                    <a:pt x="11147" y="4275"/>
                  </a:cubicBezTo>
                  <a:lnTo>
                    <a:pt x="11332" y="4398"/>
                  </a:lnTo>
                  <a:cubicBezTo>
                    <a:pt x="11672" y="4583"/>
                    <a:pt x="11980" y="4830"/>
                    <a:pt x="12258" y="5108"/>
                  </a:cubicBezTo>
                  <a:cubicBezTo>
                    <a:pt x="12301" y="5151"/>
                    <a:pt x="12351" y="5169"/>
                    <a:pt x="12399" y="5169"/>
                  </a:cubicBezTo>
                  <a:cubicBezTo>
                    <a:pt x="12560" y="5169"/>
                    <a:pt x="12709" y="4973"/>
                    <a:pt x="12567" y="4830"/>
                  </a:cubicBezTo>
                  <a:cubicBezTo>
                    <a:pt x="12258" y="4522"/>
                    <a:pt x="11918" y="4244"/>
                    <a:pt x="11548" y="4028"/>
                  </a:cubicBezTo>
                  <a:lnTo>
                    <a:pt x="11456" y="3997"/>
                  </a:lnTo>
                  <a:lnTo>
                    <a:pt x="11456" y="3843"/>
                  </a:lnTo>
                  <a:cubicBezTo>
                    <a:pt x="11456" y="2331"/>
                    <a:pt x="10684" y="911"/>
                    <a:pt x="9419" y="78"/>
                  </a:cubicBezTo>
                  <a:cubicBezTo>
                    <a:pt x="9357" y="35"/>
                    <a:pt x="9294" y="16"/>
                    <a:pt x="9232" y="16"/>
                  </a:cubicBezTo>
                  <a:cubicBezTo>
                    <a:pt x="8986" y="16"/>
                    <a:pt x="8783" y="318"/>
                    <a:pt x="8956" y="541"/>
                  </a:cubicBezTo>
                  <a:cubicBezTo>
                    <a:pt x="9295" y="1004"/>
                    <a:pt x="9480" y="1528"/>
                    <a:pt x="9480" y="2084"/>
                  </a:cubicBezTo>
                  <a:cubicBezTo>
                    <a:pt x="9450" y="2238"/>
                    <a:pt x="9450" y="2361"/>
                    <a:pt x="9419" y="2516"/>
                  </a:cubicBezTo>
                  <a:cubicBezTo>
                    <a:pt x="8647" y="2037"/>
                    <a:pt x="7775" y="1798"/>
                    <a:pt x="6903" y="1798"/>
                  </a:cubicBezTo>
                  <a:cubicBezTo>
                    <a:pt x="6032" y="1798"/>
                    <a:pt x="5160" y="2037"/>
                    <a:pt x="4388" y="2516"/>
                  </a:cubicBezTo>
                  <a:cubicBezTo>
                    <a:pt x="4357" y="2361"/>
                    <a:pt x="4326" y="2207"/>
                    <a:pt x="4326" y="2053"/>
                  </a:cubicBezTo>
                  <a:cubicBezTo>
                    <a:pt x="4326" y="1528"/>
                    <a:pt x="4512" y="1004"/>
                    <a:pt x="4820" y="541"/>
                  </a:cubicBezTo>
                  <a:cubicBezTo>
                    <a:pt x="5013" y="299"/>
                    <a:pt x="4829" y="1"/>
                    <a:pt x="45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94" name="Google Shape;13394;p25"/>
          <p:cNvGrpSpPr/>
          <p:nvPr/>
        </p:nvGrpSpPr>
        <p:grpSpPr>
          <a:xfrm>
            <a:off x="6245650" y="3984005"/>
            <a:ext cx="354925" cy="345325"/>
            <a:chOff x="7786988" y="3022331"/>
            <a:chExt cx="354925" cy="345325"/>
          </a:xfrm>
        </p:grpSpPr>
        <p:sp>
          <p:nvSpPr>
            <p:cNvPr id="13395" name="Google Shape;13395;p25"/>
            <p:cNvSpPr/>
            <p:nvPr/>
          </p:nvSpPr>
          <p:spPr>
            <a:xfrm>
              <a:off x="7912738" y="318340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94" y="741"/>
                    <a:pt x="186" y="741"/>
                  </a:cubicBezTo>
                  <a:cubicBezTo>
                    <a:pt x="310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6" name="Google Shape;13396;p25"/>
            <p:cNvSpPr/>
            <p:nvPr/>
          </p:nvSpPr>
          <p:spPr>
            <a:xfrm>
              <a:off x="8005338" y="31834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7" name="Google Shape;13397;p25"/>
            <p:cNvSpPr/>
            <p:nvPr/>
          </p:nvSpPr>
          <p:spPr>
            <a:xfrm>
              <a:off x="7945538" y="3191031"/>
              <a:ext cx="37075" cy="15550"/>
            </a:xfrm>
            <a:custGeom>
              <a:avLst/>
              <a:gdLst/>
              <a:ahLst/>
              <a:cxnLst/>
              <a:rect l="l" t="t" r="r" b="b"/>
              <a:pathLst>
                <a:path w="1483" h="622" extrusionOk="0">
                  <a:moveTo>
                    <a:pt x="298" y="1"/>
                  </a:moveTo>
                  <a:cubicBezTo>
                    <a:pt x="141" y="1"/>
                    <a:pt x="0" y="181"/>
                    <a:pt x="139" y="344"/>
                  </a:cubicBezTo>
                  <a:cubicBezTo>
                    <a:pt x="294" y="529"/>
                    <a:pt x="510" y="622"/>
                    <a:pt x="757" y="622"/>
                  </a:cubicBezTo>
                  <a:cubicBezTo>
                    <a:pt x="973" y="622"/>
                    <a:pt x="1189" y="529"/>
                    <a:pt x="1343" y="344"/>
                  </a:cubicBezTo>
                  <a:cubicBezTo>
                    <a:pt x="1483" y="181"/>
                    <a:pt x="1342" y="1"/>
                    <a:pt x="1185" y="1"/>
                  </a:cubicBezTo>
                  <a:cubicBezTo>
                    <a:pt x="1133" y="1"/>
                    <a:pt x="1080" y="20"/>
                    <a:pt x="1034" y="66"/>
                  </a:cubicBezTo>
                  <a:cubicBezTo>
                    <a:pt x="957" y="159"/>
                    <a:pt x="849" y="205"/>
                    <a:pt x="741" y="205"/>
                  </a:cubicBezTo>
                  <a:cubicBezTo>
                    <a:pt x="633" y="205"/>
                    <a:pt x="525" y="159"/>
                    <a:pt x="448" y="66"/>
                  </a:cubicBezTo>
                  <a:cubicBezTo>
                    <a:pt x="402" y="20"/>
                    <a:pt x="349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8" name="Google Shape;13398;p25"/>
            <p:cNvSpPr/>
            <p:nvPr/>
          </p:nvSpPr>
          <p:spPr>
            <a:xfrm>
              <a:off x="7899638" y="3100856"/>
              <a:ext cx="182100" cy="145875"/>
            </a:xfrm>
            <a:custGeom>
              <a:avLst/>
              <a:gdLst/>
              <a:ahLst/>
              <a:cxnLst/>
              <a:rect l="l" t="t" r="r" b="b"/>
              <a:pathLst>
                <a:path w="7284" h="5835" extrusionOk="0">
                  <a:moveTo>
                    <a:pt x="2562" y="1"/>
                  </a:moveTo>
                  <a:lnTo>
                    <a:pt x="2593" y="31"/>
                  </a:lnTo>
                  <a:cubicBezTo>
                    <a:pt x="1667" y="31"/>
                    <a:pt x="772" y="371"/>
                    <a:pt x="93" y="988"/>
                  </a:cubicBezTo>
                  <a:cubicBezTo>
                    <a:pt x="0" y="1081"/>
                    <a:pt x="0" y="1204"/>
                    <a:pt x="93" y="1266"/>
                  </a:cubicBezTo>
                  <a:cubicBezTo>
                    <a:pt x="124" y="1312"/>
                    <a:pt x="170" y="1335"/>
                    <a:pt x="220" y="1335"/>
                  </a:cubicBezTo>
                  <a:cubicBezTo>
                    <a:pt x="270" y="1335"/>
                    <a:pt x="324" y="1312"/>
                    <a:pt x="371" y="1266"/>
                  </a:cubicBezTo>
                  <a:cubicBezTo>
                    <a:pt x="1049" y="682"/>
                    <a:pt x="1796" y="432"/>
                    <a:pt x="2516" y="432"/>
                  </a:cubicBezTo>
                  <a:cubicBezTo>
                    <a:pt x="4841" y="432"/>
                    <a:pt x="6879" y="3050"/>
                    <a:pt x="5370" y="5525"/>
                  </a:cubicBezTo>
                  <a:cubicBezTo>
                    <a:pt x="5309" y="5617"/>
                    <a:pt x="5339" y="5741"/>
                    <a:pt x="5432" y="5803"/>
                  </a:cubicBezTo>
                  <a:cubicBezTo>
                    <a:pt x="5465" y="5824"/>
                    <a:pt x="5501" y="5835"/>
                    <a:pt x="5538" y="5835"/>
                  </a:cubicBezTo>
                  <a:cubicBezTo>
                    <a:pt x="5604" y="5835"/>
                    <a:pt x="5670" y="5801"/>
                    <a:pt x="5710" y="5741"/>
                  </a:cubicBezTo>
                  <a:cubicBezTo>
                    <a:pt x="7284" y="3272"/>
                    <a:pt x="5525" y="1"/>
                    <a:pt x="25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9" name="Google Shape;13399;p25"/>
            <p:cNvSpPr/>
            <p:nvPr/>
          </p:nvSpPr>
          <p:spPr>
            <a:xfrm>
              <a:off x="7859513" y="3138631"/>
              <a:ext cx="172075" cy="149700"/>
            </a:xfrm>
            <a:custGeom>
              <a:avLst/>
              <a:gdLst/>
              <a:ahLst/>
              <a:cxnLst/>
              <a:rect l="l" t="t" r="r" b="b"/>
              <a:pathLst>
                <a:path w="6883" h="5988" extrusionOk="0">
                  <a:moveTo>
                    <a:pt x="1314" y="1"/>
                  </a:moveTo>
                  <a:cubicBezTo>
                    <a:pt x="1248" y="1"/>
                    <a:pt x="1182" y="35"/>
                    <a:pt x="1142" y="94"/>
                  </a:cubicBezTo>
                  <a:cubicBezTo>
                    <a:pt x="0" y="1668"/>
                    <a:pt x="278" y="3829"/>
                    <a:pt x="1760" y="5094"/>
                  </a:cubicBezTo>
                  <a:cubicBezTo>
                    <a:pt x="2446" y="5693"/>
                    <a:pt x="3299" y="5988"/>
                    <a:pt x="4155" y="5988"/>
                  </a:cubicBezTo>
                  <a:cubicBezTo>
                    <a:pt x="5105" y="5988"/>
                    <a:pt x="6059" y="5624"/>
                    <a:pt x="6790" y="4909"/>
                  </a:cubicBezTo>
                  <a:cubicBezTo>
                    <a:pt x="6883" y="4847"/>
                    <a:pt x="6883" y="4693"/>
                    <a:pt x="6790" y="4631"/>
                  </a:cubicBezTo>
                  <a:cubicBezTo>
                    <a:pt x="6744" y="4585"/>
                    <a:pt x="6690" y="4562"/>
                    <a:pt x="6640" y="4562"/>
                  </a:cubicBezTo>
                  <a:cubicBezTo>
                    <a:pt x="6589" y="4562"/>
                    <a:pt x="6543" y="4585"/>
                    <a:pt x="6512" y="4631"/>
                  </a:cubicBezTo>
                  <a:cubicBezTo>
                    <a:pt x="5866" y="5261"/>
                    <a:pt x="5026" y="5578"/>
                    <a:pt x="4181" y="5578"/>
                  </a:cubicBezTo>
                  <a:cubicBezTo>
                    <a:pt x="3412" y="5578"/>
                    <a:pt x="2639" y="5315"/>
                    <a:pt x="2006" y="4785"/>
                  </a:cubicBezTo>
                  <a:cubicBezTo>
                    <a:pt x="710" y="3674"/>
                    <a:pt x="463" y="1730"/>
                    <a:pt x="1482" y="341"/>
                  </a:cubicBezTo>
                  <a:cubicBezTo>
                    <a:pt x="1544" y="249"/>
                    <a:pt x="1513" y="94"/>
                    <a:pt x="1420" y="33"/>
                  </a:cubicBezTo>
                  <a:cubicBezTo>
                    <a:pt x="1387" y="11"/>
                    <a:pt x="1351" y="1"/>
                    <a:pt x="1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0" name="Google Shape;13400;p25"/>
            <p:cNvSpPr/>
            <p:nvPr/>
          </p:nvSpPr>
          <p:spPr>
            <a:xfrm>
              <a:off x="7786988" y="3022331"/>
              <a:ext cx="354925" cy="345325"/>
            </a:xfrm>
            <a:custGeom>
              <a:avLst/>
              <a:gdLst/>
              <a:ahLst/>
              <a:cxnLst/>
              <a:rect l="l" t="t" r="r" b="b"/>
              <a:pathLst>
                <a:path w="14197" h="13813" extrusionOk="0">
                  <a:moveTo>
                    <a:pt x="7099" y="395"/>
                  </a:moveTo>
                  <a:cubicBezTo>
                    <a:pt x="7376" y="395"/>
                    <a:pt x="7592" y="642"/>
                    <a:pt x="7592" y="920"/>
                  </a:cubicBezTo>
                  <a:cubicBezTo>
                    <a:pt x="7623" y="1305"/>
                    <a:pt x="7353" y="1498"/>
                    <a:pt x="7083" y="1498"/>
                  </a:cubicBezTo>
                  <a:cubicBezTo>
                    <a:pt x="6813" y="1498"/>
                    <a:pt x="6543" y="1305"/>
                    <a:pt x="6574" y="920"/>
                  </a:cubicBezTo>
                  <a:cubicBezTo>
                    <a:pt x="6574" y="642"/>
                    <a:pt x="6790" y="395"/>
                    <a:pt x="7099" y="395"/>
                  </a:cubicBezTo>
                  <a:close/>
                  <a:moveTo>
                    <a:pt x="7284" y="1815"/>
                  </a:moveTo>
                  <a:lnTo>
                    <a:pt x="7284" y="2092"/>
                  </a:lnTo>
                  <a:lnTo>
                    <a:pt x="6883" y="2092"/>
                  </a:lnTo>
                  <a:lnTo>
                    <a:pt x="6883" y="1815"/>
                  </a:lnTo>
                  <a:cubicBezTo>
                    <a:pt x="6944" y="1845"/>
                    <a:pt x="7006" y="1845"/>
                    <a:pt x="7099" y="1845"/>
                  </a:cubicBezTo>
                  <a:cubicBezTo>
                    <a:pt x="7160" y="1845"/>
                    <a:pt x="7222" y="1845"/>
                    <a:pt x="7284" y="1815"/>
                  </a:cubicBezTo>
                  <a:close/>
                  <a:moveTo>
                    <a:pt x="4024" y="1246"/>
                  </a:moveTo>
                  <a:cubicBezTo>
                    <a:pt x="4203" y="1246"/>
                    <a:pt x="4380" y="1335"/>
                    <a:pt x="4475" y="1506"/>
                  </a:cubicBezTo>
                  <a:cubicBezTo>
                    <a:pt x="4661" y="1845"/>
                    <a:pt x="4414" y="2247"/>
                    <a:pt x="4043" y="2277"/>
                  </a:cubicBezTo>
                  <a:cubicBezTo>
                    <a:pt x="3858" y="2277"/>
                    <a:pt x="3704" y="2185"/>
                    <a:pt x="3611" y="2031"/>
                  </a:cubicBezTo>
                  <a:lnTo>
                    <a:pt x="3580" y="2031"/>
                  </a:lnTo>
                  <a:cubicBezTo>
                    <a:pt x="3457" y="1815"/>
                    <a:pt x="3519" y="1506"/>
                    <a:pt x="3704" y="1352"/>
                  </a:cubicBezTo>
                  <a:cubicBezTo>
                    <a:pt x="3799" y="1280"/>
                    <a:pt x="3912" y="1246"/>
                    <a:pt x="4024" y="1246"/>
                  </a:cubicBezTo>
                  <a:close/>
                  <a:moveTo>
                    <a:pt x="10154" y="1228"/>
                  </a:moveTo>
                  <a:cubicBezTo>
                    <a:pt x="10679" y="1228"/>
                    <a:pt x="10864" y="1938"/>
                    <a:pt x="10401" y="2216"/>
                  </a:cubicBezTo>
                  <a:cubicBezTo>
                    <a:pt x="10319" y="2259"/>
                    <a:pt x="10235" y="2279"/>
                    <a:pt x="10154" y="2279"/>
                  </a:cubicBezTo>
                  <a:cubicBezTo>
                    <a:pt x="9777" y="2279"/>
                    <a:pt x="9462" y="1856"/>
                    <a:pt x="9691" y="1475"/>
                  </a:cubicBezTo>
                  <a:cubicBezTo>
                    <a:pt x="9784" y="1321"/>
                    <a:pt x="9969" y="1228"/>
                    <a:pt x="10154" y="1228"/>
                  </a:cubicBezTo>
                  <a:close/>
                  <a:moveTo>
                    <a:pt x="4661" y="2432"/>
                  </a:moveTo>
                  <a:lnTo>
                    <a:pt x="4784" y="2679"/>
                  </a:lnTo>
                  <a:cubicBezTo>
                    <a:pt x="4691" y="2740"/>
                    <a:pt x="4568" y="2802"/>
                    <a:pt x="4445" y="2864"/>
                  </a:cubicBezTo>
                  <a:lnTo>
                    <a:pt x="4321" y="2648"/>
                  </a:lnTo>
                  <a:cubicBezTo>
                    <a:pt x="4445" y="2586"/>
                    <a:pt x="4568" y="2524"/>
                    <a:pt x="4661" y="2432"/>
                  </a:cubicBezTo>
                  <a:close/>
                  <a:moveTo>
                    <a:pt x="9506" y="2432"/>
                  </a:moveTo>
                  <a:cubicBezTo>
                    <a:pt x="9598" y="2524"/>
                    <a:pt x="9722" y="2586"/>
                    <a:pt x="9845" y="2617"/>
                  </a:cubicBezTo>
                  <a:lnTo>
                    <a:pt x="9722" y="2864"/>
                  </a:lnTo>
                  <a:cubicBezTo>
                    <a:pt x="9598" y="2771"/>
                    <a:pt x="9475" y="2709"/>
                    <a:pt x="9382" y="2648"/>
                  </a:cubicBezTo>
                  <a:lnTo>
                    <a:pt x="9506" y="2432"/>
                  </a:lnTo>
                  <a:close/>
                  <a:moveTo>
                    <a:pt x="2007" y="3393"/>
                  </a:moveTo>
                  <a:cubicBezTo>
                    <a:pt x="2065" y="3393"/>
                    <a:pt x="2127" y="3411"/>
                    <a:pt x="2192" y="3450"/>
                  </a:cubicBezTo>
                  <a:cubicBezTo>
                    <a:pt x="2284" y="3512"/>
                    <a:pt x="2377" y="3635"/>
                    <a:pt x="2408" y="3759"/>
                  </a:cubicBezTo>
                  <a:cubicBezTo>
                    <a:pt x="2500" y="4098"/>
                    <a:pt x="2253" y="4407"/>
                    <a:pt x="1914" y="4407"/>
                  </a:cubicBezTo>
                  <a:cubicBezTo>
                    <a:pt x="1341" y="4407"/>
                    <a:pt x="1564" y="3393"/>
                    <a:pt x="2007" y="3393"/>
                  </a:cubicBezTo>
                  <a:close/>
                  <a:moveTo>
                    <a:pt x="12253" y="3358"/>
                  </a:moveTo>
                  <a:cubicBezTo>
                    <a:pt x="12777" y="3388"/>
                    <a:pt x="12962" y="4067"/>
                    <a:pt x="12530" y="4345"/>
                  </a:cubicBezTo>
                  <a:cubicBezTo>
                    <a:pt x="12435" y="4398"/>
                    <a:pt x="12341" y="4421"/>
                    <a:pt x="12254" y="4421"/>
                  </a:cubicBezTo>
                  <a:cubicBezTo>
                    <a:pt x="11778" y="4421"/>
                    <a:pt x="11484" y="3737"/>
                    <a:pt x="12006" y="3450"/>
                  </a:cubicBezTo>
                  <a:cubicBezTo>
                    <a:pt x="12067" y="3388"/>
                    <a:pt x="12160" y="3358"/>
                    <a:pt x="12253" y="3358"/>
                  </a:cubicBezTo>
                  <a:close/>
                  <a:moveTo>
                    <a:pt x="11358" y="4160"/>
                  </a:moveTo>
                  <a:cubicBezTo>
                    <a:pt x="11419" y="4283"/>
                    <a:pt x="11481" y="4407"/>
                    <a:pt x="11574" y="4499"/>
                  </a:cubicBezTo>
                  <a:lnTo>
                    <a:pt x="11327" y="4623"/>
                  </a:lnTo>
                  <a:cubicBezTo>
                    <a:pt x="11265" y="4530"/>
                    <a:pt x="11203" y="4407"/>
                    <a:pt x="11142" y="4283"/>
                  </a:cubicBezTo>
                  <a:lnTo>
                    <a:pt x="11358" y="4160"/>
                  </a:lnTo>
                  <a:close/>
                  <a:moveTo>
                    <a:pt x="2809" y="4160"/>
                  </a:moveTo>
                  <a:lnTo>
                    <a:pt x="3025" y="4314"/>
                  </a:lnTo>
                  <a:cubicBezTo>
                    <a:pt x="2963" y="4438"/>
                    <a:pt x="2871" y="4530"/>
                    <a:pt x="2840" y="4654"/>
                  </a:cubicBezTo>
                  <a:lnTo>
                    <a:pt x="2593" y="4530"/>
                  </a:lnTo>
                  <a:cubicBezTo>
                    <a:pt x="2593" y="4530"/>
                    <a:pt x="2685" y="4407"/>
                    <a:pt x="2716" y="4376"/>
                  </a:cubicBezTo>
                  <a:cubicBezTo>
                    <a:pt x="2747" y="4314"/>
                    <a:pt x="2778" y="4253"/>
                    <a:pt x="2809" y="4160"/>
                  </a:cubicBezTo>
                  <a:close/>
                  <a:moveTo>
                    <a:pt x="2253" y="6691"/>
                  </a:moveTo>
                  <a:lnTo>
                    <a:pt x="2253" y="6907"/>
                  </a:lnTo>
                  <a:lnTo>
                    <a:pt x="2253" y="7123"/>
                  </a:lnTo>
                  <a:lnTo>
                    <a:pt x="1976" y="7123"/>
                  </a:lnTo>
                  <a:cubicBezTo>
                    <a:pt x="2006" y="7123"/>
                    <a:pt x="2006" y="6907"/>
                    <a:pt x="2006" y="6876"/>
                  </a:cubicBezTo>
                  <a:cubicBezTo>
                    <a:pt x="2006" y="6814"/>
                    <a:pt x="2006" y="6752"/>
                    <a:pt x="1976" y="6691"/>
                  </a:cubicBezTo>
                  <a:close/>
                  <a:moveTo>
                    <a:pt x="12129" y="6691"/>
                  </a:moveTo>
                  <a:cubicBezTo>
                    <a:pt x="12129" y="6814"/>
                    <a:pt x="12129" y="6938"/>
                    <a:pt x="12129" y="7061"/>
                  </a:cubicBezTo>
                  <a:lnTo>
                    <a:pt x="12129" y="7123"/>
                  </a:lnTo>
                  <a:lnTo>
                    <a:pt x="11882" y="7123"/>
                  </a:lnTo>
                  <a:lnTo>
                    <a:pt x="11882" y="7061"/>
                  </a:lnTo>
                  <a:lnTo>
                    <a:pt x="11882" y="6691"/>
                  </a:lnTo>
                  <a:close/>
                  <a:moveTo>
                    <a:pt x="13051" y="6378"/>
                  </a:moveTo>
                  <a:cubicBezTo>
                    <a:pt x="13225" y="6378"/>
                    <a:pt x="13397" y="6463"/>
                    <a:pt x="13487" y="6629"/>
                  </a:cubicBezTo>
                  <a:cubicBezTo>
                    <a:pt x="13703" y="6999"/>
                    <a:pt x="13456" y="7431"/>
                    <a:pt x="13055" y="7431"/>
                  </a:cubicBezTo>
                  <a:cubicBezTo>
                    <a:pt x="12654" y="7431"/>
                    <a:pt x="12407" y="6999"/>
                    <a:pt x="12592" y="6660"/>
                  </a:cubicBezTo>
                  <a:cubicBezTo>
                    <a:pt x="12687" y="6471"/>
                    <a:pt x="12870" y="6378"/>
                    <a:pt x="13051" y="6378"/>
                  </a:cubicBezTo>
                  <a:close/>
                  <a:moveTo>
                    <a:pt x="1167" y="6380"/>
                  </a:moveTo>
                  <a:cubicBezTo>
                    <a:pt x="1834" y="6380"/>
                    <a:pt x="1834" y="7434"/>
                    <a:pt x="1167" y="7434"/>
                  </a:cubicBezTo>
                  <a:cubicBezTo>
                    <a:pt x="1149" y="7434"/>
                    <a:pt x="1130" y="7433"/>
                    <a:pt x="1111" y="7431"/>
                  </a:cubicBezTo>
                  <a:cubicBezTo>
                    <a:pt x="1092" y="7433"/>
                    <a:pt x="1072" y="7434"/>
                    <a:pt x="1054" y="7434"/>
                  </a:cubicBezTo>
                  <a:cubicBezTo>
                    <a:pt x="359" y="7434"/>
                    <a:pt x="359" y="6380"/>
                    <a:pt x="1054" y="6380"/>
                  </a:cubicBezTo>
                  <a:cubicBezTo>
                    <a:pt x="1072" y="6380"/>
                    <a:pt x="1092" y="6380"/>
                    <a:pt x="1111" y="6382"/>
                  </a:cubicBezTo>
                  <a:cubicBezTo>
                    <a:pt x="1130" y="6380"/>
                    <a:pt x="1149" y="6380"/>
                    <a:pt x="1167" y="6380"/>
                  </a:cubicBezTo>
                  <a:close/>
                  <a:moveTo>
                    <a:pt x="11358" y="9160"/>
                  </a:moveTo>
                  <a:lnTo>
                    <a:pt x="11574" y="9283"/>
                  </a:lnTo>
                  <a:lnTo>
                    <a:pt x="11574" y="9314"/>
                  </a:lnTo>
                  <a:cubicBezTo>
                    <a:pt x="11481" y="9406"/>
                    <a:pt x="11419" y="9499"/>
                    <a:pt x="11388" y="9622"/>
                  </a:cubicBezTo>
                  <a:lnTo>
                    <a:pt x="11142" y="9499"/>
                  </a:lnTo>
                  <a:cubicBezTo>
                    <a:pt x="11234" y="9376"/>
                    <a:pt x="11296" y="9252"/>
                    <a:pt x="11358" y="9160"/>
                  </a:cubicBezTo>
                  <a:close/>
                  <a:moveTo>
                    <a:pt x="2840" y="9160"/>
                  </a:moveTo>
                  <a:cubicBezTo>
                    <a:pt x="2871" y="9283"/>
                    <a:pt x="2963" y="9406"/>
                    <a:pt x="3025" y="9530"/>
                  </a:cubicBezTo>
                  <a:lnTo>
                    <a:pt x="2809" y="9653"/>
                  </a:lnTo>
                  <a:cubicBezTo>
                    <a:pt x="2747" y="9530"/>
                    <a:pt x="2685" y="9406"/>
                    <a:pt x="2593" y="9314"/>
                  </a:cubicBezTo>
                  <a:lnTo>
                    <a:pt x="2840" y="9160"/>
                  </a:lnTo>
                  <a:close/>
                  <a:moveTo>
                    <a:pt x="12357" y="9420"/>
                  </a:moveTo>
                  <a:cubicBezTo>
                    <a:pt x="12412" y="9420"/>
                    <a:pt x="12470" y="9435"/>
                    <a:pt x="12530" y="9468"/>
                  </a:cubicBezTo>
                  <a:cubicBezTo>
                    <a:pt x="12993" y="9746"/>
                    <a:pt x="12777" y="10425"/>
                    <a:pt x="12253" y="10425"/>
                  </a:cubicBezTo>
                  <a:cubicBezTo>
                    <a:pt x="11675" y="10425"/>
                    <a:pt x="11906" y="9420"/>
                    <a:pt x="12357" y="9420"/>
                  </a:cubicBezTo>
                  <a:close/>
                  <a:moveTo>
                    <a:pt x="1914" y="9406"/>
                  </a:moveTo>
                  <a:cubicBezTo>
                    <a:pt x="2408" y="9437"/>
                    <a:pt x="2593" y="10085"/>
                    <a:pt x="2192" y="10394"/>
                  </a:cubicBezTo>
                  <a:cubicBezTo>
                    <a:pt x="2133" y="10427"/>
                    <a:pt x="2076" y="10442"/>
                    <a:pt x="2022" y="10442"/>
                  </a:cubicBezTo>
                  <a:cubicBezTo>
                    <a:pt x="1569" y="10442"/>
                    <a:pt x="1335" y="9406"/>
                    <a:pt x="1914" y="9406"/>
                  </a:cubicBezTo>
                  <a:close/>
                  <a:moveTo>
                    <a:pt x="7083" y="2501"/>
                  </a:moveTo>
                  <a:cubicBezTo>
                    <a:pt x="7214" y="2501"/>
                    <a:pt x="7346" y="2509"/>
                    <a:pt x="7469" y="2524"/>
                  </a:cubicBezTo>
                  <a:cubicBezTo>
                    <a:pt x="9598" y="2709"/>
                    <a:pt x="11296" y="4376"/>
                    <a:pt x="11481" y="6536"/>
                  </a:cubicBezTo>
                  <a:cubicBezTo>
                    <a:pt x="11512" y="6783"/>
                    <a:pt x="11512" y="7030"/>
                    <a:pt x="11481" y="7308"/>
                  </a:cubicBezTo>
                  <a:cubicBezTo>
                    <a:pt x="11296" y="9437"/>
                    <a:pt x="9598" y="11104"/>
                    <a:pt x="7469" y="11320"/>
                  </a:cubicBezTo>
                  <a:lnTo>
                    <a:pt x="7438" y="11289"/>
                  </a:lnTo>
                  <a:cubicBezTo>
                    <a:pt x="7315" y="11304"/>
                    <a:pt x="7184" y="11312"/>
                    <a:pt x="7052" y="11312"/>
                  </a:cubicBezTo>
                  <a:cubicBezTo>
                    <a:pt x="6921" y="11312"/>
                    <a:pt x="6790" y="11304"/>
                    <a:pt x="6667" y="11289"/>
                  </a:cubicBezTo>
                  <a:cubicBezTo>
                    <a:pt x="4537" y="11104"/>
                    <a:pt x="2871" y="9406"/>
                    <a:pt x="2685" y="7308"/>
                  </a:cubicBezTo>
                  <a:cubicBezTo>
                    <a:pt x="2655" y="7030"/>
                    <a:pt x="2655" y="6783"/>
                    <a:pt x="2685" y="6536"/>
                  </a:cubicBezTo>
                  <a:cubicBezTo>
                    <a:pt x="2871" y="4376"/>
                    <a:pt x="4568" y="2709"/>
                    <a:pt x="6697" y="2524"/>
                  </a:cubicBezTo>
                  <a:cubicBezTo>
                    <a:pt x="6821" y="2509"/>
                    <a:pt x="6952" y="2501"/>
                    <a:pt x="7083" y="2501"/>
                  </a:cubicBezTo>
                  <a:close/>
                  <a:moveTo>
                    <a:pt x="4445" y="10950"/>
                  </a:moveTo>
                  <a:cubicBezTo>
                    <a:pt x="4568" y="11042"/>
                    <a:pt x="4691" y="11104"/>
                    <a:pt x="4784" y="11166"/>
                  </a:cubicBezTo>
                  <a:lnTo>
                    <a:pt x="4661" y="11382"/>
                  </a:lnTo>
                  <a:cubicBezTo>
                    <a:pt x="4568" y="11289"/>
                    <a:pt x="4445" y="11227"/>
                    <a:pt x="4321" y="11196"/>
                  </a:cubicBezTo>
                  <a:lnTo>
                    <a:pt x="4445" y="10950"/>
                  </a:lnTo>
                  <a:close/>
                  <a:moveTo>
                    <a:pt x="9722" y="10950"/>
                  </a:moveTo>
                  <a:lnTo>
                    <a:pt x="9845" y="11166"/>
                  </a:lnTo>
                  <a:cubicBezTo>
                    <a:pt x="9722" y="11227"/>
                    <a:pt x="9598" y="11289"/>
                    <a:pt x="9506" y="11382"/>
                  </a:cubicBezTo>
                  <a:lnTo>
                    <a:pt x="9382" y="11135"/>
                  </a:lnTo>
                  <a:cubicBezTo>
                    <a:pt x="9475" y="11073"/>
                    <a:pt x="9598" y="11011"/>
                    <a:pt x="9722" y="10950"/>
                  </a:cubicBezTo>
                  <a:close/>
                  <a:moveTo>
                    <a:pt x="7253" y="11721"/>
                  </a:moveTo>
                  <a:lnTo>
                    <a:pt x="7253" y="11999"/>
                  </a:lnTo>
                  <a:cubicBezTo>
                    <a:pt x="7222" y="11983"/>
                    <a:pt x="7191" y="11976"/>
                    <a:pt x="7160" y="11976"/>
                  </a:cubicBezTo>
                  <a:cubicBezTo>
                    <a:pt x="7130" y="11976"/>
                    <a:pt x="7099" y="11983"/>
                    <a:pt x="7068" y="11999"/>
                  </a:cubicBezTo>
                  <a:cubicBezTo>
                    <a:pt x="7037" y="11983"/>
                    <a:pt x="7006" y="11976"/>
                    <a:pt x="6971" y="11976"/>
                  </a:cubicBezTo>
                  <a:cubicBezTo>
                    <a:pt x="6937" y="11976"/>
                    <a:pt x="6898" y="11983"/>
                    <a:pt x="6852" y="11999"/>
                  </a:cubicBezTo>
                  <a:lnTo>
                    <a:pt x="6852" y="11721"/>
                  </a:lnTo>
                  <a:close/>
                  <a:moveTo>
                    <a:pt x="10145" y="11456"/>
                  </a:moveTo>
                  <a:cubicBezTo>
                    <a:pt x="10313" y="11456"/>
                    <a:pt x="10481" y="11542"/>
                    <a:pt x="10586" y="11752"/>
                  </a:cubicBezTo>
                  <a:lnTo>
                    <a:pt x="10586" y="11783"/>
                  </a:lnTo>
                  <a:cubicBezTo>
                    <a:pt x="10771" y="12122"/>
                    <a:pt x="10524" y="12523"/>
                    <a:pt x="10154" y="12554"/>
                  </a:cubicBezTo>
                  <a:cubicBezTo>
                    <a:pt x="9969" y="12554"/>
                    <a:pt x="9784" y="12462"/>
                    <a:pt x="9691" y="12307"/>
                  </a:cubicBezTo>
                  <a:cubicBezTo>
                    <a:pt x="9393" y="11882"/>
                    <a:pt x="9771" y="11456"/>
                    <a:pt x="10145" y="11456"/>
                  </a:cubicBezTo>
                  <a:close/>
                  <a:moveTo>
                    <a:pt x="3994" y="11534"/>
                  </a:moveTo>
                  <a:cubicBezTo>
                    <a:pt x="4401" y="11534"/>
                    <a:pt x="4654" y="11950"/>
                    <a:pt x="4475" y="12307"/>
                  </a:cubicBezTo>
                  <a:lnTo>
                    <a:pt x="4475" y="12338"/>
                  </a:lnTo>
                  <a:cubicBezTo>
                    <a:pt x="4383" y="12493"/>
                    <a:pt x="4198" y="12585"/>
                    <a:pt x="4013" y="12585"/>
                  </a:cubicBezTo>
                  <a:cubicBezTo>
                    <a:pt x="3395" y="12554"/>
                    <a:pt x="3334" y="11659"/>
                    <a:pt x="3951" y="11536"/>
                  </a:cubicBezTo>
                  <a:cubicBezTo>
                    <a:pt x="3965" y="11535"/>
                    <a:pt x="3980" y="11534"/>
                    <a:pt x="3994" y="11534"/>
                  </a:cubicBezTo>
                  <a:close/>
                  <a:moveTo>
                    <a:pt x="7068" y="12315"/>
                  </a:moveTo>
                  <a:cubicBezTo>
                    <a:pt x="7346" y="12315"/>
                    <a:pt x="7623" y="12508"/>
                    <a:pt x="7592" y="12894"/>
                  </a:cubicBezTo>
                  <a:cubicBezTo>
                    <a:pt x="7592" y="13172"/>
                    <a:pt x="7346" y="13418"/>
                    <a:pt x="7068" y="13418"/>
                  </a:cubicBezTo>
                  <a:cubicBezTo>
                    <a:pt x="6790" y="13418"/>
                    <a:pt x="6543" y="13172"/>
                    <a:pt x="6543" y="12894"/>
                  </a:cubicBezTo>
                  <a:cubicBezTo>
                    <a:pt x="6512" y="12508"/>
                    <a:pt x="6790" y="12315"/>
                    <a:pt x="7068" y="12315"/>
                  </a:cubicBezTo>
                  <a:close/>
                  <a:moveTo>
                    <a:pt x="7079" y="1"/>
                  </a:moveTo>
                  <a:cubicBezTo>
                    <a:pt x="6597" y="1"/>
                    <a:pt x="6173" y="383"/>
                    <a:pt x="6173" y="920"/>
                  </a:cubicBezTo>
                  <a:cubicBezTo>
                    <a:pt x="6173" y="1197"/>
                    <a:pt x="6296" y="1444"/>
                    <a:pt x="6481" y="1629"/>
                  </a:cubicBezTo>
                  <a:lnTo>
                    <a:pt x="6481" y="2123"/>
                  </a:lnTo>
                  <a:cubicBezTo>
                    <a:pt x="6019" y="2185"/>
                    <a:pt x="5586" y="2308"/>
                    <a:pt x="5185" y="2493"/>
                  </a:cubicBezTo>
                  <a:lnTo>
                    <a:pt x="4907" y="2061"/>
                  </a:lnTo>
                  <a:cubicBezTo>
                    <a:pt x="5110" y="1455"/>
                    <a:pt x="4664" y="849"/>
                    <a:pt x="4049" y="849"/>
                  </a:cubicBezTo>
                  <a:cubicBezTo>
                    <a:pt x="4007" y="849"/>
                    <a:pt x="3964" y="852"/>
                    <a:pt x="3920" y="858"/>
                  </a:cubicBezTo>
                  <a:cubicBezTo>
                    <a:pt x="3272" y="920"/>
                    <a:pt x="2901" y="1660"/>
                    <a:pt x="3241" y="2247"/>
                  </a:cubicBezTo>
                  <a:cubicBezTo>
                    <a:pt x="3364" y="2463"/>
                    <a:pt x="3611" y="2617"/>
                    <a:pt x="3858" y="2679"/>
                  </a:cubicBezTo>
                  <a:lnTo>
                    <a:pt x="4136" y="3111"/>
                  </a:lnTo>
                  <a:cubicBezTo>
                    <a:pt x="3796" y="3358"/>
                    <a:pt x="3519" y="3666"/>
                    <a:pt x="3272" y="3975"/>
                  </a:cubicBezTo>
                  <a:lnTo>
                    <a:pt x="2840" y="3728"/>
                  </a:lnTo>
                  <a:cubicBezTo>
                    <a:pt x="2840" y="3697"/>
                    <a:pt x="2840" y="3666"/>
                    <a:pt x="2840" y="3666"/>
                  </a:cubicBezTo>
                  <a:cubicBezTo>
                    <a:pt x="2701" y="3215"/>
                    <a:pt x="2318" y="2979"/>
                    <a:pt x="1933" y="2979"/>
                  </a:cubicBezTo>
                  <a:cubicBezTo>
                    <a:pt x="1633" y="2979"/>
                    <a:pt x="1332" y="3122"/>
                    <a:pt x="1142" y="3419"/>
                  </a:cubicBezTo>
                  <a:cubicBezTo>
                    <a:pt x="895" y="3882"/>
                    <a:pt x="1019" y="4438"/>
                    <a:pt x="1482" y="4685"/>
                  </a:cubicBezTo>
                  <a:cubicBezTo>
                    <a:pt x="1605" y="4777"/>
                    <a:pt x="1760" y="4808"/>
                    <a:pt x="1945" y="4808"/>
                  </a:cubicBezTo>
                  <a:cubicBezTo>
                    <a:pt x="2037" y="4808"/>
                    <a:pt x="2130" y="4808"/>
                    <a:pt x="2223" y="4777"/>
                  </a:cubicBezTo>
                  <a:lnTo>
                    <a:pt x="2685" y="5024"/>
                  </a:lnTo>
                  <a:cubicBezTo>
                    <a:pt x="2500" y="5425"/>
                    <a:pt x="2377" y="5857"/>
                    <a:pt x="2315" y="6289"/>
                  </a:cubicBezTo>
                  <a:lnTo>
                    <a:pt x="1790" y="6289"/>
                  </a:lnTo>
                  <a:cubicBezTo>
                    <a:pt x="1612" y="6098"/>
                    <a:pt x="1371" y="6007"/>
                    <a:pt x="1129" y="6007"/>
                  </a:cubicBezTo>
                  <a:cubicBezTo>
                    <a:pt x="785" y="6007"/>
                    <a:pt x="441" y="6192"/>
                    <a:pt x="278" y="6536"/>
                  </a:cubicBezTo>
                  <a:cubicBezTo>
                    <a:pt x="0" y="7154"/>
                    <a:pt x="433" y="7833"/>
                    <a:pt x="1111" y="7833"/>
                  </a:cubicBezTo>
                  <a:cubicBezTo>
                    <a:pt x="1358" y="7833"/>
                    <a:pt x="1636" y="7740"/>
                    <a:pt x="1790" y="7524"/>
                  </a:cubicBezTo>
                  <a:lnTo>
                    <a:pt x="2315" y="7524"/>
                  </a:lnTo>
                  <a:cubicBezTo>
                    <a:pt x="2346" y="7956"/>
                    <a:pt x="2469" y="8388"/>
                    <a:pt x="2655" y="8789"/>
                  </a:cubicBezTo>
                  <a:lnTo>
                    <a:pt x="2223" y="9067"/>
                  </a:lnTo>
                  <a:cubicBezTo>
                    <a:pt x="2130" y="9036"/>
                    <a:pt x="2006" y="9005"/>
                    <a:pt x="1914" y="9005"/>
                  </a:cubicBezTo>
                  <a:cubicBezTo>
                    <a:pt x="1204" y="9005"/>
                    <a:pt x="772" y="9777"/>
                    <a:pt x="1111" y="10394"/>
                  </a:cubicBezTo>
                  <a:cubicBezTo>
                    <a:pt x="1266" y="10672"/>
                    <a:pt x="1574" y="10857"/>
                    <a:pt x="1914" y="10857"/>
                  </a:cubicBezTo>
                  <a:cubicBezTo>
                    <a:pt x="2346" y="10857"/>
                    <a:pt x="2747" y="10548"/>
                    <a:pt x="2809" y="10116"/>
                  </a:cubicBezTo>
                  <a:lnTo>
                    <a:pt x="3272" y="9839"/>
                  </a:lnTo>
                  <a:cubicBezTo>
                    <a:pt x="3519" y="10178"/>
                    <a:pt x="3796" y="10456"/>
                    <a:pt x="4136" y="10703"/>
                  </a:cubicBezTo>
                  <a:lnTo>
                    <a:pt x="3858" y="11166"/>
                  </a:lnTo>
                  <a:cubicBezTo>
                    <a:pt x="3611" y="11196"/>
                    <a:pt x="3364" y="11351"/>
                    <a:pt x="3241" y="11598"/>
                  </a:cubicBezTo>
                  <a:cubicBezTo>
                    <a:pt x="3118" y="11814"/>
                    <a:pt x="3056" y="12061"/>
                    <a:pt x="3118" y="12277"/>
                  </a:cubicBezTo>
                  <a:cubicBezTo>
                    <a:pt x="3179" y="12523"/>
                    <a:pt x="3334" y="12740"/>
                    <a:pt x="3550" y="12863"/>
                  </a:cubicBezTo>
                  <a:cubicBezTo>
                    <a:pt x="3704" y="12925"/>
                    <a:pt x="3858" y="12986"/>
                    <a:pt x="4013" y="12986"/>
                  </a:cubicBezTo>
                  <a:cubicBezTo>
                    <a:pt x="4352" y="12986"/>
                    <a:pt x="4661" y="12801"/>
                    <a:pt x="4815" y="12523"/>
                  </a:cubicBezTo>
                  <a:cubicBezTo>
                    <a:pt x="4938" y="12338"/>
                    <a:pt x="4969" y="12061"/>
                    <a:pt x="4907" y="11845"/>
                  </a:cubicBezTo>
                  <a:cubicBezTo>
                    <a:pt x="4907" y="11814"/>
                    <a:pt x="4907" y="11783"/>
                    <a:pt x="4907" y="11783"/>
                  </a:cubicBezTo>
                  <a:lnTo>
                    <a:pt x="5185" y="11351"/>
                  </a:lnTo>
                  <a:cubicBezTo>
                    <a:pt x="5586" y="11505"/>
                    <a:pt x="6049" y="11628"/>
                    <a:pt x="6512" y="11690"/>
                  </a:cubicBezTo>
                  <a:lnTo>
                    <a:pt x="6512" y="12215"/>
                  </a:lnTo>
                  <a:cubicBezTo>
                    <a:pt x="5988" y="12647"/>
                    <a:pt x="6111" y="13449"/>
                    <a:pt x="6728" y="13727"/>
                  </a:cubicBezTo>
                  <a:cubicBezTo>
                    <a:pt x="6858" y="13785"/>
                    <a:pt x="6990" y="13812"/>
                    <a:pt x="7119" y="13812"/>
                  </a:cubicBezTo>
                  <a:cubicBezTo>
                    <a:pt x="7602" y="13812"/>
                    <a:pt x="8031" y="13430"/>
                    <a:pt x="8055" y="12894"/>
                  </a:cubicBezTo>
                  <a:cubicBezTo>
                    <a:pt x="8025" y="12647"/>
                    <a:pt x="7932" y="12369"/>
                    <a:pt x="7716" y="12215"/>
                  </a:cubicBezTo>
                  <a:lnTo>
                    <a:pt x="7716" y="11690"/>
                  </a:lnTo>
                  <a:cubicBezTo>
                    <a:pt x="8179" y="11628"/>
                    <a:pt x="8611" y="11505"/>
                    <a:pt x="9043" y="11351"/>
                  </a:cubicBezTo>
                  <a:lnTo>
                    <a:pt x="9290" y="11783"/>
                  </a:lnTo>
                  <a:lnTo>
                    <a:pt x="9290" y="11845"/>
                  </a:lnTo>
                  <a:cubicBezTo>
                    <a:pt x="9136" y="12431"/>
                    <a:pt x="9598" y="12986"/>
                    <a:pt x="10185" y="12986"/>
                  </a:cubicBezTo>
                  <a:cubicBezTo>
                    <a:pt x="10617" y="12986"/>
                    <a:pt x="10987" y="12709"/>
                    <a:pt x="11080" y="12307"/>
                  </a:cubicBezTo>
                  <a:cubicBezTo>
                    <a:pt x="11142" y="12061"/>
                    <a:pt x="11111" y="11814"/>
                    <a:pt x="10987" y="11598"/>
                  </a:cubicBezTo>
                  <a:cubicBezTo>
                    <a:pt x="10833" y="11351"/>
                    <a:pt x="10586" y="11196"/>
                    <a:pt x="10339" y="11166"/>
                  </a:cubicBezTo>
                  <a:lnTo>
                    <a:pt x="10061" y="10703"/>
                  </a:lnTo>
                  <a:cubicBezTo>
                    <a:pt x="10370" y="10456"/>
                    <a:pt x="10679" y="10178"/>
                    <a:pt x="10926" y="9839"/>
                  </a:cubicBezTo>
                  <a:lnTo>
                    <a:pt x="11358" y="10085"/>
                  </a:lnTo>
                  <a:cubicBezTo>
                    <a:pt x="11358" y="10116"/>
                    <a:pt x="11358" y="10147"/>
                    <a:pt x="11358" y="10178"/>
                  </a:cubicBezTo>
                  <a:cubicBezTo>
                    <a:pt x="11419" y="10394"/>
                    <a:pt x="11574" y="10610"/>
                    <a:pt x="11790" y="10734"/>
                  </a:cubicBezTo>
                  <a:cubicBezTo>
                    <a:pt x="11944" y="10795"/>
                    <a:pt x="12098" y="10857"/>
                    <a:pt x="12253" y="10857"/>
                  </a:cubicBezTo>
                  <a:cubicBezTo>
                    <a:pt x="13209" y="10857"/>
                    <a:pt x="13549" y="9592"/>
                    <a:pt x="12716" y="9129"/>
                  </a:cubicBezTo>
                  <a:cubicBezTo>
                    <a:pt x="12592" y="9036"/>
                    <a:pt x="12407" y="9005"/>
                    <a:pt x="12253" y="9005"/>
                  </a:cubicBezTo>
                  <a:cubicBezTo>
                    <a:pt x="12160" y="9005"/>
                    <a:pt x="12067" y="9005"/>
                    <a:pt x="11944" y="9036"/>
                  </a:cubicBezTo>
                  <a:lnTo>
                    <a:pt x="11512" y="8789"/>
                  </a:lnTo>
                  <a:cubicBezTo>
                    <a:pt x="11697" y="8388"/>
                    <a:pt x="11821" y="7956"/>
                    <a:pt x="11851" y="7524"/>
                  </a:cubicBezTo>
                  <a:lnTo>
                    <a:pt x="12376" y="7524"/>
                  </a:lnTo>
                  <a:cubicBezTo>
                    <a:pt x="12556" y="7730"/>
                    <a:pt x="12807" y="7829"/>
                    <a:pt x="13057" y="7829"/>
                  </a:cubicBezTo>
                  <a:cubicBezTo>
                    <a:pt x="13407" y="7829"/>
                    <a:pt x="13757" y="7637"/>
                    <a:pt x="13919" y="7277"/>
                  </a:cubicBezTo>
                  <a:cubicBezTo>
                    <a:pt x="14197" y="6691"/>
                    <a:pt x="13734" y="5981"/>
                    <a:pt x="13055" y="5981"/>
                  </a:cubicBezTo>
                  <a:cubicBezTo>
                    <a:pt x="12808" y="5981"/>
                    <a:pt x="12530" y="6104"/>
                    <a:pt x="12376" y="6289"/>
                  </a:cubicBezTo>
                  <a:lnTo>
                    <a:pt x="11882" y="6289"/>
                  </a:lnTo>
                  <a:cubicBezTo>
                    <a:pt x="11821" y="5857"/>
                    <a:pt x="11697" y="5425"/>
                    <a:pt x="11512" y="5024"/>
                  </a:cubicBezTo>
                  <a:lnTo>
                    <a:pt x="11975" y="4777"/>
                  </a:lnTo>
                  <a:cubicBezTo>
                    <a:pt x="12067" y="4808"/>
                    <a:pt x="12160" y="4808"/>
                    <a:pt x="12253" y="4808"/>
                  </a:cubicBezTo>
                  <a:cubicBezTo>
                    <a:pt x="13055" y="4808"/>
                    <a:pt x="13487" y="3913"/>
                    <a:pt x="12962" y="3296"/>
                  </a:cubicBezTo>
                  <a:cubicBezTo>
                    <a:pt x="12776" y="3074"/>
                    <a:pt x="12518" y="2971"/>
                    <a:pt x="12263" y="2971"/>
                  </a:cubicBezTo>
                  <a:cubicBezTo>
                    <a:pt x="11845" y="2971"/>
                    <a:pt x="11434" y="3248"/>
                    <a:pt x="11358" y="3728"/>
                  </a:cubicBezTo>
                  <a:lnTo>
                    <a:pt x="10926" y="3975"/>
                  </a:lnTo>
                  <a:cubicBezTo>
                    <a:pt x="10648" y="3666"/>
                    <a:pt x="10370" y="3358"/>
                    <a:pt x="10061" y="3111"/>
                  </a:cubicBezTo>
                  <a:lnTo>
                    <a:pt x="10339" y="2679"/>
                  </a:lnTo>
                  <a:cubicBezTo>
                    <a:pt x="11172" y="2524"/>
                    <a:pt x="11358" y="1382"/>
                    <a:pt x="10648" y="950"/>
                  </a:cubicBezTo>
                  <a:cubicBezTo>
                    <a:pt x="10493" y="860"/>
                    <a:pt x="10331" y="820"/>
                    <a:pt x="10175" y="820"/>
                  </a:cubicBezTo>
                  <a:cubicBezTo>
                    <a:pt x="9584" y="820"/>
                    <a:pt x="9070" y="1396"/>
                    <a:pt x="9290" y="2031"/>
                  </a:cubicBezTo>
                  <a:lnTo>
                    <a:pt x="9012" y="2493"/>
                  </a:lnTo>
                  <a:cubicBezTo>
                    <a:pt x="8611" y="2308"/>
                    <a:pt x="8148" y="2185"/>
                    <a:pt x="7716" y="2123"/>
                  </a:cubicBezTo>
                  <a:lnTo>
                    <a:pt x="7716" y="1629"/>
                  </a:lnTo>
                  <a:cubicBezTo>
                    <a:pt x="8210" y="1166"/>
                    <a:pt x="8086" y="364"/>
                    <a:pt x="7469" y="86"/>
                  </a:cubicBezTo>
                  <a:cubicBezTo>
                    <a:pt x="7339" y="28"/>
                    <a:pt x="7207" y="1"/>
                    <a:pt x="70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01" name="Google Shape;13401;p25"/>
          <p:cNvSpPr/>
          <p:nvPr/>
        </p:nvSpPr>
        <p:spPr>
          <a:xfrm>
            <a:off x="7039988" y="3986142"/>
            <a:ext cx="325625" cy="341050"/>
          </a:xfrm>
          <a:custGeom>
            <a:avLst/>
            <a:gdLst/>
            <a:ahLst/>
            <a:cxnLst/>
            <a:rect l="l" t="t" r="r" b="b"/>
            <a:pathLst>
              <a:path w="13025" h="13642" extrusionOk="0">
                <a:moveTo>
                  <a:pt x="6513" y="310"/>
                </a:moveTo>
                <a:cubicBezTo>
                  <a:pt x="7161" y="310"/>
                  <a:pt x="7500" y="1081"/>
                  <a:pt x="7068" y="1575"/>
                </a:cubicBezTo>
                <a:cubicBezTo>
                  <a:pt x="6921" y="1733"/>
                  <a:pt x="6730" y="1805"/>
                  <a:pt x="6540" y="1805"/>
                </a:cubicBezTo>
                <a:cubicBezTo>
                  <a:pt x="6174" y="1805"/>
                  <a:pt x="5813" y="1539"/>
                  <a:pt x="5772" y="1112"/>
                </a:cubicBezTo>
                <a:cubicBezTo>
                  <a:pt x="5772" y="680"/>
                  <a:pt x="6112" y="340"/>
                  <a:pt x="6513" y="310"/>
                </a:cubicBezTo>
                <a:close/>
                <a:moveTo>
                  <a:pt x="5433" y="1390"/>
                </a:moveTo>
                <a:cubicBezTo>
                  <a:pt x="5464" y="1544"/>
                  <a:pt x="5556" y="1667"/>
                  <a:pt x="5649" y="1791"/>
                </a:cubicBezTo>
                <a:lnTo>
                  <a:pt x="5710" y="1853"/>
                </a:lnTo>
                <a:lnTo>
                  <a:pt x="2624" y="3612"/>
                </a:lnTo>
                <a:cubicBezTo>
                  <a:pt x="2563" y="3457"/>
                  <a:pt x="2501" y="3334"/>
                  <a:pt x="2377" y="3211"/>
                </a:cubicBezTo>
                <a:lnTo>
                  <a:pt x="2346" y="3149"/>
                </a:lnTo>
                <a:lnTo>
                  <a:pt x="5433" y="1390"/>
                </a:lnTo>
                <a:close/>
                <a:moveTo>
                  <a:pt x="7624" y="1359"/>
                </a:moveTo>
                <a:lnTo>
                  <a:pt x="10710" y="3149"/>
                </a:lnTo>
                <a:lnTo>
                  <a:pt x="10679" y="3149"/>
                </a:lnTo>
                <a:cubicBezTo>
                  <a:pt x="10679" y="3180"/>
                  <a:pt x="10648" y="3180"/>
                  <a:pt x="10648" y="3180"/>
                </a:cubicBezTo>
                <a:cubicBezTo>
                  <a:pt x="10556" y="3303"/>
                  <a:pt x="10463" y="3457"/>
                  <a:pt x="10432" y="3612"/>
                </a:cubicBezTo>
                <a:lnTo>
                  <a:pt x="7346" y="1822"/>
                </a:lnTo>
                <a:lnTo>
                  <a:pt x="7377" y="1791"/>
                </a:lnTo>
                <a:cubicBezTo>
                  <a:pt x="7500" y="1667"/>
                  <a:pt x="7562" y="1513"/>
                  <a:pt x="7624" y="1359"/>
                </a:cubicBezTo>
                <a:close/>
                <a:moveTo>
                  <a:pt x="11543" y="3206"/>
                </a:moveTo>
                <a:cubicBezTo>
                  <a:pt x="11922" y="3206"/>
                  <a:pt x="12284" y="3495"/>
                  <a:pt x="12284" y="3951"/>
                </a:cubicBezTo>
                <a:cubicBezTo>
                  <a:pt x="12253" y="4352"/>
                  <a:pt x="11945" y="4661"/>
                  <a:pt x="11543" y="4661"/>
                </a:cubicBezTo>
                <a:cubicBezTo>
                  <a:pt x="10864" y="4661"/>
                  <a:pt x="10556" y="3889"/>
                  <a:pt x="11019" y="3427"/>
                </a:cubicBezTo>
                <a:cubicBezTo>
                  <a:pt x="11170" y="3275"/>
                  <a:pt x="11359" y="3206"/>
                  <a:pt x="11543" y="3206"/>
                </a:cubicBezTo>
                <a:close/>
                <a:moveTo>
                  <a:pt x="1544" y="3211"/>
                </a:moveTo>
                <a:cubicBezTo>
                  <a:pt x="2192" y="3211"/>
                  <a:pt x="2532" y="3982"/>
                  <a:pt x="2069" y="4476"/>
                </a:cubicBezTo>
                <a:cubicBezTo>
                  <a:pt x="1911" y="4624"/>
                  <a:pt x="1724" y="4690"/>
                  <a:pt x="1544" y="4690"/>
                </a:cubicBezTo>
                <a:cubicBezTo>
                  <a:pt x="1160" y="4690"/>
                  <a:pt x="803" y="4392"/>
                  <a:pt x="803" y="3951"/>
                </a:cubicBezTo>
                <a:cubicBezTo>
                  <a:pt x="803" y="3519"/>
                  <a:pt x="1112" y="3211"/>
                  <a:pt x="1544" y="3211"/>
                </a:cubicBezTo>
                <a:close/>
                <a:moveTo>
                  <a:pt x="6791" y="2161"/>
                </a:moveTo>
                <a:lnTo>
                  <a:pt x="6791" y="5217"/>
                </a:lnTo>
                <a:cubicBezTo>
                  <a:pt x="6698" y="5186"/>
                  <a:pt x="6605" y="5186"/>
                  <a:pt x="6513" y="5186"/>
                </a:cubicBezTo>
                <a:cubicBezTo>
                  <a:pt x="6420" y="5186"/>
                  <a:pt x="6359" y="5186"/>
                  <a:pt x="6266" y="5217"/>
                </a:cubicBezTo>
                <a:lnTo>
                  <a:pt x="6266" y="2161"/>
                </a:lnTo>
                <a:cubicBezTo>
                  <a:pt x="6359" y="2161"/>
                  <a:pt x="6420" y="2192"/>
                  <a:pt x="6513" y="2192"/>
                </a:cubicBezTo>
                <a:cubicBezTo>
                  <a:pt x="6605" y="2192"/>
                  <a:pt x="6698" y="2192"/>
                  <a:pt x="6791" y="2161"/>
                </a:cubicBezTo>
                <a:close/>
                <a:moveTo>
                  <a:pt x="7192" y="2223"/>
                </a:moveTo>
                <a:lnTo>
                  <a:pt x="10155" y="3951"/>
                </a:lnTo>
                <a:lnTo>
                  <a:pt x="7470" y="5494"/>
                </a:lnTo>
                <a:cubicBezTo>
                  <a:pt x="7377" y="5433"/>
                  <a:pt x="7284" y="5371"/>
                  <a:pt x="7192" y="5340"/>
                </a:cubicBezTo>
                <a:lnTo>
                  <a:pt x="7192" y="2223"/>
                </a:lnTo>
                <a:close/>
                <a:moveTo>
                  <a:pt x="10432" y="4229"/>
                </a:moveTo>
                <a:cubicBezTo>
                  <a:pt x="10463" y="4414"/>
                  <a:pt x="10556" y="4568"/>
                  <a:pt x="10679" y="4692"/>
                </a:cubicBezTo>
                <a:lnTo>
                  <a:pt x="10679" y="4723"/>
                </a:lnTo>
                <a:lnTo>
                  <a:pt x="8056" y="6235"/>
                </a:lnTo>
                <a:cubicBezTo>
                  <a:pt x="8025" y="6173"/>
                  <a:pt x="7994" y="6081"/>
                  <a:pt x="7932" y="6019"/>
                </a:cubicBezTo>
                <a:cubicBezTo>
                  <a:pt x="7902" y="5926"/>
                  <a:pt x="7840" y="5834"/>
                  <a:pt x="7778" y="5772"/>
                </a:cubicBezTo>
                <a:lnTo>
                  <a:pt x="10432" y="4229"/>
                </a:lnTo>
                <a:close/>
                <a:moveTo>
                  <a:pt x="5834" y="2223"/>
                </a:moveTo>
                <a:lnTo>
                  <a:pt x="5834" y="5340"/>
                </a:lnTo>
                <a:cubicBezTo>
                  <a:pt x="5741" y="5371"/>
                  <a:pt x="5649" y="5433"/>
                  <a:pt x="5587" y="5494"/>
                </a:cubicBezTo>
                <a:lnTo>
                  <a:pt x="4476" y="4877"/>
                </a:lnTo>
                <a:cubicBezTo>
                  <a:pt x="4443" y="4855"/>
                  <a:pt x="4406" y="4845"/>
                  <a:pt x="4370" y="4845"/>
                </a:cubicBezTo>
                <a:cubicBezTo>
                  <a:pt x="4304" y="4845"/>
                  <a:pt x="4238" y="4879"/>
                  <a:pt x="4198" y="4939"/>
                </a:cubicBezTo>
                <a:cubicBezTo>
                  <a:pt x="4136" y="5031"/>
                  <a:pt x="4167" y="5155"/>
                  <a:pt x="4291" y="5217"/>
                </a:cubicBezTo>
                <a:lnTo>
                  <a:pt x="5278" y="5772"/>
                </a:lnTo>
                <a:cubicBezTo>
                  <a:pt x="5247" y="5803"/>
                  <a:pt x="5247" y="5834"/>
                  <a:pt x="5217" y="5834"/>
                </a:cubicBezTo>
                <a:cubicBezTo>
                  <a:pt x="5124" y="5957"/>
                  <a:pt x="5062" y="6112"/>
                  <a:pt x="5001" y="6266"/>
                </a:cubicBezTo>
                <a:lnTo>
                  <a:pt x="2346" y="4723"/>
                </a:lnTo>
                <a:cubicBezTo>
                  <a:pt x="2377" y="4723"/>
                  <a:pt x="2377" y="4692"/>
                  <a:pt x="2408" y="4661"/>
                </a:cubicBezTo>
                <a:cubicBezTo>
                  <a:pt x="2501" y="4538"/>
                  <a:pt x="2593" y="4414"/>
                  <a:pt x="2624" y="4260"/>
                </a:cubicBezTo>
                <a:lnTo>
                  <a:pt x="3581" y="4815"/>
                </a:lnTo>
                <a:cubicBezTo>
                  <a:pt x="3618" y="4834"/>
                  <a:pt x="3654" y="4842"/>
                  <a:pt x="3686" y="4842"/>
                </a:cubicBezTo>
                <a:cubicBezTo>
                  <a:pt x="3874" y="4842"/>
                  <a:pt x="3976" y="4581"/>
                  <a:pt x="3766" y="4476"/>
                </a:cubicBezTo>
                <a:lnTo>
                  <a:pt x="2871" y="3951"/>
                </a:lnTo>
                <a:lnTo>
                  <a:pt x="5834" y="2223"/>
                </a:lnTo>
                <a:close/>
                <a:moveTo>
                  <a:pt x="6477" y="5586"/>
                </a:moveTo>
                <a:cubicBezTo>
                  <a:pt x="7162" y="5586"/>
                  <a:pt x="7747" y="6130"/>
                  <a:pt x="7747" y="6821"/>
                </a:cubicBezTo>
                <a:cubicBezTo>
                  <a:pt x="7747" y="6976"/>
                  <a:pt x="7716" y="7099"/>
                  <a:pt x="7655" y="7253"/>
                </a:cubicBezTo>
                <a:lnTo>
                  <a:pt x="7686" y="7253"/>
                </a:lnTo>
                <a:cubicBezTo>
                  <a:pt x="7500" y="7685"/>
                  <a:pt x="7099" y="7994"/>
                  <a:pt x="6636" y="8025"/>
                </a:cubicBezTo>
                <a:cubicBezTo>
                  <a:pt x="6590" y="8040"/>
                  <a:pt x="6544" y="8048"/>
                  <a:pt x="6497" y="8048"/>
                </a:cubicBezTo>
                <a:cubicBezTo>
                  <a:pt x="6451" y="8048"/>
                  <a:pt x="6405" y="8040"/>
                  <a:pt x="6359" y="8025"/>
                </a:cubicBezTo>
                <a:cubicBezTo>
                  <a:pt x="4908" y="7840"/>
                  <a:pt x="4970" y="5741"/>
                  <a:pt x="6420" y="5587"/>
                </a:cubicBezTo>
                <a:cubicBezTo>
                  <a:pt x="6439" y="5586"/>
                  <a:pt x="6458" y="5586"/>
                  <a:pt x="6477" y="5586"/>
                </a:cubicBezTo>
                <a:close/>
                <a:moveTo>
                  <a:pt x="1822" y="5031"/>
                </a:moveTo>
                <a:lnTo>
                  <a:pt x="1822" y="8364"/>
                </a:lnTo>
                <a:cubicBezTo>
                  <a:pt x="1729" y="8349"/>
                  <a:pt x="1644" y="8341"/>
                  <a:pt x="1559" y="8341"/>
                </a:cubicBezTo>
                <a:cubicBezTo>
                  <a:pt x="1475" y="8341"/>
                  <a:pt x="1390" y="8349"/>
                  <a:pt x="1297" y="8364"/>
                </a:cubicBezTo>
                <a:lnTo>
                  <a:pt x="1297" y="5031"/>
                </a:lnTo>
                <a:cubicBezTo>
                  <a:pt x="1359" y="5031"/>
                  <a:pt x="1451" y="5062"/>
                  <a:pt x="1544" y="5062"/>
                </a:cubicBezTo>
                <a:cubicBezTo>
                  <a:pt x="1637" y="5062"/>
                  <a:pt x="1729" y="5062"/>
                  <a:pt x="1822" y="5031"/>
                </a:cubicBezTo>
                <a:close/>
                <a:moveTo>
                  <a:pt x="2192" y="5124"/>
                </a:moveTo>
                <a:lnTo>
                  <a:pt x="4908" y="6667"/>
                </a:lnTo>
                <a:lnTo>
                  <a:pt x="4908" y="6821"/>
                </a:lnTo>
                <a:cubicBezTo>
                  <a:pt x="4908" y="6852"/>
                  <a:pt x="4908" y="6883"/>
                  <a:pt x="4908" y="6914"/>
                </a:cubicBezTo>
                <a:lnTo>
                  <a:pt x="2192" y="8364"/>
                </a:lnTo>
                <a:lnTo>
                  <a:pt x="2192" y="5124"/>
                </a:lnTo>
                <a:close/>
                <a:moveTo>
                  <a:pt x="10864" y="5124"/>
                </a:moveTo>
                <a:lnTo>
                  <a:pt x="10864" y="8364"/>
                </a:lnTo>
                <a:lnTo>
                  <a:pt x="8149" y="6914"/>
                </a:lnTo>
                <a:cubicBezTo>
                  <a:pt x="8149" y="6883"/>
                  <a:pt x="8149" y="6852"/>
                  <a:pt x="8149" y="6821"/>
                </a:cubicBezTo>
                <a:lnTo>
                  <a:pt x="8149" y="6667"/>
                </a:lnTo>
                <a:lnTo>
                  <a:pt x="10864" y="5124"/>
                </a:lnTo>
                <a:close/>
                <a:moveTo>
                  <a:pt x="11821" y="5031"/>
                </a:moveTo>
                <a:lnTo>
                  <a:pt x="11821" y="8364"/>
                </a:lnTo>
                <a:cubicBezTo>
                  <a:pt x="11728" y="8334"/>
                  <a:pt x="11636" y="8334"/>
                  <a:pt x="11543" y="8334"/>
                </a:cubicBezTo>
                <a:cubicBezTo>
                  <a:pt x="11451" y="8334"/>
                  <a:pt x="11358" y="8334"/>
                  <a:pt x="11266" y="8364"/>
                </a:cubicBezTo>
                <a:lnTo>
                  <a:pt x="11266" y="5031"/>
                </a:lnTo>
                <a:cubicBezTo>
                  <a:pt x="11358" y="5062"/>
                  <a:pt x="11451" y="5062"/>
                  <a:pt x="11543" y="5062"/>
                </a:cubicBezTo>
                <a:cubicBezTo>
                  <a:pt x="11636" y="5062"/>
                  <a:pt x="11728" y="5062"/>
                  <a:pt x="11821" y="5031"/>
                </a:cubicBezTo>
                <a:close/>
                <a:moveTo>
                  <a:pt x="4970" y="7346"/>
                </a:moveTo>
                <a:cubicBezTo>
                  <a:pt x="5031" y="7500"/>
                  <a:pt x="5124" y="7655"/>
                  <a:pt x="5217" y="7778"/>
                </a:cubicBezTo>
                <a:lnTo>
                  <a:pt x="5217" y="7809"/>
                </a:lnTo>
                <a:lnTo>
                  <a:pt x="2624" y="9198"/>
                </a:lnTo>
                <a:cubicBezTo>
                  <a:pt x="2593" y="9013"/>
                  <a:pt x="2501" y="8858"/>
                  <a:pt x="2377" y="8735"/>
                </a:cubicBezTo>
                <a:lnTo>
                  <a:pt x="4970" y="7346"/>
                </a:lnTo>
                <a:close/>
                <a:moveTo>
                  <a:pt x="1558" y="8737"/>
                </a:moveTo>
                <a:cubicBezTo>
                  <a:pt x="1738" y="8737"/>
                  <a:pt x="1921" y="8803"/>
                  <a:pt x="2069" y="8951"/>
                </a:cubicBezTo>
                <a:cubicBezTo>
                  <a:pt x="2532" y="9414"/>
                  <a:pt x="2223" y="10216"/>
                  <a:pt x="1544" y="10216"/>
                </a:cubicBezTo>
                <a:cubicBezTo>
                  <a:pt x="1143" y="10216"/>
                  <a:pt x="803" y="9877"/>
                  <a:pt x="803" y="9475"/>
                </a:cubicBezTo>
                <a:cubicBezTo>
                  <a:pt x="803" y="9035"/>
                  <a:pt x="1174" y="8737"/>
                  <a:pt x="1558" y="8737"/>
                </a:cubicBezTo>
                <a:close/>
                <a:moveTo>
                  <a:pt x="11557" y="8737"/>
                </a:moveTo>
                <a:cubicBezTo>
                  <a:pt x="11737" y="8737"/>
                  <a:pt x="11920" y="8803"/>
                  <a:pt x="12068" y="8951"/>
                </a:cubicBezTo>
                <a:cubicBezTo>
                  <a:pt x="12531" y="9414"/>
                  <a:pt x="12191" y="10216"/>
                  <a:pt x="11543" y="10216"/>
                </a:cubicBezTo>
                <a:cubicBezTo>
                  <a:pt x="11142" y="10185"/>
                  <a:pt x="10803" y="9877"/>
                  <a:pt x="10803" y="9475"/>
                </a:cubicBezTo>
                <a:cubicBezTo>
                  <a:pt x="10803" y="9035"/>
                  <a:pt x="11174" y="8737"/>
                  <a:pt x="11557" y="8737"/>
                </a:cubicBezTo>
                <a:close/>
                <a:moveTo>
                  <a:pt x="5525" y="8118"/>
                </a:moveTo>
                <a:cubicBezTo>
                  <a:pt x="5618" y="8179"/>
                  <a:pt x="5741" y="8241"/>
                  <a:pt x="5834" y="8303"/>
                </a:cubicBezTo>
                <a:lnTo>
                  <a:pt x="5834" y="11420"/>
                </a:lnTo>
                <a:lnTo>
                  <a:pt x="2717" y="9630"/>
                </a:lnTo>
                <a:lnTo>
                  <a:pt x="5525" y="8118"/>
                </a:lnTo>
                <a:close/>
                <a:moveTo>
                  <a:pt x="8056" y="7377"/>
                </a:moveTo>
                <a:lnTo>
                  <a:pt x="10648" y="8766"/>
                </a:lnTo>
                <a:cubicBezTo>
                  <a:pt x="10525" y="8889"/>
                  <a:pt x="10432" y="9043"/>
                  <a:pt x="10401" y="9229"/>
                </a:cubicBezTo>
                <a:lnTo>
                  <a:pt x="9753" y="8889"/>
                </a:lnTo>
                <a:cubicBezTo>
                  <a:pt x="9723" y="8872"/>
                  <a:pt x="9694" y="8864"/>
                  <a:pt x="9666" y="8864"/>
                </a:cubicBezTo>
                <a:cubicBezTo>
                  <a:pt x="9493" y="8864"/>
                  <a:pt x="9382" y="9153"/>
                  <a:pt x="9568" y="9259"/>
                </a:cubicBezTo>
                <a:lnTo>
                  <a:pt x="10309" y="9630"/>
                </a:lnTo>
                <a:lnTo>
                  <a:pt x="7192" y="11420"/>
                </a:lnTo>
                <a:lnTo>
                  <a:pt x="7192" y="8303"/>
                </a:lnTo>
                <a:cubicBezTo>
                  <a:pt x="7315" y="8241"/>
                  <a:pt x="7408" y="8179"/>
                  <a:pt x="7500" y="8118"/>
                </a:cubicBezTo>
                <a:lnTo>
                  <a:pt x="8889" y="8858"/>
                </a:lnTo>
                <a:cubicBezTo>
                  <a:pt x="8919" y="8875"/>
                  <a:pt x="8950" y="8883"/>
                  <a:pt x="8978" y="8883"/>
                </a:cubicBezTo>
                <a:cubicBezTo>
                  <a:pt x="9157" y="8883"/>
                  <a:pt x="9287" y="8594"/>
                  <a:pt x="9074" y="8488"/>
                </a:cubicBezTo>
                <a:lnTo>
                  <a:pt x="7809" y="7809"/>
                </a:lnTo>
                <a:cubicBezTo>
                  <a:pt x="7932" y="7685"/>
                  <a:pt x="7994" y="7531"/>
                  <a:pt x="8056" y="7377"/>
                </a:cubicBezTo>
                <a:close/>
                <a:moveTo>
                  <a:pt x="6791" y="8426"/>
                </a:moveTo>
                <a:lnTo>
                  <a:pt x="6791" y="11481"/>
                </a:lnTo>
                <a:lnTo>
                  <a:pt x="6729" y="11481"/>
                </a:lnTo>
                <a:lnTo>
                  <a:pt x="6729" y="11451"/>
                </a:lnTo>
                <a:cubicBezTo>
                  <a:pt x="6667" y="11451"/>
                  <a:pt x="6605" y="11420"/>
                  <a:pt x="6513" y="11420"/>
                </a:cubicBezTo>
                <a:cubicBezTo>
                  <a:pt x="6420" y="11420"/>
                  <a:pt x="6328" y="11451"/>
                  <a:pt x="6266" y="11481"/>
                </a:cubicBezTo>
                <a:lnTo>
                  <a:pt x="6266" y="8426"/>
                </a:lnTo>
                <a:cubicBezTo>
                  <a:pt x="6343" y="8442"/>
                  <a:pt x="6420" y="8449"/>
                  <a:pt x="6501" y="8449"/>
                </a:cubicBezTo>
                <a:cubicBezTo>
                  <a:pt x="6582" y="8449"/>
                  <a:pt x="6667" y="8442"/>
                  <a:pt x="6760" y="8426"/>
                </a:cubicBezTo>
                <a:close/>
                <a:moveTo>
                  <a:pt x="2593" y="9969"/>
                </a:moveTo>
                <a:lnTo>
                  <a:pt x="5710" y="11790"/>
                </a:lnTo>
                <a:lnTo>
                  <a:pt x="5680" y="11821"/>
                </a:lnTo>
                <a:cubicBezTo>
                  <a:pt x="5556" y="11944"/>
                  <a:pt x="5494" y="12099"/>
                  <a:pt x="5464" y="12253"/>
                </a:cubicBezTo>
                <a:lnTo>
                  <a:pt x="2223" y="10401"/>
                </a:lnTo>
                <a:cubicBezTo>
                  <a:pt x="2377" y="10278"/>
                  <a:pt x="2501" y="10124"/>
                  <a:pt x="2593" y="9969"/>
                </a:cubicBezTo>
                <a:close/>
                <a:moveTo>
                  <a:pt x="10494" y="9969"/>
                </a:moveTo>
                <a:cubicBezTo>
                  <a:pt x="10587" y="10124"/>
                  <a:pt x="10710" y="10278"/>
                  <a:pt x="10864" y="10401"/>
                </a:cubicBezTo>
                <a:lnTo>
                  <a:pt x="7655" y="12253"/>
                </a:lnTo>
                <a:cubicBezTo>
                  <a:pt x="7593" y="12099"/>
                  <a:pt x="7531" y="11944"/>
                  <a:pt x="7408" y="11821"/>
                </a:cubicBezTo>
                <a:lnTo>
                  <a:pt x="7377" y="11790"/>
                </a:lnTo>
                <a:lnTo>
                  <a:pt x="10494" y="9969"/>
                </a:lnTo>
                <a:close/>
                <a:moveTo>
                  <a:pt x="6544" y="11821"/>
                </a:moveTo>
                <a:cubicBezTo>
                  <a:pt x="6914" y="11852"/>
                  <a:pt x="7223" y="12099"/>
                  <a:pt x="7254" y="12469"/>
                </a:cubicBezTo>
                <a:cubicBezTo>
                  <a:pt x="7315" y="12901"/>
                  <a:pt x="6976" y="13302"/>
                  <a:pt x="6544" y="13302"/>
                </a:cubicBezTo>
                <a:cubicBezTo>
                  <a:pt x="6112" y="13271"/>
                  <a:pt x="5772" y="12901"/>
                  <a:pt x="5803" y="12469"/>
                </a:cubicBezTo>
                <a:cubicBezTo>
                  <a:pt x="5865" y="12099"/>
                  <a:pt x="6173" y="11852"/>
                  <a:pt x="6544" y="11821"/>
                </a:cubicBezTo>
                <a:close/>
                <a:moveTo>
                  <a:pt x="6528" y="1"/>
                </a:moveTo>
                <a:cubicBezTo>
                  <a:pt x="6027" y="1"/>
                  <a:pt x="5525" y="310"/>
                  <a:pt x="5402" y="927"/>
                </a:cubicBezTo>
                <a:lnTo>
                  <a:pt x="2007" y="2902"/>
                </a:lnTo>
                <a:cubicBezTo>
                  <a:pt x="1870" y="2856"/>
                  <a:pt x="1738" y="2835"/>
                  <a:pt x="1611" y="2835"/>
                </a:cubicBezTo>
                <a:cubicBezTo>
                  <a:pt x="624" y="2835"/>
                  <a:pt x="17" y="4108"/>
                  <a:pt x="865" y="4846"/>
                </a:cubicBezTo>
                <a:lnTo>
                  <a:pt x="865" y="8580"/>
                </a:lnTo>
                <a:cubicBezTo>
                  <a:pt x="1" y="9229"/>
                  <a:pt x="464" y="10586"/>
                  <a:pt x="1544" y="10648"/>
                </a:cubicBezTo>
                <a:cubicBezTo>
                  <a:pt x="1606" y="10648"/>
                  <a:pt x="1668" y="10617"/>
                  <a:pt x="1760" y="10617"/>
                </a:cubicBezTo>
                <a:lnTo>
                  <a:pt x="5402" y="12716"/>
                </a:lnTo>
                <a:cubicBezTo>
                  <a:pt x="5525" y="13333"/>
                  <a:pt x="6027" y="13642"/>
                  <a:pt x="6528" y="13642"/>
                </a:cubicBezTo>
                <a:cubicBezTo>
                  <a:pt x="7030" y="13642"/>
                  <a:pt x="7531" y="13333"/>
                  <a:pt x="7655" y="12716"/>
                </a:cubicBezTo>
                <a:lnTo>
                  <a:pt x="11296" y="10617"/>
                </a:lnTo>
                <a:cubicBezTo>
                  <a:pt x="11358" y="10617"/>
                  <a:pt x="11451" y="10648"/>
                  <a:pt x="11512" y="10648"/>
                </a:cubicBezTo>
                <a:cubicBezTo>
                  <a:pt x="12593" y="10586"/>
                  <a:pt x="13025" y="9229"/>
                  <a:pt x="12191" y="8580"/>
                </a:cubicBezTo>
                <a:lnTo>
                  <a:pt x="12191" y="4846"/>
                </a:lnTo>
                <a:cubicBezTo>
                  <a:pt x="12469" y="4630"/>
                  <a:pt x="12654" y="4291"/>
                  <a:pt x="12654" y="3951"/>
                </a:cubicBezTo>
                <a:cubicBezTo>
                  <a:pt x="12654" y="3288"/>
                  <a:pt x="12126" y="2801"/>
                  <a:pt x="11522" y="2801"/>
                </a:cubicBezTo>
                <a:cubicBezTo>
                  <a:pt x="11367" y="2801"/>
                  <a:pt x="11207" y="2833"/>
                  <a:pt x="11050" y="2902"/>
                </a:cubicBezTo>
                <a:lnTo>
                  <a:pt x="7655" y="927"/>
                </a:lnTo>
                <a:cubicBezTo>
                  <a:pt x="7531" y="310"/>
                  <a:pt x="7030" y="1"/>
                  <a:pt x="652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02" name="Google Shape;13402;p25"/>
          <p:cNvGrpSpPr/>
          <p:nvPr/>
        </p:nvGrpSpPr>
        <p:grpSpPr>
          <a:xfrm>
            <a:off x="7735586" y="3984217"/>
            <a:ext cx="358775" cy="344900"/>
            <a:chOff x="1008188" y="1921956"/>
            <a:chExt cx="358775" cy="344900"/>
          </a:xfrm>
        </p:grpSpPr>
        <p:sp>
          <p:nvSpPr>
            <p:cNvPr id="13403" name="Google Shape;13403;p25"/>
            <p:cNvSpPr/>
            <p:nvPr/>
          </p:nvSpPr>
          <p:spPr>
            <a:xfrm>
              <a:off x="11185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0" y="772"/>
                    <a:pt x="93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4" name="Google Shape;13404;p25"/>
            <p:cNvSpPr/>
            <p:nvPr/>
          </p:nvSpPr>
          <p:spPr>
            <a:xfrm>
              <a:off x="12458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48"/>
                  </a:lnTo>
                  <a:cubicBezTo>
                    <a:pt x="1" y="772"/>
                    <a:pt x="62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371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5" name="Google Shape;13405;p25"/>
            <p:cNvSpPr/>
            <p:nvPr/>
          </p:nvSpPr>
          <p:spPr>
            <a:xfrm>
              <a:off x="1164438" y="1970906"/>
              <a:ext cx="44925" cy="17025"/>
            </a:xfrm>
            <a:custGeom>
              <a:avLst/>
              <a:gdLst/>
              <a:ahLst/>
              <a:cxnLst/>
              <a:rect l="l" t="t" r="r" b="b"/>
              <a:pathLst>
                <a:path w="1797" h="681" extrusionOk="0">
                  <a:moveTo>
                    <a:pt x="279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339" y="573"/>
                    <a:pt x="617" y="681"/>
                    <a:pt x="898" y="681"/>
                  </a:cubicBezTo>
                  <a:cubicBezTo>
                    <a:pt x="1180" y="681"/>
                    <a:pt x="1466" y="573"/>
                    <a:pt x="1682" y="357"/>
                  </a:cubicBezTo>
                  <a:cubicBezTo>
                    <a:pt x="1796" y="196"/>
                    <a:pt x="1655" y="1"/>
                    <a:pt x="1511" y="1"/>
                  </a:cubicBezTo>
                  <a:cubicBezTo>
                    <a:pt x="1462" y="1"/>
                    <a:pt x="1412" y="24"/>
                    <a:pt x="1373" y="79"/>
                  </a:cubicBezTo>
                  <a:cubicBezTo>
                    <a:pt x="1250" y="218"/>
                    <a:pt x="1080" y="287"/>
                    <a:pt x="906" y="287"/>
                  </a:cubicBezTo>
                  <a:cubicBezTo>
                    <a:pt x="733" y="287"/>
                    <a:pt x="555" y="218"/>
                    <a:pt x="416" y="79"/>
                  </a:cubicBezTo>
                  <a:cubicBezTo>
                    <a:pt x="377" y="24"/>
                    <a:pt x="327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6" name="Google Shape;13406;p25"/>
            <p:cNvSpPr/>
            <p:nvPr/>
          </p:nvSpPr>
          <p:spPr>
            <a:xfrm>
              <a:off x="1179463" y="2155331"/>
              <a:ext cx="15450" cy="15650"/>
            </a:xfrm>
            <a:custGeom>
              <a:avLst/>
              <a:gdLst/>
              <a:ahLst/>
              <a:cxnLst/>
              <a:rect l="l" t="t" r="r" b="b"/>
              <a:pathLst>
                <a:path w="618" h="626" extrusionOk="0">
                  <a:moveTo>
                    <a:pt x="309" y="1"/>
                  </a:moveTo>
                  <a:cubicBezTo>
                    <a:pt x="155" y="1"/>
                    <a:pt x="0" y="109"/>
                    <a:pt x="0" y="325"/>
                  </a:cubicBezTo>
                  <a:cubicBezTo>
                    <a:pt x="0" y="525"/>
                    <a:pt x="155" y="626"/>
                    <a:pt x="309" y="626"/>
                  </a:cubicBezTo>
                  <a:cubicBezTo>
                    <a:pt x="463" y="626"/>
                    <a:pt x="618" y="525"/>
                    <a:pt x="618" y="325"/>
                  </a:cubicBezTo>
                  <a:cubicBezTo>
                    <a:pt x="618" y="109"/>
                    <a:pt x="463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7" name="Google Shape;13407;p25"/>
            <p:cNvSpPr/>
            <p:nvPr/>
          </p:nvSpPr>
          <p:spPr>
            <a:xfrm>
              <a:off x="1008188" y="1921956"/>
              <a:ext cx="358775" cy="344900"/>
            </a:xfrm>
            <a:custGeom>
              <a:avLst/>
              <a:gdLst/>
              <a:ahLst/>
              <a:cxnLst/>
              <a:rect l="l" t="t" r="r" b="b"/>
              <a:pathLst>
                <a:path w="14351" h="13796" extrusionOk="0">
                  <a:moveTo>
                    <a:pt x="12959" y="3856"/>
                  </a:moveTo>
                  <a:cubicBezTo>
                    <a:pt x="13952" y="3856"/>
                    <a:pt x="13961" y="5343"/>
                    <a:pt x="12987" y="5343"/>
                  </a:cubicBezTo>
                  <a:cubicBezTo>
                    <a:pt x="12959" y="5343"/>
                    <a:pt x="12930" y="5342"/>
                    <a:pt x="12900" y="5339"/>
                  </a:cubicBezTo>
                  <a:lnTo>
                    <a:pt x="4506" y="5339"/>
                  </a:lnTo>
                  <a:cubicBezTo>
                    <a:pt x="4492" y="5336"/>
                    <a:pt x="4479" y="5334"/>
                    <a:pt x="4467" y="5334"/>
                  </a:cubicBezTo>
                  <a:cubicBezTo>
                    <a:pt x="4272" y="5334"/>
                    <a:pt x="4272" y="5745"/>
                    <a:pt x="4467" y="5745"/>
                  </a:cubicBezTo>
                  <a:cubicBezTo>
                    <a:pt x="4479" y="5745"/>
                    <a:pt x="4492" y="5744"/>
                    <a:pt x="4506" y="5740"/>
                  </a:cubicBezTo>
                  <a:lnTo>
                    <a:pt x="12684" y="5740"/>
                  </a:lnTo>
                  <a:lnTo>
                    <a:pt x="11666" y="12437"/>
                  </a:lnTo>
                  <a:cubicBezTo>
                    <a:pt x="11573" y="12993"/>
                    <a:pt x="11080" y="13363"/>
                    <a:pt x="10555" y="13363"/>
                  </a:cubicBezTo>
                  <a:lnTo>
                    <a:pt x="3765" y="13363"/>
                  </a:lnTo>
                  <a:cubicBezTo>
                    <a:pt x="3210" y="13363"/>
                    <a:pt x="2747" y="12993"/>
                    <a:pt x="2654" y="12437"/>
                  </a:cubicBezTo>
                  <a:lnTo>
                    <a:pt x="1636" y="5771"/>
                  </a:lnTo>
                  <a:lnTo>
                    <a:pt x="3673" y="5771"/>
                  </a:lnTo>
                  <a:cubicBezTo>
                    <a:pt x="3858" y="5709"/>
                    <a:pt x="3858" y="5432"/>
                    <a:pt x="3673" y="5370"/>
                  </a:cubicBezTo>
                  <a:lnTo>
                    <a:pt x="1420" y="5370"/>
                  </a:lnTo>
                  <a:cubicBezTo>
                    <a:pt x="401" y="5370"/>
                    <a:pt x="401" y="3858"/>
                    <a:pt x="1420" y="3858"/>
                  </a:cubicBezTo>
                  <a:lnTo>
                    <a:pt x="12900" y="3858"/>
                  </a:lnTo>
                  <a:cubicBezTo>
                    <a:pt x="12920" y="3857"/>
                    <a:pt x="12940" y="3856"/>
                    <a:pt x="12959" y="3856"/>
                  </a:cubicBezTo>
                  <a:close/>
                  <a:moveTo>
                    <a:pt x="3642" y="0"/>
                  </a:moveTo>
                  <a:cubicBezTo>
                    <a:pt x="2963" y="0"/>
                    <a:pt x="2376" y="432"/>
                    <a:pt x="2130" y="1049"/>
                  </a:cubicBezTo>
                  <a:lnTo>
                    <a:pt x="1265" y="3487"/>
                  </a:lnTo>
                  <a:cubicBezTo>
                    <a:pt x="0" y="3703"/>
                    <a:pt x="0" y="5463"/>
                    <a:pt x="1235" y="5740"/>
                  </a:cubicBezTo>
                  <a:lnTo>
                    <a:pt x="2253" y="12499"/>
                  </a:lnTo>
                  <a:cubicBezTo>
                    <a:pt x="2376" y="13240"/>
                    <a:pt x="3025" y="13764"/>
                    <a:pt x="3765" y="13795"/>
                  </a:cubicBezTo>
                  <a:lnTo>
                    <a:pt x="10555" y="13795"/>
                  </a:lnTo>
                  <a:cubicBezTo>
                    <a:pt x="11296" y="13764"/>
                    <a:pt x="11913" y="13240"/>
                    <a:pt x="12067" y="12530"/>
                  </a:cubicBezTo>
                  <a:lnTo>
                    <a:pt x="13086" y="5740"/>
                  </a:lnTo>
                  <a:cubicBezTo>
                    <a:pt x="14351" y="5493"/>
                    <a:pt x="14320" y="3703"/>
                    <a:pt x="13055" y="3487"/>
                  </a:cubicBezTo>
                  <a:lnTo>
                    <a:pt x="12160" y="1049"/>
                  </a:lnTo>
                  <a:cubicBezTo>
                    <a:pt x="11944" y="432"/>
                    <a:pt x="11326" y="0"/>
                    <a:pt x="10678" y="0"/>
                  </a:cubicBezTo>
                  <a:lnTo>
                    <a:pt x="9567" y="0"/>
                  </a:lnTo>
                  <a:cubicBezTo>
                    <a:pt x="9475" y="0"/>
                    <a:pt x="9382" y="93"/>
                    <a:pt x="9382" y="216"/>
                  </a:cubicBezTo>
                  <a:cubicBezTo>
                    <a:pt x="9382" y="309"/>
                    <a:pt x="9475" y="401"/>
                    <a:pt x="9567" y="401"/>
                  </a:cubicBezTo>
                  <a:lnTo>
                    <a:pt x="10678" y="401"/>
                  </a:lnTo>
                  <a:cubicBezTo>
                    <a:pt x="11172" y="401"/>
                    <a:pt x="11604" y="710"/>
                    <a:pt x="11789" y="1173"/>
                  </a:cubicBezTo>
                  <a:lnTo>
                    <a:pt x="12623" y="3487"/>
                  </a:lnTo>
                  <a:lnTo>
                    <a:pt x="1698" y="3487"/>
                  </a:lnTo>
                  <a:lnTo>
                    <a:pt x="2531" y="1204"/>
                  </a:lnTo>
                  <a:cubicBezTo>
                    <a:pt x="2685" y="741"/>
                    <a:pt x="3148" y="432"/>
                    <a:pt x="3642" y="432"/>
                  </a:cubicBezTo>
                  <a:lnTo>
                    <a:pt x="8765" y="432"/>
                  </a:lnTo>
                  <a:cubicBezTo>
                    <a:pt x="8888" y="432"/>
                    <a:pt x="8981" y="339"/>
                    <a:pt x="8981" y="216"/>
                  </a:cubicBezTo>
                  <a:cubicBezTo>
                    <a:pt x="8981" y="93"/>
                    <a:pt x="8888" y="0"/>
                    <a:pt x="87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8" name="Google Shape;13408;p25"/>
            <p:cNvSpPr/>
            <p:nvPr/>
          </p:nvSpPr>
          <p:spPr>
            <a:xfrm>
              <a:off x="1100763" y="2081306"/>
              <a:ext cx="172850" cy="156725"/>
            </a:xfrm>
            <a:custGeom>
              <a:avLst/>
              <a:gdLst/>
              <a:ahLst/>
              <a:cxnLst/>
              <a:rect l="l" t="t" r="r" b="b"/>
              <a:pathLst>
                <a:path w="6914" h="6269" extrusionOk="0">
                  <a:moveTo>
                    <a:pt x="3566" y="1737"/>
                  </a:moveTo>
                  <a:cubicBezTo>
                    <a:pt x="3807" y="1737"/>
                    <a:pt x="4041" y="1821"/>
                    <a:pt x="4229" y="1928"/>
                  </a:cubicBezTo>
                  <a:lnTo>
                    <a:pt x="4259" y="1928"/>
                  </a:lnTo>
                  <a:cubicBezTo>
                    <a:pt x="4043" y="2144"/>
                    <a:pt x="3766" y="2267"/>
                    <a:pt x="3457" y="2267"/>
                  </a:cubicBezTo>
                  <a:cubicBezTo>
                    <a:pt x="3179" y="2267"/>
                    <a:pt x="2902" y="2144"/>
                    <a:pt x="2686" y="1928"/>
                  </a:cubicBezTo>
                  <a:cubicBezTo>
                    <a:pt x="2902" y="1804"/>
                    <a:pt x="3179" y="1743"/>
                    <a:pt x="3457" y="1743"/>
                  </a:cubicBezTo>
                  <a:cubicBezTo>
                    <a:pt x="3494" y="1739"/>
                    <a:pt x="3530" y="1737"/>
                    <a:pt x="3566" y="1737"/>
                  </a:cubicBezTo>
                  <a:close/>
                  <a:moveTo>
                    <a:pt x="1853" y="3348"/>
                  </a:moveTo>
                  <a:cubicBezTo>
                    <a:pt x="2470" y="3502"/>
                    <a:pt x="2809" y="4119"/>
                    <a:pt x="2655" y="4705"/>
                  </a:cubicBezTo>
                  <a:cubicBezTo>
                    <a:pt x="2531" y="4613"/>
                    <a:pt x="2439" y="4520"/>
                    <a:pt x="2346" y="4428"/>
                  </a:cubicBezTo>
                  <a:cubicBezTo>
                    <a:pt x="2045" y="4127"/>
                    <a:pt x="1862" y="3738"/>
                    <a:pt x="1853" y="3348"/>
                  </a:cubicBezTo>
                  <a:close/>
                  <a:moveTo>
                    <a:pt x="5031" y="3317"/>
                  </a:moveTo>
                  <a:lnTo>
                    <a:pt x="5031" y="3317"/>
                  </a:lnTo>
                  <a:cubicBezTo>
                    <a:pt x="5062" y="3872"/>
                    <a:pt x="4753" y="4397"/>
                    <a:pt x="4259" y="4705"/>
                  </a:cubicBezTo>
                  <a:cubicBezTo>
                    <a:pt x="4167" y="4335"/>
                    <a:pt x="4259" y="3934"/>
                    <a:pt x="4476" y="3656"/>
                  </a:cubicBezTo>
                  <a:cubicBezTo>
                    <a:pt x="4599" y="3502"/>
                    <a:pt x="4753" y="3409"/>
                    <a:pt x="4938" y="3347"/>
                  </a:cubicBezTo>
                  <a:lnTo>
                    <a:pt x="5031" y="3317"/>
                  </a:lnTo>
                  <a:close/>
                  <a:moveTo>
                    <a:pt x="4969" y="848"/>
                  </a:moveTo>
                  <a:lnTo>
                    <a:pt x="4969" y="848"/>
                  </a:lnTo>
                  <a:cubicBezTo>
                    <a:pt x="5216" y="1187"/>
                    <a:pt x="5340" y="1588"/>
                    <a:pt x="5340" y="1990"/>
                  </a:cubicBezTo>
                  <a:lnTo>
                    <a:pt x="5340" y="2113"/>
                  </a:lnTo>
                  <a:cubicBezTo>
                    <a:pt x="5340" y="2206"/>
                    <a:pt x="5370" y="2267"/>
                    <a:pt x="5463" y="2298"/>
                  </a:cubicBezTo>
                  <a:lnTo>
                    <a:pt x="5556" y="2360"/>
                  </a:lnTo>
                  <a:cubicBezTo>
                    <a:pt x="5895" y="2545"/>
                    <a:pt x="6173" y="2884"/>
                    <a:pt x="6358" y="3255"/>
                  </a:cubicBezTo>
                  <a:cubicBezTo>
                    <a:pt x="6265" y="3193"/>
                    <a:pt x="6204" y="3131"/>
                    <a:pt x="6111" y="3101"/>
                  </a:cubicBezTo>
                  <a:cubicBezTo>
                    <a:pt x="5816" y="2930"/>
                    <a:pt x="5532" y="2856"/>
                    <a:pt x="5270" y="2856"/>
                  </a:cubicBezTo>
                  <a:cubicBezTo>
                    <a:pt x="3783" y="2856"/>
                    <a:pt x="3009" y="5248"/>
                    <a:pt x="4846" y="5878"/>
                  </a:cubicBezTo>
                  <a:cubicBezTo>
                    <a:pt x="4756" y="5891"/>
                    <a:pt x="4667" y="5897"/>
                    <a:pt x="4579" y="5897"/>
                  </a:cubicBezTo>
                  <a:cubicBezTo>
                    <a:pt x="4248" y="5897"/>
                    <a:pt x="3935" y="5809"/>
                    <a:pt x="3642" y="5662"/>
                  </a:cubicBezTo>
                  <a:lnTo>
                    <a:pt x="3550" y="5600"/>
                  </a:lnTo>
                  <a:cubicBezTo>
                    <a:pt x="3519" y="5569"/>
                    <a:pt x="3480" y="5554"/>
                    <a:pt x="3442" y="5554"/>
                  </a:cubicBezTo>
                  <a:cubicBezTo>
                    <a:pt x="3403" y="5554"/>
                    <a:pt x="3364" y="5569"/>
                    <a:pt x="3334" y="5600"/>
                  </a:cubicBezTo>
                  <a:lnTo>
                    <a:pt x="3272" y="5662"/>
                  </a:lnTo>
                  <a:cubicBezTo>
                    <a:pt x="2979" y="5809"/>
                    <a:pt x="2647" y="5897"/>
                    <a:pt x="2323" y="5897"/>
                  </a:cubicBezTo>
                  <a:cubicBezTo>
                    <a:pt x="2237" y="5897"/>
                    <a:pt x="2152" y="5891"/>
                    <a:pt x="2068" y="5878"/>
                  </a:cubicBezTo>
                  <a:cubicBezTo>
                    <a:pt x="2161" y="5847"/>
                    <a:pt x="2253" y="5816"/>
                    <a:pt x="2346" y="5755"/>
                  </a:cubicBezTo>
                  <a:cubicBezTo>
                    <a:pt x="3704" y="4983"/>
                    <a:pt x="3148" y="2884"/>
                    <a:pt x="1574" y="2884"/>
                  </a:cubicBezTo>
                  <a:cubicBezTo>
                    <a:pt x="1204" y="2884"/>
                    <a:pt x="834" y="3039"/>
                    <a:pt x="556" y="3286"/>
                  </a:cubicBezTo>
                  <a:cubicBezTo>
                    <a:pt x="710" y="2884"/>
                    <a:pt x="1019" y="2576"/>
                    <a:pt x="1358" y="2360"/>
                  </a:cubicBezTo>
                  <a:lnTo>
                    <a:pt x="1389" y="2329"/>
                  </a:lnTo>
                  <a:lnTo>
                    <a:pt x="1451" y="2267"/>
                  </a:lnTo>
                  <a:cubicBezTo>
                    <a:pt x="1513" y="2236"/>
                    <a:pt x="1544" y="2175"/>
                    <a:pt x="1574" y="2113"/>
                  </a:cubicBezTo>
                  <a:lnTo>
                    <a:pt x="1574" y="1990"/>
                  </a:lnTo>
                  <a:cubicBezTo>
                    <a:pt x="1544" y="1588"/>
                    <a:pt x="1698" y="1187"/>
                    <a:pt x="1945" y="848"/>
                  </a:cubicBezTo>
                  <a:lnTo>
                    <a:pt x="1945" y="848"/>
                  </a:lnTo>
                  <a:cubicBezTo>
                    <a:pt x="1914" y="940"/>
                    <a:pt x="1914" y="1033"/>
                    <a:pt x="1914" y="1125"/>
                  </a:cubicBezTo>
                  <a:cubicBezTo>
                    <a:pt x="1914" y="1372"/>
                    <a:pt x="1976" y="1650"/>
                    <a:pt x="2099" y="1866"/>
                  </a:cubicBezTo>
                  <a:cubicBezTo>
                    <a:pt x="2346" y="2298"/>
                    <a:pt x="2778" y="2607"/>
                    <a:pt x="3272" y="2668"/>
                  </a:cubicBezTo>
                  <a:lnTo>
                    <a:pt x="3642" y="2668"/>
                  </a:lnTo>
                  <a:cubicBezTo>
                    <a:pt x="4136" y="2607"/>
                    <a:pt x="4568" y="2298"/>
                    <a:pt x="4815" y="1866"/>
                  </a:cubicBezTo>
                  <a:cubicBezTo>
                    <a:pt x="4938" y="1650"/>
                    <a:pt x="5000" y="1372"/>
                    <a:pt x="5000" y="1125"/>
                  </a:cubicBezTo>
                  <a:cubicBezTo>
                    <a:pt x="5000" y="1033"/>
                    <a:pt x="4969" y="940"/>
                    <a:pt x="4969" y="848"/>
                  </a:cubicBezTo>
                  <a:close/>
                  <a:moveTo>
                    <a:pt x="2329" y="1"/>
                  </a:moveTo>
                  <a:cubicBezTo>
                    <a:pt x="2281" y="1"/>
                    <a:pt x="2233" y="14"/>
                    <a:pt x="2192" y="45"/>
                  </a:cubicBezTo>
                  <a:cubicBezTo>
                    <a:pt x="1544" y="477"/>
                    <a:pt x="1142" y="1187"/>
                    <a:pt x="1142" y="1990"/>
                  </a:cubicBezTo>
                  <a:cubicBezTo>
                    <a:pt x="494" y="2360"/>
                    <a:pt x="62" y="3070"/>
                    <a:pt x="31" y="3841"/>
                  </a:cubicBezTo>
                  <a:cubicBezTo>
                    <a:pt x="1" y="3903"/>
                    <a:pt x="31" y="3965"/>
                    <a:pt x="93" y="4026"/>
                  </a:cubicBezTo>
                  <a:lnTo>
                    <a:pt x="93" y="4057"/>
                  </a:lnTo>
                  <a:cubicBezTo>
                    <a:pt x="124" y="4088"/>
                    <a:pt x="186" y="4119"/>
                    <a:pt x="278" y="4119"/>
                  </a:cubicBezTo>
                  <a:cubicBezTo>
                    <a:pt x="371" y="4119"/>
                    <a:pt x="494" y="4057"/>
                    <a:pt x="525" y="3965"/>
                  </a:cubicBezTo>
                  <a:cubicBezTo>
                    <a:pt x="618" y="3749"/>
                    <a:pt x="772" y="3563"/>
                    <a:pt x="988" y="3440"/>
                  </a:cubicBezTo>
                  <a:cubicBezTo>
                    <a:pt x="1142" y="3347"/>
                    <a:pt x="1297" y="3286"/>
                    <a:pt x="1451" y="3286"/>
                  </a:cubicBezTo>
                  <a:lnTo>
                    <a:pt x="1451" y="3317"/>
                  </a:lnTo>
                  <a:cubicBezTo>
                    <a:pt x="1451" y="3841"/>
                    <a:pt x="1667" y="4335"/>
                    <a:pt x="2037" y="4705"/>
                  </a:cubicBezTo>
                  <a:cubicBezTo>
                    <a:pt x="2161" y="4860"/>
                    <a:pt x="2315" y="4952"/>
                    <a:pt x="2500" y="5045"/>
                  </a:cubicBezTo>
                  <a:cubicBezTo>
                    <a:pt x="2408" y="5199"/>
                    <a:pt x="2284" y="5292"/>
                    <a:pt x="2130" y="5384"/>
                  </a:cubicBezTo>
                  <a:cubicBezTo>
                    <a:pt x="1914" y="5508"/>
                    <a:pt x="1667" y="5539"/>
                    <a:pt x="1451" y="5539"/>
                  </a:cubicBezTo>
                  <a:cubicBezTo>
                    <a:pt x="1431" y="5535"/>
                    <a:pt x="1411" y="5533"/>
                    <a:pt x="1392" y="5533"/>
                  </a:cubicBezTo>
                  <a:cubicBezTo>
                    <a:pt x="1266" y="5533"/>
                    <a:pt x="1169" y="5617"/>
                    <a:pt x="1142" y="5724"/>
                  </a:cubicBezTo>
                  <a:cubicBezTo>
                    <a:pt x="1112" y="5847"/>
                    <a:pt x="1173" y="5971"/>
                    <a:pt x="1297" y="6032"/>
                  </a:cubicBezTo>
                  <a:cubicBezTo>
                    <a:pt x="1614" y="6191"/>
                    <a:pt x="1958" y="6269"/>
                    <a:pt x="2305" y="6269"/>
                  </a:cubicBezTo>
                  <a:cubicBezTo>
                    <a:pt x="2699" y="6269"/>
                    <a:pt x="3095" y="6168"/>
                    <a:pt x="3457" y="5971"/>
                  </a:cubicBezTo>
                  <a:cubicBezTo>
                    <a:pt x="3802" y="6168"/>
                    <a:pt x="4200" y="6269"/>
                    <a:pt x="4599" y="6269"/>
                  </a:cubicBezTo>
                  <a:cubicBezTo>
                    <a:pt x="4949" y="6269"/>
                    <a:pt x="5300" y="6191"/>
                    <a:pt x="5617" y="6032"/>
                  </a:cubicBezTo>
                  <a:cubicBezTo>
                    <a:pt x="5710" y="5971"/>
                    <a:pt x="5772" y="5847"/>
                    <a:pt x="5741" y="5724"/>
                  </a:cubicBezTo>
                  <a:cubicBezTo>
                    <a:pt x="5714" y="5617"/>
                    <a:pt x="5617" y="5533"/>
                    <a:pt x="5512" y="5533"/>
                  </a:cubicBezTo>
                  <a:cubicBezTo>
                    <a:pt x="5496" y="5533"/>
                    <a:pt x="5479" y="5535"/>
                    <a:pt x="5463" y="5539"/>
                  </a:cubicBezTo>
                  <a:cubicBezTo>
                    <a:pt x="5216" y="5539"/>
                    <a:pt x="4969" y="5508"/>
                    <a:pt x="4784" y="5384"/>
                  </a:cubicBezTo>
                  <a:cubicBezTo>
                    <a:pt x="4630" y="5292"/>
                    <a:pt x="4506" y="5199"/>
                    <a:pt x="4414" y="5045"/>
                  </a:cubicBezTo>
                  <a:cubicBezTo>
                    <a:pt x="5062" y="4705"/>
                    <a:pt x="5463" y="4026"/>
                    <a:pt x="5463" y="3317"/>
                  </a:cubicBezTo>
                  <a:lnTo>
                    <a:pt x="5463" y="3255"/>
                  </a:lnTo>
                  <a:cubicBezTo>
                    <a:pt x="5617" y="3286"/>
                    <a:pt x="5772" y="3317"/>
                    <a:pt x="5926" y="3409"/>
                  </a:cubicBezTo>
                  <a:cubicBezTo>
                    <a:pt x="6111" y="3533"/>
                    <a:pt x="6296" y="3718"/>
                    <a:pt x="6389" y="3934"/>
                  </a:cubicBezTo>
                  <a:cubicBezTo>
                    <a:pt x="6420" y="4026"/>
                    <a:pt x="6512" y="4088"/>
                    <a:pt x="6636" y="4088"/>
                  </a:cubicBezTo>
                  <a:cubicBezTo>
                    <a:pt x="6698" y="4088"/>
                    <a:pt x="6759" y="4057"/>
                    <a:pt x="6821" y="4026"/>
                  </a:cubicBezTo>
                  <a:cubicBezTo>
                    <a:pt x="6883" y="3965"/>
                    <a:pt x="6914" y="3903"/>
                    <a:pt x="6914" y="3810"/>
                  </a:cubicBezTo>
                  <a:cubicBezTo>
                    <a:pt x="6852" y="3039"/>
                    <a:pt x="6420" y="2360"/>
                    <a:pt x="5772" y="1990"/>
                  </a:cubicBezTo>
                  <a:cubicBezTo>
                    <a:pt x="5772" y="1187"/>
                    <a:pt x="5370" y="477"/>
                    <a:pt x="4722" y="45"/>
                  </a:cubicBezTo>
                  <a:cubicBezTo>
                    <a:pt x="4681" y="14"/>
                    <a:pt x="4633" y="1"/>
                    <a:pt x="4585" y="1"/>
                  </a:cubicBezTo>
                  <a:cubicBezTo>
                    <a:pt x="4489" y="1"/>
                    <a:pt x="4393" y="56"/>
                    <a:pt x="4352" y="138"/>
                  </a:cubicBezTo>
                  <a:cubicBezTo>
                    <a:pt x="4290" y="230"/>
                    <a:pt x="4321" y="354"/>
                    <a:pt x="4383" y="416"/>
                  </a:cubicBezTo>
                  <a:cubicBezTo>
                    <a:pt x="4506" y="632"/>
                    <a:pt x="4599" y="848"/>
                    <a:pt x="4599" y="1095"/>
                  </a:cubicBezTo>
                  <a:cubicBezTo>
                    <a:pt x="4599" y="1280"/>
                    <a:pt x="4568" y="1434"/>
                    <a:pt x="4476" y="1588"/>
                  </a:cubicBezTo>
                  <a:cubicBezTo>
                    <a:pt x="4167" y="1403"/>
                    <a:pt x="3827" y="1311"/>
                    <a:pt x="3457" y="1311"/>
                  </a:cubicBezTo>
                  <a:cubicBezTo>
                    <a:pt x="3087" y="1311"/>
                    <a:pt x="2747" y="1403"/>
                    <a:pt x="2439" y="1588"/>
                  </a:cubicBezTo>
                  <a:cubicBezTo>
                    <a:pt x="2253" y="1218"/>
                    <a:pt x="2284" y="755"/>
                    <a:pt x="2531" y="416"/>
                  </a:cubicBezTo>
                  <a:cubicBezTo>
                    <a:pt x="2593" y="354"/>
                    <a:pt x="2593" y="230"/>
                    <a:pt x="2562" y="138"/>
                  </a:cubicBezTo>
                  <a:cubicBezTo>
                    <a:pt x="2521" y="56"/>
                    <a:pt x="2425" y="1"/>
                    <a:pt x="23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09" name="Google Shape;13409;p25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آزمایشگاه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10" name="Google Shape;13410;p25"/>
          <p:cNvGrpSpPr/>
          <p:nvPr/>
        </p:nvGrpSpPr>
        <p:grpSpPr>
          <a:xfrm>
            <a:off x="1744350" y="1765786"/>
            <a:ext cx="432875" cy="345275"/>
            <a:chOff x="2480288" y="2463956"/>
            <a:chExt cx="432875" cy="345275"/>
          </a:xfrm>
        </p:grpSpPr>
        <p:sp>
          <p:nvSpPr>
            <p:cNvPr id="13411" name="Google Shape;13411;p25"/>
            <p:cNvSpPr/>
            <p:nvPr/>
          </p:nvSpPr>
          <p:spPr>
            <a:xfrm>
              <a:off x="2673188" y="2611856"/>
              <a:ext cx="60975" cy="52325"/>
            </a:xfrm>
            <a:custGeom>
              <a:avLst/>
              <a:gdLst/>
              <a:ahLst/>
              <a:cxnLst/>
              <a:rect l="l" t="t" r="r" b="b"/>
              <a:pathLst>
                <a:path w="2439" h="2093" extrusionOk="0">
                  <a:moveTo>
                    <a:pt x="1402" y="422"/>
                  </a:moveTo>
                  <a:cubicBezTo>
                    <a:pt x="1560" y="422"/>
                    <a:pt x="1721" y="480"/>
                    <a:pt x="1852" y="612"/>
                  </a:cubicBezTo>
                  <a:cubicBezTo>
                    <a:pt x="2253" y="1013"/>
                    <a:pt x="1975" y="1692"/>
                    <a:pt x="1420" y="1692"/>
                  </a:cubicBezTo>
                  <a:cubicBezTo>
                    <a:pt x="1049" y="1692"/>
                    <a:pt x="772" y="1414"/>
                    <a:pt x="772" y="1044"/>
                  </a:cubicBezTo>
                  <a:cubicBezTo>
                    <a:pt x="772" y="670"/>
                    <a:pt x="1079" y="422"/>
                    <a:pt x="1402" y="422"/>
                  </a:cubicBezTo>
                  <a:close/>
                  <a:moveTo>
                    <a:pt x="1387" y="1"/>
                  </a:moveTo>
                  <a:cubicBezTo>
                    <a:pt x="1130" y="1"/>
                    <a:pt x="867" y="94"/>
                    <a:pt x="648" y="303"/>
                  </a:cubicBezTo>
                  <a:cubicBezTo>
                    <a:pt x="0" y="982"/>
                    <a:pt x="463" y="2093"/>
                    <a:pt x="1420" y="2093"/>
                  </a:cubicBezTo>
                  <a:cubicBezTo>
                    <a:pt x="1975" y="2093"/>
                    <a:pt x="2438" y="1630"/>
                    <a:pt x="2438" y="1044"/>
                  </a:cubicBezTo>
                  <a:cubicBezTo>
                    <a:pt x="2438" y="416"/>
                    <a:pt x="1927" y="1"/>
                    <a:pt x="13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2" name="Google Shape;13412;p25"/>
            <p:cNvSpPr/>
            <p:nvPr/>
          </p:nvSpPr>
          <p:spPr>
            <a:xfrm>
              <a:off x="2653113" y="2527031"/>
              <a:ext cx="110350" cy="75425"/>
            </a:xfrm>
            <a:custGeom>
              <a:avLst/>
              <a:gdLst/>
              <a:ahLst/>
              <a:cxnLst/>
              <a:rect l="l" t="t" r="r" b="b"/>
              <a:pathLst>
                <a:path w="4414" h="3017" extrusionOk="0">
                  <a:moveTo>
                    <a:pt x="2192" y="394"/>
                  </a:moveTo>
                  <a:cubicBezTo>
                    <a:pt x="2693" y="394"/>
                    <a:pt x="3195" y="486"/>
                    <a:pt x="3673" y="671"/>
                  </a:cubicBezTo>
                  <a:cubicBezTo>
                    <a:pt x="3858" y="764"/>
                    <a:pt x="3951" y="980"/>
                    <a:pt x="3889" y="1165"/>
                  </a:cubicBezTo>
                  <a:lnTo>
                    <a:pt x="3334" y="2492"/>
                  </a:lnTo>
                  <a:cubicBezTo>
                    <a:pt x="2979" y="2292"/>
                    <a:pt x="2578" y="2191"/>
                    <a:pt x="2176" y="2191"/>
                  </a:cubicBezTo>
                  <a:cubicBezTo>
                    <a:pt x="1775" y="2191"/>
                    <a:pt x="1374" y="2292"/>
                    <a:pt x="1019" y="2492"/>
                  </a:cubicBezTo>
                  <a:lnTo>
                    <a:pt x="494" y="1165"/>
                  </a:lnTo>
                  <a:cubicBezTo>
                    <a:pt x="464" y="1073"/>
                    <a:pt x="464" y="949"/>
                    <a:pt x="494" y="887"/>
                  </a:cubicBezTo>
                  <a:lnTo>
                    <a:pt x="525" y="887"/>
                  </a:lnTo>
                  <a:cubicBezTo>
                    <a:pt x="556" y="795"/>
                    <a:pt x="618" y="702"/>
                    <a:pt x="710" y="671"/>
                  </a:cubicBezTo>
                  <a:cubicBezTo>
                    <a:pt x="1189" y="486"/>
                    <a:pt x="1690" y="394"/>
                    <a:pt x="2192" y="394"/>
                  </a:cubicBezTo>
                  <a:close/>
                  <a:moveTo>
                    <a:pt x="2207" y="0"/>
                  </a:moveTo>
                  <a:cubicBezTo>
                    <a:pt x="1659" y="0"/>
                    <a:pt x="1112" y="101"/>
                    <a:pt x="587" y="301"/>
                  </a:cubicBezTo>
                  <a:cubicBezTo>
                    <a:pt x="186" y="455"/>
                    <a:pt x="1" y="918"/>
                    <a:pt x="155" y="1289"/>
                  </a:cubicBezTo>
                  <a:lnTo>
                    <a:pt x="772" y="2894"/>
                  </a:lnTo>
                  <a:cubicBezTo>
                    <a:pt x="803" y="2955"/>
                    <a:pt x="834" y="2986"/>
                    <a:pt x="896" y="3017"/>
                  </a:cubicBezTo>
                  <a:cubicBezTo>
                    <a:pt x="957" y="3017"/>
                    <a:pt x="1019" y="3017"/>
                    <a:pt x="1081" y="2986"/>
                  </a:cubicBezTo>
                  <a:cubicBezTo>
                    <a:pt x="1420" y="2724"/>
                    <a:pt x="1814" y="2593"/>
                    <a:pt x="2207" y="2593"/>
                  </a:cubicBezTo>
                  <a:cubicBezTo>
                    <a:pt x="2601" y="2593"/>
                    <a:pt x="2994" y="2724"/>
                    <a:pt x="3334" y="2986"/>
                  </a:cubicBezTo>
                  <a:cubicBezTo>
                    <a:pt x="3365" y="3007"/>
                    <a:pt x="3402" y="3017"/>
                    <a:pt x="3441" y="3017"/>
                  </a:cubicBezTo>
                  <a:cubicBezTo>
                    <a:pt x="3519" y="3017"/>
                    <a:pt x="3601" y="2976"/>
                    <a:pt x="3642" y="2894"/>
                  </a:cubicBezTo>
                  <a:lnTo>
                    <a:pt x="4260" y="1289"/>
                  </a:lnTo>
                  <a:cubicBezTo>
                    <a:pt x="4414" y="918"/>
                    <a:pt x="4229" y="455"/>
                    <a:pt x="3827" y="301"/>
                  </a:cubicBezTo>
                  <a:cubicBezTo>
                    <a:pt x="3303" y="101"/>
                    <a:pt x="2755" y="0"/>
                    <a:pt x="22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3" name="Google Shape;13413;p25"/>
            <p:cNvSpPr/>
            <p:nvPr/>
          </p:nvSpPr>
          <p:spPr>
            <a:xfrm>
              <a:off x="2596788" y="2623281"/>
              <a:ext cx="94925" cy="102350"/>
            </a:xfrm>
            <a:custGeom>
              <a:avLst/>
              <a:gdLst/>
              <a:ahLst/>
              <a:cxnLst/>
              <a:rect l="l" t="t" r="r" b="b"/>
              <a:pathLst>
                <a:path w="3797" h="4094" extrusionOk="0">
                  <a:moveTo>
                    <a:pt x="2192" y="432"/>
                  </a:moveTo>
                  <a:cubicBezTo>
                    <a:pt x="2192" y="833"/>
                    <a:pt x="2254" y="1235"/>
                    <a:pt x="2439" y="1605"/>
                  </a:cubicBezTo>
                  <a:cubicBezTo>
                    <a:pt x="2624" y="1975"/>
                    <a:pt x="2902" y="2284"/>
                    <a:pt x="3241" y="2500"/>
                  </a:cubicBezTo>
                  <a:lnTo>
                    <a:pt x="2284" y="3580"/>
                  </a:lnTo>
                  <a:cubicBezTo>
                    <a:pt x="2198" y="3649"/>
                    <a:pt x="2092" y="3690"/>
                    <a:pt x="1988" y="3690"/>
                  </a:cubicBezTo>
                  <a:cubicBezTo>
                    <a:pt x="1907" y="3690"/>
                    <a:pt x="1827" y="3665"/>
                    <a:pt x="1760" y="3611"/>
                  </a:cubicBezTo>
                  <a:cubicBezTo>
                    <a:pt x="1019" y="2932"/>
                    <a:pt x="556" y="1975"/>
                    <a:pt x="464" y="988"/>
                  </a:cubicBezTo>
                  <a:cubicBezTo>
                    <a:pt x="464" y="772"/>
                    <a:pt x="587" y="617"/>
                    <a:pt x="772" y="587"/>
                  </a:cubicBezTo>
                  <a:lnTo>
                    <a:pt x="2192" y="432"/>
                  </a:lnTo>
                  <a:close/>
                  <a:moveTo>
                    <a:pt x="2439" y="0"/>
                  </a:moveTo>
                  <a:lnTo>
                    <a:pt x="741" y="185"/>
                  </a:lnTo>
                  <a:cubicBezTo>
                    <a:pt x="556" y="185"/>
                    <a:pt x="371" y="278"/>
                    <a:pt x="217" y="432"/>
                  </a:cubicBezTo>
                  <a:cubicBezTo>
                    <a:pt x="93" y="587"/>
                    <a:pt x="1" y="803"/>
                    <a:pt x="32" y="1019"/>
                  </a:cubicBezTo>
                  <a:cubicBezTo>
                    <a:pt x="93" y="1543"/>
                    <a:pt x="248" y="2099"/>
                    <a:pt x="494" y="2593"/>
                  </a:cubicBezTo>
                  <a:cubicBezTo>
                    <a:pt x="741" y="3086"/>
                    <a:pt x="1081" y="3518"/>
                    <a:pt x="1482" y="3889"/>
                  </a:cubicBezTo>
                  <a:cubicBezTo>
                    <a:pt x="1632" y="4024"/>
                    <a:pt x="1826" y="4093"/>
                    <a:pt x="2018" y="4093"/>
                  </a:cubicBezTo>
                  <a:cubicBezTo>
                    <a:pt x="2220" y="4093"/>
                    <a:pt x="2420" y="4016"/>
                    <a:pt x="2562" y="3858"/>
                  </a:cubicBezTo>
                  <a:lnTo>
                    <a:pt x="3735" y="2562"/>
                  </a:lnTo>
                  <a:cubicBezTo>
                    <a:pt x="3797" y="2469"/>
                    <a:pt x="3766" y="2315"/>
                    <a:pt x="3673" y="2253"/>
                  </a:cubicBezTo>
                  <a:cubicBezTo>
                    <a:pt x="2902" y="1883"/>
                    <a:pt x="2500" y="1080"/>
                    <a:pt x="2655" y="247"/>
                  </a:cubicBezTo>
                  <a:cubicBezTo>
                    <a:pt x="2686" y="124"/>
                    <a:pt x="2562" y="0"/>
                    <a:pt x="24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4" name="Google Shape;13414;p25"/>
            <p:cNvSpPr/>
            <p:nvPr/>
          </p:nvSpPr>
          <p:spPr>
            <a:xfrm>
              <a:off x="2724863" y="2623931"/>
              <a:ext cx="94925" cy="102000"/>
            </a:xfrm>
            <a:custGeom>
              <a:avLst/>
              <a:gdLst/>
              <a:ahLst/>
              <a:cxnLst/>
              <a:rect l="l" t="t" r="r" b="b"/>
              <a:pathLst>
                <a:path w="3797" h="4080" extrusionOk="0">
                  <a:moveTo>
                    <a:pt x="1606" y="437"/>
                  </a:moveTo>
                  <a:lnTo>
                    <a:pt x="3025" y="561"/>
                  </a:lnTo>
                  <a:cubicBezTo>
                    <a:pt x="3210" y="591"/>
                    <a:pt x="3365" y="746"/>
                    <a:pt x="3365" y="931"/>
                  </a:cubicBezTo>
                  <a:cubicBezTo>
                    <a:pt x="3272" y="1949"/>
                    <a:pt x="2809" y="2875"/>
                    <a:pt x="2038" y="3585"/>
                  </a:cubicBezTo>
                  <a:cubicBezTo>
                    <a:pt x="1966" y="3628"/>
                    <a:pt x="1881" y="3651"/>
                    <a:pt x="1798" y="3651"/>
                  </a:cubicBezTo>
                  <a:cubicBezTo>
                    <a:pt x="1703" y="3651"/>
                    <a:pt x="1610" y="3620"/>
                    <a:pt x="1544" y="3554"/>
                  </a:cubicBezTo>
                  <a:lnTo>
                    <a:pt x="556" y="2474"/>
                  </a:lnTo>
                  <a:cubicBezTo>
                    <a:pt x="896" y="2258"/>
                    <a:pt x="1174" y="1949"/>
                    <a:pt x="1359" y="1579"/>
                  </a:cubicBezTo>
                  <a:cubicBezTo>
                    <a:pt x="1544" y="1240"/>
                    <a:pt x="1606" y="838"/>
                    <a:pt x="1606" y="437"/>
                  </a:cubicBezTo>
                  <a:close/>
                  <a:moveTo>
                    <a:pt x="1343" y="0"/>
                  </a:moveTo>
                  <a:cubicBezTo>
                    <a:pt x="1217" y="0"/>
                    <a:pt x="1146" y="111"/>
                    <a:pt x="1174" y="221"/>
                  </a:cubicBezTo>
                  <a:cubicBezTo>
                    <a:pt x="1235" y="622"/>
                    <a:pt x="1174" y="1024"/>
                    <a:pt x="988" y="1394"/>
                  </a:cubicBezTo>
                  <a:cubicBezTo>
                    <a:pt x="803" y="1733"/>
                    <a:pt x="525" y="2042"/>
                    <a:pt x="155" y="2227"/>
                  </a:cubicBezTo>
                  <a:cubicBezTo>
                    <a:pt x="32" y="2289"/>
                    <a:pt x="1" y="2443"/>
                    <a:pt x="93" y="2536"/>
                  </a:cubicBezTo>
                  <a:lnTo>
                    <a:pt x="1235" y="3801"/>
                  </a:lnTo>
                  <a:lnTo>
                    <a:pt x="1235" y="3832"/>
                  </a:lnTo>
                  <a:cubicBezTo>
                    <a:pt x="1381" y="3994"/>
                    <a:pt x="1586" y="4079"/>
                    <a:pt x="1793" y="4079"/>
                  </a:cubicBezTo>
                  <a:cubicBezTo>
                    <a:pt x="1980" y="4079"/>
                    <a:pt x="2169" y="4009"/>
                    <a:pt x="2315" y="3863"/>
                  </a:cubicBezTo>
                  <a:cubicBezTo>
                    <a:pt x="2717" y="3492"/>
                    <a:pt x="3056" y="3060"/>
                    <a:pt x="3303" y="2567"/>
                  </a:cubicBezTo>
                  <a:cubicBezTo>
                    <a:pt x="3550" y="2073"/>
                    <a:pt x="3704" y="1517"/>
                    <a:pt x="3766" y="993"/>
                  </a:cubicBezTo>
                  <a:cubicBezTo>
                    <a:pt x="3797" y="561"/>
                    <a:pt x="3488" y="190"/>
                    <a:pt x="3056" y="159"/>
                  </a:cubicBezTo>
                  <a:lnTo>
                    <a:pt x="1390" y="5"/>
                  </a:lnTo>
                  <a:cubicBezTo>
                    <a:pt x="1373" y="2"/>
                    <a:pt x="1358" y="0"/>
                    <a:pt x="13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5" name="Google Shape;13415;p25"/>
            <p:cNvSpPr/>
            <p:nvPr/>
          </p:nvSpPr>
          <p:spPr>
            <a:xfrm>
              <a:off x="2480288" y="2463956"/>
              <a:ext cx="432875" cy="345275"/>
            </a:xfrm>
            <a:custGeom>
              <a:avLst/>
              <a:gdLst/>
              <a:ahLst/>
              <a:cxnLst/>
              <a:rect l="l" t="t" r="r" b="b"/>
              <a:pathLst>
                <a:path w="17315" h="13811" extrusionOk="0">
                  <a:moveTo>
                    <a:pt x="9095" y="0"/>
                  </a:moveTo>
                  <a:cubicBezTo>
                    <a:pt x="7461" y="0"/>
                    <a:pt x="5802" y="576"/>
                    <a:pt x="4445" y="1806"/>
                  </a:cubicBezTo>
                  <a:cubicBezTo>
                    <a:pt x="4300" y="1951"/>
                    <a:pt x="4439" y="2171"/>
                    <a:pt x="4595" y="2171"/>
                  </a:cubicBezTo>
                  <a:cubicBezTo>
                    <a:pt x="4638" y="2171"/>
                    <a:pt x="4682" y="2154"/>
                    <a:pt x="4722" y="2114"/>
                  </a:cubicBezTo>
                  <a:cubicBezTo>
                    <a:pt x="5975" y="993"/>
                    <a:pt x="7537" y="442"/>
                    <a:pt x="9093" y="442"/>
                  </a:cubicBezTo>
                  <a:cubicBezTo>
                    <a:pt x="10835" y="442"/>
                    <a:pt x="12570" y="1132"/>
                    <a:pt x="13858" y="2485"/>
                  </a:cubicBezTo>
                  <a:cubicBezTo>
                    <a:pt x="16296" y="5077"/>
                    <a:pt x="16234" y="9120"/>
                    <a:pt x="13734" y="11620"/>
                  </a:cubicBezTo>
                  <a:cubicBezTo>
                    <a:pt x="12465" y="12905"/>
                    <a:pt x="10798" y="13545"/>
                    <a:pt x="9124" y="13545"/>
                  </a:cubicBezTo>
                  <a:cubicBezTo>
                    <a:pt x="7503" y="13545"/>
                    <a:pt x="5875" y="12943"/>
                    <a:pt x="4599" y="11743"/>
                  </a:cubicBezTo>
                  <a:cubicBezTo>
                    <a:pt x="2007" y="9305"/>
                    <a:pt x="1852" y="5262"/>
                    <a:pt x="4198" y="2639"/>
                  </a:cubicBezTo>
                  <a:cubicBezTo>
                    <a:pt x="4336" y="2478"/>
                    <a:pt x="4200" y="2283"/>
                    <a:pt x="4058" y="2283"/>
                  </a:cubicBezTo>
                  <a:cubicBezTo>
                    <a:pt x="4009" y="2283"/>
                    <a:pt x="3959" y="2306"/>
                    <a:pt x="3920" y="2361"/>
                  </a:cubicBezTo>
                  <a:cubicBezTo>
                    <a:pt x="1" y="6836"/>
                    <a:pt x="3179" y="13811"/>
                    <a:pt x="9136" y="13811"/>
                  </a:cubicBezTo>
                  <a:cubicBezTo>
                    <a:pt x="13981" y="13811"/>
                    <a:pt x="17314" y="8935"/>
                    <a:pt x="15555" y="4398"/>
                  </a:cubicBezTo>
                  <a:cubicBezTo>
                    <a:pt x="14457" y="1586"/>
                    <a:pt x="11809" y="0"/>
                    <a:pt x="90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6" name="Google Shape;13416;p25"/>
            <p:cNvSpPr/>
            <p:nvPr/>
          </p:nvSpPr>
          <p:spPr>
            <a:xfrm>
              <a:off x="2545863" y="2492756"/>
              <a:ext cx="327175" cy="289200"/>
            </a:xfrm>
            <a:custGeom>
              <a:avLst/>
              <a:gdLst/>
              <a:ahLst/>
              <a:cxnLst/>
              <a:rect l="l" t="t" r="r" b="b"/>
              <a:pathLst>
                <a:path w="13087" h="11568" extrusionOk="0">
                  <a:moveTo>
                    <a:pt x="6529" y="0"/>
                  </a:moveTo>
                  <a:cubicBezTo>
                    <a:pt x="4734" y="0"/>
                    <a:pt x="2966" y="838"/>
                    <a:pt x="1822" y="2382"/>
                  </a:cubicBezTo>
                  <a:cubicBezTo>
                    <a:pt x="1" y="4913"/>
                    <a:pt x="495" y="8431"/>
                    <a:pt x="2964" y="10344"/>
                  </a:cubicBezTo>
                  <a:cubicBezTo>
                    <a:pt x="4012" y="11167"/>
                    <a:pt x="5261" y="11568"/>
                    <a:pt x="6506" y="11568"/>
                  </a:cubicBezTo>
                  <a:cubicBezTo>
                    <a:pt x="8154" y="11568"/>
                    <a:pt x="9796" y="10865"/>
                    <a:pt x="10957" y="9511"/>
                  </a:cubicBezTo>
                  <a:cubicBezTo>
                    <a:pt x="11018" y="9418"/>
                    <a:pt x="10988" y="9295"/>
                    <a:pt x="10926" y="9233"/>
                  </a:cubicBezTo>
                  <a:cubicBezTo>
                    <a:pt x="10887" y="9194"/>
                    <a:pt x="10843" y="9177"/>
                    <a:pt x="10800" y="9177"/>
                  </a:cubicBezTo>
                  <a:cubicBezTo>
                    <a:pt x="10741" y="9177"/>
                    <a:pt x="10684" y="9210"/>
                    <a:pt x="10648" y="9264"/>
                  </a:cubicBezTo>
                  <a:cubicBezTo>
                    <a:pt x="9557" y="10531"/>
                    <a:pt x="8005" y="11196"/>
                    <a:pt x="6442" y="11196"/>
                  </a:cubicBezTo>
                  <a:cubicBezTo>
                    <a:pt x="5265" y="11196"/>
                    <a:pt x="4082" y="10818"/>
                    <a:pt x="3087" y="10036"/>
                  </a:cubicBezTo>
                  <a:cubicBezTo>
                    <a:pt x="772" y="8215"/>
                    <a:pt x="340" y="4913"/>
                    <a:pt x="2069" y="2536"/>
                  </a:cubicBezTo>
                  <a:cubicBezTo>
                    <a:pt x="3136" y="1068"/>
                    <a:pt x="4793" y="283"/>
                    <a:pt x="6478" y="283"/>
                  </a:cubicBezTo>
                  <a:cubicBezTo>
                    <a:pt x="7521" y="283"/>
                    <a:pt x="8574" y="584"/>
                    <a:pt x="9506" y="1209"/>
                  </a:cubicBezTo>
                  <a:cubicBezTo>
                    <a:pt x="11944" y="2845"/>
                    <a:pt x="12654" y="6147"/>
                    <a:pt x="11080" y="8616"/>
                  </a:cubicBezTo>
                  <a:cubicBezTo>
                    <a:pt x="11018" y="8709"/>
                    <a:pt x="11049" y="8832"/>
                    <a:pt x="11142" y="8894"/>
                  </a:cubicBezTo>
                  <a:cubicBezTo>
                    <a:pt x="11175" y="8916"/>
                    <a:pt x="11211" y="8926"/>
                    <a:pt x="11248" y="8926"/>
                  </a:cubicBezTo>
                  <a:cubicBezTo>
                    <a:pt x="11314" y="8926"/>
                    <a:pt x="11380" y="8892"/>
                    <a:pt x="11420" y="8832"/>
                  </a:cubicBezTo>
                  <a:cubicBezTo>
                    <a:pt x="13086" y="6209"/>
                    <a:pt x="12315" y="2721"/>
                    <a:pt x="9753" y="993"/>
                  </a:cubicBezTo>
                  <a:cubicBezTo>
                    <a:pt x="8762" y="321"/>
                    <a:pt x="7641" y="0"/>
                    <a:pt x="6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17" name="Google Shape;13417;p25"/>
          <p:cNvGrpSpPr/>
          <p:nvPr/>
        </p:nvGrpSpPr>
        <p:grpSpPr>
          <a:xfrm>
            <a:off x="2525719" y="1766361"/>
            <a:ext cx="362650" cy="344125"/>
            <a:chOff x="1766613" y="2464331"/>
            <a:chExt cx="362650" cy="344125"/>
          </a:xfrm>
        </p:grpSpPr>
        <p:sp>
          <p:nvSpPr>
            <p:cNvPr id="13418" name="Google Shape;13418;p25"/>
            <p:cNvSpPr/>
            <p:nvPr/>
          </p:nvSpPr>
          <p:spPr>
            <a:xfrm>
              <a:off x="188543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185" y="834"/>
                  </a:cubicBezTo>
                  <a:cubicBezTo>
                    <a:pt x="309" y="834"/>
                    <a:pt x="401" y="741"/>
                    <a:pt x="401" y="618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9" name="Google Shape;13419;p25"/>
            <p:cNvSpPr/>
            <p:nvPr/>
          </p:nvSpPr>
          <p:spPr>
            <a:xfrm>
              <a:off x="200038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216" y="834"/>
                  </a:cubicBezTo>
                  <a:cubicBezTo>
                    <a:pt x="309" y="834"/>
                    <a:pt x="402" y="741"/>
                    <a:pt x="402" y="618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0" name="Google Shape;13420;p25"/>
            <p:cNvSpPr/>
            <p:nvPr/>
          </p:nvSpPr>
          <p:spPr>
            <a:xfrm>
              <a:off x="1928638" y="2732456"/>
              <a:ext cx="40150" cy="16400"/>
            </a:xfrm>
            <a:custGeom>
              <a:avLst/>
              <a:gdLst/>
              <a:ahLst/>
              <a:cxnLst/>
              <a:rect l="l" t="t" r="r" b="b"/>
              <a:pathLst>
                <a:path w="1606" h="656" extrusionOk="0">
                  <a:moveTo>
                    <a:pt x="216" y="0"/>
                  </a:moveTo>
                  <a:cubicBezTo>
                    <a:pt x="162" y="0"/>
                    <a:pt x="108" y="16"/>
                    <a:pt x="62" y="46"/>
                  </a:cubicBezTo>
                  <a:cubicBezTo>
                    <a:pt x="0" y="139"/>
                    <a:pt x="0" y="262"/>
                    <a:pt x="62" y="355"/>
                  </a:cubicBezTo>
                  <a:cubicBezTo>
                    <a:pt x="263" y="556"/>
                    <a:pt x="525" y="656"/>
                    <a:pt x="787" y="656"/>
                  </a:cubicBezTo>
                  <a:cubicBezTo>
                    <a:pt x="1050" y="656"/>
                    <a:pt x="1312" y="556"/>
                    <a:pt x="1513" y="355"/>
                  </a:cubicBezTo>
                  <a:cubicBezTo>
                    <a:pt x="1605" y="262"/>
                    <a:pt x="1605" y="139"/>
                    <a:pt x="1513" y="46"/>
                  </a:cubicBezTo>
                  <a:lnTo>
                    <a:pt x="1482" y="46"/>
                  </a:lnTo>
                  <a:cubicBezTo>
                    <a:pt x="1435" y="16"/>
                    <a:pt x="1381" y="0"/>
                    <a:pt x="1331" y="0"/>
                  </a:cubicBezTo>
                  <a:cubicBezTo>
                    <a:pt x="1281" y="0"/>
                    <a:pt x="1235" y="16"/>
                    <a:pt x="1204" y="46"/>
                  </a:cubicBezTo>
                  <a:cubicBezTo>
                    <a:pt x="1080" y="170"/>
                    <a:pt x="926" y="232"/>
                    <a:pt x="772" y="232"/>
                  </a:cubicBezTo>
                  <a:cubicBezTo>
                    <a:pt x="618" y="232"/>
                    <a:pt x="463" y="170"/>
                    <a:pt x="371" y="46"/>
                  </a:cubicBez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1" name="Google Shape;13421;p25"/>
            <p:cNvSpPr/>
            <p:nvPr/>
          </p:nvSpPr>
          <p:spPr>
            <a:xfrm>
              <a:off x="1766613" y="2464331"/>
              <a:ext cx="362650" cy="344125"/>
            </a:xfrm>
            <a:custGeom>
              <a:avLst/>
              <a:gdLst/>
              <a:ahLst/>
              <a:cxnLst/>
              <a:rect l="l" t="t" r="r" b="b"/>
              <a:pathLst>
                <a:path w="14506" h="13765" extrusionOk="0">
                  <a:moveTo>
                    <a:pt x="7253" y="402"/>
                  </a:moveTo>
                  <a:cubicBezTo>
                    <a:pt x="7531" y="402"/>
                    <a:pt x="7994" y="402"/>
                    <a:pt x="8148" y="711"/>
                  </a:cubicBezTo>
                  <a:cubicBezTo>
                    <a:pt x="8333" y="1112"/>
                    <a:pt x="7932" y="1791"/>
                    <a:pt x="7716" y="2130"/>
                  </a:cubicBezTo>
                  <a:lnTo>
                    <a:pt x="6790" y="2130"/>
                  </a:lnTo>
                  <a:cubicBezTo>
                    <a:pt x="6574" y="1791"/>
                    <a:pt x="6173" y="1081"/>
                    <a:pt x="6358" y="711"/>
                  </a:cubicBezTo>
                  <a:cubicBezTo>
                    <a:pt x="6512" y="433"/>
                    <a:pt x="6975" y="402"/>
                    <a:pt x="7253" y="402"/>
                  </a:cubicBezTo>
                  <a:close/>
                  <a:moveTo>
                    <a:pt x="5586" y="2747"/>
                  </a:moveTo>
                  <a:cubicBezTo>
                    <a:pt x="5617" y="2747"/>
                    <a:pt x="5648" y="2778"/>
                    <a:pt x="5648" y="2809"/>
                  </a:cubicBezTo>
                  <a:cubicBezTo>
                    <a:pt x="5339" y="3612"/>
                    <a:pt x="4383" y="3889"/>
                    <a:pt x="4228" y="3951"/>
                  </a:cubicBezTo>
                  <a:lnTo>
                    <a:pt x="3148" y="3951"/>
                  </a:lnTo>
                  <a:cubicBezTo>
                    <a:pt x="2963" y="3889"/>
                    <a:pt x="2747" y="3797"/>
                    <a:pt x="2562" y="3704"/>
                  </a:cubicBezTo>
                  <a:cubicBezTo>
                    <a:pt x="2192" y="3519"/>
                    <a:pt x="1914" y="3210"/>
                    <a:pt x="1729" y="2809"/>
                  </a:cubicBezTo>
                  <a:cubicBezTo>
                    <a:pt x="1729" y="2778"/>
                    <a:pt x="1759" y="2747"/>
                    <a:pt x="1790" y="2747"/>
                  </a:cubicBezTo>
                  <a:close/>
                  <a:moveTo>
                    <a:pt x="4043" y="4321"/>
                  </a:moveTo>
                  <a:lnTo>
                    <a:pt x="4043" y="5216"/>
                  </a:lnTo>
                  <a:lnTo>
                    <a:pt x="3333" y="5031"/>
                  </a:lnTo>
                  <a:lnTo>
                    <a:pt x="3333" y="4321"/>
                  </a:lnTo>
                  <a:close/>
                  <a:moveTo>
                    <a:pt x="12746" y="4599"/>
                  </a:moveTo>
                  <a:cubicBezTo>
                    <a:pt x="12777" y="4599"/>
                    <a:pt x="12808" y="4661"/>
                    <a:pt x="12777" y="4692"/>
                  </a:cubicBezTo>
                  <a:cubicBezTo>
                    <a:pt x="12469" y="5463"/>
                    <a:pt x="11512" y="5772"/>
                    <a:pt x="11357" y="5803"/>
                  </a:cubicBezTo>
                  <a:lnTo>
                    <a:pt x="10308" y="5803"/>
                  </a:lnTo>
                  <a:cubicBezTo>
                    <a:pt x="10123" y="5741"/>
                    <a:pt x="9907" y="5679"/>
                    <a:pt x="9722" y="5556"/>
                  </a:cubicBezTo>
                  <a:cubicBezTo>
                    <a:pt x="9351" y="5371"/>
                    <a:pt x="9043" y="5062"/>
                    <a:pt x="8889" y="4692"/>
                  </a:cubicBezTo>
                  <a:cubicBezTo>
                    <a:pt x="8858" y="4661"/>
                    <a:pt x="8889" y="4599"/>
                    <a:pt x="8919" y="4599"/>
                  </a:cubicBezTo>
                  <a:close/>
                  <a:moveTo>
                    <a:pt x="7592" y="2531"/>
                  </a:moveTo>
                  <a:lnTo>
                    <a:pt x="7592" y="6173"/>
                  </a:lnTo>
                  <a:lnTo>
                    <a:pt x="6913" y="5988"/>
                  </a:lnTo>
                  <a:lnTo>
                    <a:pt x="6913" y="2531"/>
                  </a:lnTo>
                  <a:close/>
                  <a:moveTo>
                    <a:pt x="11203" y="6235"/>
                  </a:moveTo>
                  <a:lnTo>
                    <a:pt x="11203" y="7161"/>
                  </a:lnTo>
                  <a:lnTo>
                    <a:pt x="10493" y="6975"/>
                  </a:lnTo>
                  <a:lnTo>
                    <a:pt x="10462" y="6235"/>
                  </a:lnTo>
                  <a:close/>
                  <a:moveTo>
                    <a:pt x="3333" y="6543"/>
                  </a:moveTo>
                  <a:lnTo>
                    <a:pt x="4043" y="6759"/>
                  </a:lnTo>
                  <a:lnTo>
                    <a:pt x="4043" y="8981"/>
                  </a:lnTo>
                  <a:lnTo>
                    <a:pt x="3333" y="8981"/>
                  </a:lnTo>
                  <a:lnTo>
                    <a:pt x="3333" y="6543"/>
                  </a:lnTo>
                  <a:close/>
                  <a:moveTo>
                    <a:pt x="4444" y="6852"/>
                  </a:moveTo>
                  <a:lnTo>
                    <a:pt x="6512" y="7438"/>
                  </a:lnTo>
                  <a:lnTo>
                    <a:pt x="6512" y="8981"/>
                  </a:lnTo>
                  <a:lnTo>
                    <a:pt x="4444" y="8981"/>
                  </a:lnTo>
                  <a:lnTo>
                    <a:pt x="4444" y="6852"/>
                  </a:lnTo>
                  <a:close/>
                  <a:moveTo>
                    <a:pt x="6913" y="7562"/>
                  </a:moveTo>
                  <a:lnTo>
                    <a:pt x="7592" y="7747"/>
                  </a:lnTo>
                  <a:lnTo>
                    <a:pt x="7592" y="8981"/>
                  </a:lnTo>
                  <a:lnTo>
                    <a:pt x="6913" y="8981"/>
                  </a:lnTo>
                  <a:lnTo>
                    <a:pt x="6913" y="7562"/>
                  </a:lnTo>
                  <a:close/>
                  <a:moveTo>
                    <a:pt x="10462" y="8519"/>
                  </a:moveTo>
                  <a:lnTo>
                    <a:pt x="11172" y="8704"/>
                  </a:lnTo>
                  <a:lnTo>
                    <a:pt x="11172" y="8981"/>
                  </a:lnTo>
                  <a:lnTo>
                    <a:pt x="10462" y="8981"/>
                  </a:lnTo>
                  <a:lnTo>
                    <a:pt x="10462" y="8519"/>
                  </a:lnTo>
                  <a:close/>
                  <a:moveTo>
                    <a:pt x="8024" y="7840"/>
                  </a:moveTo>
                  <a:lnTo>
                    <a:pt x="10061" y="8395"/>
                  </a:lnTo>
                  <a:lnTo>
                    <a:pt x="10061" y="8981"/>
                  </a:lnTo>
                  <a:lnTo>
                    <a:pt x="8024" y="9012"/>
                  </a:lnTo>
                  <a:lnTo>
                    <a:pt x="8024" y="7840"/>
                  </a:lnTo>
                  <a:close/>
                  <a:moveTo>
                    <a:pt x="11388" y="9383"/>
                  </a:moveTo>
                  <a:cubicBezTo>
                    <a:pt x="11666" y="9383"/>
                    <a:pt x="11944" y="9568"/>
                    <a:pt x="12067" y="9846"/>
                  </a:cubicBezTo>
                  <a:lnTo>
                    <a:pt x="12901" y="11882"/>
                  </a:lnTo>
                  <a:lnTo>
                    <a:pt x="11512" y="11882"/>
                  </a:lnTo>
                  <a:cubicBezTo>
                    <a:pt x="11500" y="11878"/>
                    <a:pt x="11487" y="11876"/>
                    <a:pt x="11475" y="11876"/>
                  </a:cubicBezTo>
                  <a:cubicBezTo>
                    <a:pt x="11396" y="11876"/>
                    <a:pt x="11327" y="11960"/>
                    <a:pt x="11327" y="12068"/>
                  </a:cubicBezTo>
                  <a:cubicBezTo>
                    <a:pt x="11327" y="12191"/>
                    <a:pt x="11419" y="12284"/>
                    <a:pt x="11512" y="12284"/>
                  </a:cubicBezTo>
                  <a:lnTo>
                    <a:pt x="13209" y="12284"/>
                  </a:lnTo>
                  <a:cubicBezTo>
                    <a:pt x="13237" y="12280"/>
                    <a:pt x="13264" y="12279"/>
                    <a:pt x="13290" y="12279"/>
                  </a:cubicBezTo>
                  <a:cubicBezTo>
                    <a:pt x="13962" y="12279"/>
                    <a:pt x="13954" y="13366"/>
                    <a:pt x="13264" y="13366"/>
                  </a:cubicBezTo>
                  <a:cubicBezTo>
                    <a:pt x="13246" y="13366"/>
                    <a:pt x="13228" y="13365"/>
                    <a:pt x="13209" y="13364"/>
                  </a:cubicBezTo>
                  <a:lnTo>
                    <a:pt x="13209" y="13395"/>
                  </a:lnTo>
                  <a:lnTo>
                    <a:pt x="1297" y="13395"/>
                  </a:lnTo>
                  <a:cubicBezTo>
                    <a:pt x="1277" y="13396"/>
                    <a:pt x="1258" y="13397"/>
                    <a:pt x="1239" y="13397"/>
                  </a:cubicBezTo>
                  <a:cubicBezTo>
                    <a:pt x="513" y="13397"/>
                    <a:pt x="513" y="12281"/>
                    <a:pt x="1239" y="12281"/>
                  </a:cubicBezTo>
                  <a:cubicBezTo>
                    <a:pt x="1258" y="12281"/>
                    <a:pt x="1277" y="12282"/>
                    <a:pt x="1297" y="12284"/>
                  </a:cubicBezTo>
                  <a:lnTo>
                    <a:pt x="10740" y="12284"/>
                  </a:lnTo>
                  <a:cubicBezTo>
                    <a:pt x="10833" y="12284"/>
                    <a:pt x="10925" y="12191"/>
                    <a:pt x="10925" y="12098"/>
                  </a:cubicBezTo>
                  <a:cubicBezTo>
                    <a:pt x="10925" y="11975"/>
                    <a:pt x="10833" y="11882"/>
                    <a:pt x="10740" y="11882"/>
                  </a:cubicBezTo>
                  <a:lnTo>
                    <a:pt x="1605" y="11882"/>
                  </a:lnTo>
                  <a:lnTo>
                    <a:pt x="2438" y="9846"/>
                  </a:lnTo>
                  <a:cubicBezTo>
                    <a:pt x="2562" y="9568"/>
                    <a:pt x="2840" y="9383"/>
                    <a:pt x="3148" y="9383"/>
                  </a:cubicBezTo>
                  <a:close/>
                  <a:moveTo>
                    <a:pt x="7253" y="1"/>
                  </a:moveTo>
                  <a:cubicBezTo>
                    <a:pt x="6605" y="1"/>
                    <a:pt x="6173" y="186"/>
                    <a:pt x="5988" y="525"/>
                  </a:cubicBezTo>
                  <a:cubicBezTo>
                    <a:pt x="5679" y="1173"/>
                    <a:pt x="6296" y="2130"/>
                    <a:pt x="6481" y="2377"/>
                  </a:cubicBezTo>
                  <a:lnTo>
                    <a:pt x="6481" y="5864"/>
                  </a:lnTo>
                  <a:lnTo>
                    <a:pt x="5926" y="5710"/>
                  </a:lnTo>
                  <a:cubicBezTo>
                    <a:pt x="5909" y="5705"/>
                    <a:pt x="5892" y="5702"/>
                    <a:pt x="5874" y="5702"/>
                  </a:cubicBezTo>
                  <a:cubicBezTo>
                    <a:pt x="5792" y="5702"/>
                    <a:pt x="5704" y="5757"/>
                    <a:pt x="5679" y="5834"/>
                  </a:cubicBezTo>
                  <a:cubicBezTo>
                    <a:pt x="5648" y="5957"/>
                    <a:pt x="5710" y="6080"/>
                    <a:pt x="5833" y="6080"/>
                  </a:cubicBezTo>
                  <a:lnTo>
                    <a:pt x="11697" y="7685"/>
                  </a:lnTo>
                  <a:cubicBezTo>
                    <a:pt x="12048" y="7832"/>
                    <a:pt x="11928" y="8338"/>
                    <a:pt x="11573" y="8338"/>
                  </a:cubicBezTo>
                  <a:cubicBezTo>
                    <a:pt x="11553" y="8338"/>
                    <a:pt x="11533" y="8337"/>
                    <a:pt x="11512" y="8333"/>
                  </a:cubicBezTo>
                  <a:lnTo>
                    <a:pt x="2809" y="5988"/>
                  </a:lnTo>
                  <a:cubicBezTo>
                    <a:pt x="2624" y="5926"/>
                    <a:pt x="2500" y="5741"/>
                    <a:pt x="2562" y="5556"/>
                  </a:cubicBezTo>
                  <a:cubicBezTo>
                    <a:pt x="2611" y="5409"/>
                    <a:pt x="2737" y="5321"/>
                    <a:pt x="2864" y="5321"/>
                  </a:cubicBezTo>
                  <a:cubicBezTo>
                    <a:pt x="2897" y="5321"/>
                    <a:pt x="2931" y="5327"/>
                    <a:pt x="2963" y="5340"/>
                  </a:cubicBezTo>
                  <a:lnTo>
                    <a:pt x="5062" y="5895"/>
                  </a:lnTo>
                  <a:cubicBezTo>
                    <a:pt x="5088" y="5904"/>
                    <a:pt x="5114" y="5908"/>
                    <a:pt x="5137" y="5908"/>
                  </a:cubicBezTo>
                  <a:cubicBezTo>
                    <a:pt x="5359" y="5908"/>
                    <a:pt x="5433" y="5550"/>
                    <a:pt x="5154" y="5494"/>
                  </a:cubicBezTo>
                  <a:lnTo>
                    <a:pt x="4444" y="5309"/>
                  </a:lnTo>
                  <a:lnTo>
                    <a:pt x="4444" y="4290"/>
                  </a:lnTo>
                  <a:cubicBezTo>
                    <a:pt x="5123" y="4074"/>
                    <a:pt x="5679" y="3581"/>
                    <a:pt x="6018" y="2963"/>
                  </a:cubicBezTo>
                  <a:cubicBezTo>
                    <a:pt x="6111" y="2655"/>
                    <a:pt x="5895" y="2315"/>
                    <a:pt x="5586" y="2315"/>
                  </a:cubicBezTo>
                  <a:lnTo>
                    <a:pt x="1790" y="2315"/>
                  </a:lnTo>
                  <a:cubicBezTo>
                    <a:pt x="1451" y="2315"/>
                    <a:pt x="1235" y="2655"/>
                    <a:pt x="1358" y="2963"/>
                  </a:cubicBezTo>
                  <a:cubicBezTo>
                    <a:pt x="1667" y="3581"/>
                    <a:pt x="2253" y="4074"/>
                    <a:pt x="2932" y="4290"/>
                  </a:cubicBezTo>
                  <a:lnTo>
                    <a:pt x="2932" y="4939"/>
                  </a:lnTo>
                  <a:cubicBezTo>
                    <a:pt x="2901" y="4931"/>
                    <a:pt x="2869" y="4927"/>
                    <a:pt x="2835" y="4927"/>
                  </a:cubicBezTo>
                  <a:cubicBezTo>
                    <a:pt x="2734" y="4927"/>
                    <a:pt x="2624" y="4962"/>
                    <a:pt x="2531" y="5031"/>
                  </a:cubicBezTo>
                  <a:cubicBezTo>
                    <a:pt x="2377" y="5124"/>
                    <a:pt x="2253" y="5278"/>
                    <a:pt x="2192" y="5463"/>
                  </a:cubicBezTo>
                  <a:cubicBezTo>
                    <a:pt x="2130" y="5648"/>
                    <a:pt x="2161" y="5864"/>
                    <a:pt x="2284" y="6050"/>
                  </a:cubicBezTo>
                  <a:cubicBezTo>
                    <a:pt x="2377" y="6204"/>
                    <a:pt x="2531" y="6327"/>
                    <a:pt x="2716" y="6389"/>
                  </a:cubicBezTo>
                  <a:lnTo>
                    <a:pt x="2963" y="6451"/>
                  </a:lnTo>
                  <a:lnTo>
                    <a:pt x="2963" y="8981"/>
                  </a:lnTo>
                  <a:cubicBezTo>
                    <a:pt x="2562" y="9043"/>
                    <a:pt x="2253" y="9321"/>
                    <a:pt x="2099" y="9660"/>
                  </a:cubicBezTo>
                  <a:lnTo>
                    <a:pt x="1173" y="11882"/>
                  </a:lnTo>
                  <a:cubicBezTo>
                    <a:pt x="0" y="12068"/>
                    <a:pt x="124" y="13765"/>
                    <a:pt x="1297" y="13765"/>
                  </a:cubicBezTo>
                  <a:lnTo>
                    <a:pt x="13209" y="13765"/>
                  </a:lnTo>
                  <a:cubicBezTo>
                    <a:pt x="14382" y="13765"/>
                    <a:pt x="14505" y="12068"/>
                    <a:pt x="13364" y="11882"/>
                  </a:cubicBezTo>
                  <a:lnTo>
                    <a:pt x="12438" y="9660"/>
                  </a:lnTo>
                  <a:cubicBezTo>
                    <a:pt x="12283" y="9321"/>
                    <a:pt x="11944" y="9043"/>
                    <a:pt x="11574" y="8981"/>
                  </a:cubicBezTo>
                  <a:lnTo>
                    <a:pt x="11574" y="8796"/>
                  </a:lnTo>
                  <a:lnTo>
                    <a:pt x="11604" y="8796"/>
                  </a:lnTo>
                  <a:cubicBezTo>
                    <a:pt x="12499" y="8796"/>
                    <a:pt x="12654" y="7531"/>
                    <a:pt x="11820" y="7315"/>
                  </a:cubicBezTo>
                  <a:lnTo>
                    <a:pt x="11574" y="7253"/>
                  </a:lnTo>
                  <a:lnTo>
                    <a:pt x="11574" y="6173"/>
                  </a:lnTo>
                  <a:cubicBezTo>
                    <a:pt x="12252" y="5957"/>
                    <a:pt x="12839" y="5494"/>
                    <a:pt x="13147" y="4846"/>
                  </a:cubicBezTo>
                  <a:cubicBezTo>
                    <a:pt x="13271" y="4537"/>
                    <a:pt x="13055" y="4229"/>
                    <a:pt x="12746" y="4198"/>
                  </a:cubicBezTo>
                  <a:lnTo>
                    <a:pt x="8950" y="4198"/>
                  </a:lnTo>
                  <a:cubicBezTo>
                    <a:pt x="8611" y="4198"/>
                    <a:pt x="8364" y="4537"/>
                    <a:pt x="8487" y="4846"/>
                  </a:cubicBezTo>
                  <a:cubicBezTo>
                    <a:pt x="8796" y="5494"/>
                    <a:pt x="9382" y="5957"/>
                    <a:pt x="10061" y="6173"/>
                  </a:cubicBezTo>
                  <a:lnTo>
                    <a:pt x="10061" y="6852"/>
                  </a:lnTo>
                  <a:lnTo>
                    <a:pt x="7994" y="6296"/>
                  </a:lnTo>
                  <a:lnTo>
                    <a:pt x="7994" y="2377"/>
                  </a:lnTo>
                  <a:cubicBezTo>
                    <a:pt x="8179" y="2130"/>
                    <a:pt x="8796" y="1173"/>
                    <a:pt x="8487" y="556"/>
                  </a:cubicBezTo>
                  <a:cubicBezTo>
                    <a:pt x="8302" y="186"/>
                    <a:pt x="790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22" name="Google Shape;13422;p25"/>
          <p:cNvGrpSpPr/>
          <p:nvPr/>
        </p:nvGrpSpPr>
        <p:grpSpPr>
          <a:xfrm>
            <a:off x="3372119" y="1765874"/>
            <a:ext cx="207550" cy="345100"/>
            <a:chOff x="7124238" y="4142231"/>
            <a:chExt cx="207550" cy="345100"/>
          </a:xfrm>
        </p:grpSpPr>
        <p:sp>
          <p:nvSpPr>
            <p:cNvPr id="13423" name="Google Shape;13423;p25"/>
            <p:cNvSpPr/>
            <p:nvPr/>
          </p:nvSpPr>
          <p:spPr>
            <a:xfrm>
              <a:off x="7184413" y="4397056"/>
              <a:ext cx="10825" cy="17750"/>
            </a:xfrm>
            <a:custGeom>
              <a:avLst/>
              <a:gdLst/>
              <a:ahLst/>
              <a:cxnLst/>
              <a:rect l="l" t="t" r="r" b="b"/>
              <a:pathLst>
                <a:path w="433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40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4" name="Google Shape;13424;p25"/>
            <p:cNvSpPr/>
            <p:nvPr/>
          </p:nvSpPr>
          <p:spPr>
            <a:xfrm>
              <a:off x="7262338" y="439705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09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5" name="Google Shape;13425;p25"/>
            <p:cNvSpPr/>
            <p:nvPr/>
          </p:nvSpPr>
          <p:spPr>
            <a:xfrm>
              <a:off x="7211788" y="4403606"/>
              <a:ext cx="32050" cy="14675"/>
            </a:xfrm>
            <a:custGeom>
              <a:avLst/>
              <a:gdLst/>
              <a:ahLst/>
              <a:cxnLst/>
              <a:rect l="l" t="t" r="r" b="b"/>
              <a:pathLst>
                <a:path w="1282" h="587" extrusionOk="0">
                  <a:moveTo>
                    <a:pt x="1039" y="0"/>
                  </a:moveTo>
                  <a:cubicBezTo>
                    <a:pt x="989" y="0"/>
                    <a:pt x="942" y="16"/>
                    <a:pt x="911" y="47"/>
                  </a:cubicBezTo>
                  <a:lnTo>
                    <a:pt x="911" y="78"/>
                  </a:lnTo>
                  <a:cubicBezTo>
                    <a:pt x="850" y="139"/>
                    <a:pt x="757" y="170"/>
                    <a:pt x="664" y="170"/>
                  </a:cubicBezTo>
                  <a:cubicBezTo>
                    <a:pt x="572" y="170"/>
                    <a:pt x="510" y="139"/>
                    <a:pt x="448" y="78"/>
                  </a:cubicBezTo>
                  <a:cubicBezTo>
                    <a:pt x="403" y="32"/>
                    <a:pt x="349" y="12"/>
                    <a:pt x="298" y="12"/>
                  </a:cubicBezTo>
                  <a:cubicBezTo>
                    <a:pt x="141" y="12"/>
                    <a:pt x="0" y="193"/>
                    <a:pt x="140" y="355"/>
                  </a:cubicBezTo>
                  <a:cubicBezTo>
                    <a:pt x="279" y="510"/>
                    <a:pt x="472" y="587"/>
                    <a:pt x="668" y="587"/>
                  </a:cubicBezTo>
                  <a:cubicBezTo>
                    <a:pt x="865" y="587"/>
                    <a:pt x="1066" y="510"/>
                    <a:pt x="1220" y="355"/>
                  </a:cubicBezTo>
                  <a:cubicBezTo>
                    <a:pt x="1282" y="263"/>
                    <a:pt x="1282" y="139"/>
                    <a:pt x="1189" y="47"/>
                  </a:cubicBezTo>
                  <a:cubicBezTo>
                    <a:pt x="1143" y="16"/>
                    <a:pt x="1089" y="0"/>
                    <a:pt x="10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6" name="Google Shape;13426;p25"/>
            <p:cNvSpPr/>
            <p:nvPr/>
          </p:nvSpPr>
          <p:spPr>
            <a:xfrm>
              <a:off x="7152013" y="4355381"/>
              <a:ext cx="152775" cy="104950"/>
            </a:xfrm>
            <a:custGeom>
              <a:avLst/>
              <a:gdLst/>
              <a:ahLst/>
              <a:cxnLst/>
              <a:rect l="l" t="t" r="r" b="b"/>
              <a:pathLst>
                <a:path w="6111" h="4198" extrusionOk="0">
                  <a:moveTo>
                    <a:pt x="1451" y="1"/>
                  </a:moveTo>
                  <a:cubicBezTo>
                    <a:pt x="1080" y="1"/>
                    <a:pt x="741" y="186"/>
                    <a:pt x="525" y="463"/>
                  </a:cubicBezTo>
                  <a:cubicBezTo>
                    <a:pt x="185" y="926"/>
                    <a:pt x="0" y="1513"/>
                    <a:pt x="31" y="2130"/>
                  </a:cubicBezTo>
                  <a:cubicBezTo>
                    <a:pt x="62" y="3272"/>
                    <a:pt x="1019" y="4198"/>
                    <a:pt x="2191" y="4198"/>
                  </a:cubicBezTo>
                  <a:lnTo>
                    <a:pt x="3950" y="4198"/>
                  </a:lnTo>
                  <a:cubicBezTo>
                    <a:pt x="4475" y="4198"/>
                    <a:pt x="5000" y="3982"/>
                    <a:pt x="5401" y="3642"/>
                  </a:cubicBezTo>
                  <a:cubicBezTo>
                    <a:pt x="5546" y="3497"/>
                    <a:pt x="5407" y="3277"/>
                    <a:pt x="5251" y="3277"/>
                  </a:cubicBezTo>
                  <a:cubicBezTo>
                    <a:pt x="5208" y="3277"/>
                    <a:pt x="5163" y="3293"/>
                    <a:pt x="5123" y="3334"/>
                  </a:cubicBezTo>
                  <a:cubicBezTo>
                    <a:pt x="4815" y="3611"/>
                    <a:pt x="4383" y="3766"/>
                    <a:pt x="3981" y="3766"/>
                  </a:cubicBezTo>
                  <a:lnTo>
                    <a:pt x="2160" y="3766"/>
                  </a:lnTo>
                  <a:cubicBezTo>
                    <a:pt x="2142" y="3766"/>
                    <a:pt x="2123" y="3767"/>
                    <a:pt x="2105" y="3767"/>
                  </a:cubicBezTo>
                  <a:cubicBezTo>
                    <a:pt x="1204" y="3767"/>
                    <a:pt x="462" y="3037"/>
                    <a:pt x="432" y="2099"/>
                  </a:cubicBezTo>
                  <a:cubicBezTo>
                    <a:pt x="401" y="1605"/>
                    <a:pt x="556" y="1112"/>
                    <a:pt x="833" y="710"/>
                  </a:cubicBezTo>
                  <a:cubicBezTo>
                    <a:pt x="988" y="525"/>
                    <a:pt x="1204" y="402"/>
                    <a:pt x="1420" y="402"/>
                  </a:cubicBezTo>
                  <a:lnTo>
                    <a:pt x="4660" y="402"/>
                  </a:lnTo>
                  <a:cubicBezTo>
                    <a:pt x="4907" y="402"/>
                    <a:pt x="5123" y="525"/>
                    <a:pt x="5247" y="710"/>
                  </a:cubicBezTo>
                  <a:cubicBezTo>
                    <a:pt x="5555" y="1112"/>
                    <a:pt x="5679" y="1605"/>
                    <a:pt x="5679" y="2099"/>
                  </a:cubicBezTo>
                  <a:cubicBezTo>
                    <a:pt x="5679" y="2315"/>
                    <a:pt x="5617" y="2531"/>
                    <a:pt x="5524" y="2747"/>
                  </a:cubicBezTo>
                  <a:lnTo>
                    <a:pt x="5555" y="2747"/>
                  </a:lnTo>
                  <a:cubicBezTo>
                    <a:pt x="5494" y="2840"/>
                    <a:pt x="5555" y="2963"/>
                    <a:pt x="5648" y="3025"/>
                  </a:cubicBezTo>
                  <a:cubicBezTo>
                    <a:pt x="5670" y="3032"/>
                    <a:pt x="5693" y="3036"/>
                    <a:pt x="5717" y="3036"/>
                  </a:cubicBezTo>
                  <a:cubicBezTo>
                    <a:pt x="5795" y="3036"/>
                    <a:pt x="5878" y="2996"/>
                    <a:pt x="5926" y="2902"/>
                  </a:cubicBezTo>
                  <a:cubicBezTo>
                    <a:pt x="6018" y="2655"/>
                    <a:pt x="6080" y="2408"/>
                    <a:pt x="6111" y="2130"/>
                  </a:cubicBezTo>
                  <a:cubicBezTo>
                    <a:pt x="6111" y="1513"/>
                    <a:pt x="5926" y="926"/>
                    <a:pt x="5586" y="463"/>
                  </a:cubicBezTo>
                  <a:cubicBezTo>
                    <a:pt x="5370" y="186"/>
                    <a:pt x="5031" y="1"/>
                    <a:pt x="4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7" name="Google Shape;13427;p25"/>
            <p:cNvSpPr/>
            <p:nvPr/>
          </p:nvSpPr>
          <p:spPr>
            <a:xfrm>
              <a:off x="7124238" y="4142231"/>
              <a:ext cx="207550" cy="345100"/>
            </a:xfrm>
            <a:custGeom>
              <a:avLst/>
              <a:gdLst/>
              <a:ahLst/>
              <a:cxnLst/>
              <a:rect l="l" t="t" r="r" b="b"/>
              <a:pathLst>
                <a:path w="8302" h="13804" extrusionOk="0">
                  <a:moveTo>
                    <a:pt x="2191" y="379"/>
                  </a:moveTo>
                  <a:cubicBezTo>
                    <a:pt x="2809" y="379"/>
                    <a:pt x="3426" y="626"/>
                    <a:pt x="3858" y="1089"/>
                  </a:cubicBezTo>
                  <a:lnTo>
                    <a:pt x="3920" y="1120"/>
                  </a:lnTo>
                  <a:lnTo>
                    <a:pt x="3858" y="1181"/>
                  </a:lnTo>
                  <a:cubicBezTo>
                    <a:pt x="3704" y="1428"/>
                    <a:pt x="3580" y="1706"/>
                    <a:pt x="3488" y="1953"/>
                  </a:cubicBezTo>
                  <a:lnTo>
                    <a:pt x="2932" y="1398"/>
                  </a:lnTo>
                  <a:cubicBezTo>
                    <a:pt x="2901" y="1367"/>
                    <a:pt x="2855" y="1351"/>
                    <a:pt x="2805" y="1351"/>
                  </a:cubicBezTo>
                  <a:cubicBezTo>
                    <a:pt x="2755" y="1351"/>
                    <a:pt x="2701" y="1367"/>
                    <a:pt x="2654" y="1398"/>
                  </a:cubicBezTo>
                  <a:cubicBezTo>
                    <a:pt x="2593" y="1490"/>
                    <a:pt x="2593" y="1614"/>
                    <a:pt x="2654" y="1706"/>
                  </a:cubicBezTo>
                  <a:lnTo>
                    <a:pt x="3426" y="2447"/>
                  </a:lnTo>
                  <a:lnTo>
                    <a:pt x="3426" y="2539"/>
                  </a:lnTo>
                  <a:cubicBezTo>
                    <a:pt x="3426" y="2694"/>
                    <a:pt x="3426" y="2848"/>
                    <a:pt x="3426" y="2971"/>
                  </a:cubicBezTo>
                  <a:lnTo>
                    <a:pt x="2839" y="2971"/>
                  </a:lnTo>
                  <a:cubicBezTo>
                    <a:pt x="2654" y="2879"/>
                    <a:pt x="2500" y="2755"/>
                    <a:pt x="2346" y="2601"/>
                  </a:cubicBezTo>
                  <a:cubicBezTo>
                    <a:pt x="1852" y="2107"/>
                    <a:pt x="1605" y="1459"/>
                    <a:pt x="1667" y="780"/>
                  </a:cubicBezTo>
                  <a:lnTo>
                    <a:pt x="1636" y="780"/>
                  </a:lnTo>
                  <a:cubicBezTo>
                    <a:pt x="1667" y="472"/>
                    <a:pt x="1944" y="379"/>
                    <a:pt x="2191" y="379"/>
                  </a:cubicBezTo>
                  <a:close/>
                  <a:moveTo>
                    <a:pt x="6142" y="379"/>
                  </a:moveTo>
                  <a:cubicBezTo>
                    <a:pt x="6419" y="379"/>
                    <a:pt x="6697" y="472"/>
                    <a:pt x="6697" y="780"/>
                  </a:cubicBezTo>
                  <a:cubicBezTo>
                    <a:pt x="6759" y="1459"/>
                    <a:pt x="6512" y="2138"/>
                    <a:pt x="6018" y="2601"/>
                  </a:cubicBezTo>
                  <a:cubicBezTo>
                    <a:pt x="5895" y="2755"/>
                    <a:pt x="5710" y="2879"/>
                    <a:pt x="5524" y="3002"/>
                  </a:cubicBezTo>
                  <a:lnTo>
                    <a:pt x="4382" y="3002"/>
                  </a:lnTo>
                  <a:lnTo>
                    <a:pt x="5679" y="1706"/>
                  </a:lnTo>
                  <a:cubicBezTo>
                    <a:pt x="5740" y="1614"/>
                    <a:pt x="5740" y="1490"/>
                    <a:pt x="5679" y="1428"/>
                  </a:cubicBezTo>
                  <a:cubicBezTo>
                    <a:pt x="5632" y="1382"/>
                    <a:pt x="5578" y="1359"/>
                    <a:pt x="5524" y="1359"/>
                  </a:cubicBezTo>
                  <a:cubicBezTo>
                    <a:pt x="5470" y="1359"/>
                    <a:pt x="5416" y="1382"/>
                    <a:pt x="5370" y="1428"/>
                  </a:cubicBezTo>
                  <a:lnTo>
                    <a:pt x="3827" y="3002"/>
                  </a:lnTo>
                  <a:lnTo>
                    <a:pt x="3827" y="2879"/>
                  </a:lnTo>
                  <a:cubicBezTo>
                    <a:pt x="3796" y="2200"/>
                    <a:pt x="4043" y="1552"/>
                    <a:pt x="4506" y="1089"/>
                  </a:cubicBezTo>
                  <a:cubicBezTo>
                    <a:pt x="4938" y="657"/>
                    <a:pt x="5555" y="410"/>
                    <a:pt x="6172" y="410"/>
                  </a:cubicBezTo>
                  <a:lnTo>
                    <a:pt x="6142" y="379"/>
                  </a:lnTo>
                  <a:close/>
                  <a:moveTo>
                    <a:pt x="5710" y="3404"/>
                  </a:moveTo>
                  <a:cubicBezTo>
                    <a:pt x="6296" y="3434"/>
                    <a:pt x="6296" y="4268"/>
                    <a:pt x="5710" y="4329"/>
                  </a:cubicBezTo>
                  <a:lnTo>
                    <a:pt x="2623" y="4329"/>
                  </a:lnTo>
                  <a:cubicBezTo>
                    <a:pt x="2376" y="4329"/>
                    <a:pt x="2160" y="4113"/>
                    <a:pt x="2160" y="3866"/>
                  </a:cubicBezTo>
                  <a:cubicBezTo>
                    <a:pt x="2160" y="3589"/>
                    <a:pt x="2376" y="3404"/>
                    <a:pt x="2623" y="3404"/>
                  </a:cubicBezTo>
                  <a:close/>
                  <a:moveTo>
                    <a:pt x="2195" y="0"/>
                  </a:moveTo>
                  <a:cubicBezTo>
                    <a:pt x="2122" y="0"/>
                    <a:pt x="2049" y="3"/>
                    <a:pt x="1975" y="9"/>
                  </a:cubicBezTo>
                  <a:cubicBezTo>
                    <a:pt x="1574" y="9"/>
                    <a:pt x="1235" y="348"/>
                    <a:pt x="1204" y="780"/>
                  </a:cubicBezTo>
                  <a:cubicBezTo>
                    <a:pt x="1142" y="1552"/>
                    <a:pt x="1451" y="2354"/>
                    <a:pt x="2006" y="2910"/>
                  </a:cubicBezTo>
                  <a:cubicBezTo>
                    <a:pt x="2068" y="2971"/>
                    <a:pt x="2130" y="3033"/>
                    <a:pt x="2222" y="3095"/>
                  </a:cubicBezTo>
                  <a:cubicBezTo>
                    <a:pt x="1481" y="3465"/>
                    <a:pt x="1605" y="4545"/>
                    <a:pt x="2407" y="4731"/>
                  </a:cubicBezTo>
                  <a:lnTo>
                    <a:pt x="2407" y="6613"/>
                  </a:lnTo>
                  <a:cubicBezTo>
                    <a:pt x="2407" y="6860"/>
                    <a:pt x="2253" y="7107"/>
                    <a:pt x="2037" y="7261"/>
                  </a:cubicBezTo>
                  <a:cubicBezTo>
                    <a:pt x="1636" y="7446"/>
                    <a:pt x="1296" y="7724"/>
                    <a:pt x="988" y="8064"/>
                  </a:cubicBezTo>
                  <a:cubicBezTo>
                    <a:pt x="895" y="8125"/>
                    <a:pt x="895" y="8280"/>
                    <a:pt x="988" y="8341"/>
                  </a:cubicBezTo>
                  <a:cubicBezTo>
                    <a:pt x="1019" y="8388"/>
                    <a:pt x="1073" y="8411"/>
                    <a:pt x="1127" y="8411"/>
                  </a:cubicBezTo>
                  <a:cubicBezTo>
                    <a:pt x="1181" y="8411"/>
                    <a:pt x="1235" y="8388"/>
                    <a:pt x="1265" y="8341"/>
                  </a:cubicBezTo>
                  <a:cubicBezTo>
                    <a:pt x="1543" y="8064"/>
                    <a:pt x="1852" y="7817"/>
                    <a:pt x="2191" y="7632"/>
                  </a:cubicBezTo>
                  <a:cubicBezTo>
                    <a:pt x="2562" y="7416"/>
                    <a:pt x="2809" y="7045"/>
                    <a:pt x="2809" y="6613"/>
                  </a:cubicBezTo>
                  <a:lnTo>
                    <a:pt x="2809" y="4761"/>
                  </a:lnTo>
                  <a:lnTo>
                    <a:pt x="5494" y="4761"/>
                  </a:lnTo>
                  <a:lnTo>
                    <a:pt x="5494" y="6613"/>
                  </a:lnTo>
                  <a:cubicBezTo>
                    <a:pt x="5494" y="7045"/>
                    <a:pt x="5710" y="7416"/>
                    <a:pt x="6080" y="7632"/>
                  </a:cubicBezTo>
                  <a:cubicBezTo>
                    <a:pt x="7222" y="8218"/>
                    <a:pt x="7901" y="9422"/>
                    <a:pt x="7870" y="10687"/>
                  </a:cubicBezTo>
                  <a:cubicBezTo>
                    <a:pt x="7839" y="11397"/>
                    <a:pt x="7530" y="12106"/>
                    <a:pt x="7006" y="12600"/>
                  </a:cubicBezTo>
                  <a:cubicBezTo>
                    <a:pt x="6481" y="13125"/>
                    <a:pt x="5771" y="13403"/>
                    <a:pt x="5031" y="13403"/>
                  </a:cubicBezTo>
                  <a:lnTo>
                    <a:pt x="3271" y="13403"/>
                  </a:lnTo>
                  <a:cubicBezTo>
                    <a:pt x="2531" y="13403"/>
                    <a:pt x="1821" y="13125"/>
                    <a:pt x="1296" y="12600"/>
                  </a:cubicBezTo>
                  <a:cubicBezTo>
                    <a:pt x="772" y="12106"/>
                    <a:pt x="463" y="11397"/>
                    <a:pt x="432" y="10687"/>
                  </a:cubicBezTo>
                  <a:cubicBezTo>
                    <a:pt x="401" y="10070"/>
                    <a:pt x="556" y="9483"/>
                    <a:pt x="833" y="8959"/>
                  </a:cubicBezTo>
                  <a:cubicBezTo>
                    <a:pt x="895" y="8866"/>
                    <a:pt x="833" y="8743"/>
                    <a:pt x="741" y="8681"/>
                  </a:cubicBezTo>
                  <a:cubicBezTo>
                    <a:pt x="715" y="8664"/>
                    <a:pt x="687" y="8656"/>
                    <a:pt x="658" y="8656"/>
                  </a:cubicBezTo>
                  <a:cubicBezTo>
                    <a:pt x="584" y="8656"/>
                    <a:pt x="508" y="8707"/>
                    <a:pt x="463" y="8773"/>
                  </a:cubicBezTo>
                  <a:cubicBezTo>
                    <a:pt x="154" y="9360"/>
                    <a:pt x="0" y="10008"/>
                    <a:pt x="31" y="10687"/>
                  </a:cubicBezTo>
                  <a:cubicBezTo>
                    <a:pt x="31" y="11551"/>
                    <a:pt x="401" y="12323"/>
                    <a:pt x="988" y="12909"/>
                  </a:cubicBezTo>
                  <a:lnTo>
                    <a:pt x="1019" y="12878"/>
                  </a:lnTo>
                  <a:cubicBezTo>
                    <a:pt x="1636" y="13464"/>
                    <a:pt x="2438" y="13804"/>
                    <a:pt x="3271" y="13804"/>
                  </a:cubicBezTo>
                  <a:lnTo>
                    <a:pt x="5061" y="13804"/>
                  </a:lnTo>
                  <a:cubicBezTo>
                    <a:pt x="5895" y="13804"/>
                    <a:pt x="6697" y="13495"/>
                    <a:pt x="7314" y="12909"/>
                  </a:cubicBezTo>
                  <a:cubicBezTo>
                    <a:pt x="7901" y="12323"/>
                    <a:pt x="8271" y="11520"/>
                    <a:pt x="8271" y="10687"/>
                  </a:cubicBezTo>
                  <a:cubicBezTo>
                    <a:pt x="8302" y="9946"/>
                    <a:pt x="8117" y="9236"/>
                    <a:pt x="7746" y="8588"/>
                  </a:cubicBezTo>
                  <a:cubicBezTo>
                    <a:pt x="7376" y="8033"/>
                    <a:pt x="6882" y="7570"/>
                    <a:pt x="6296" y="7261"/>
                  </a:cubicBezTo>
                  <a:cubicBezTo>
                    <a:pt x="6049" y="7107"/>
                    <a:pt x="5926" y="6860"/>
                    <a:pt x="5926" y="6613"/>
                  </a:cubicBezTo>
                  <a:lnTo>
                    <a:pt x="5926" y="4731"/>
                  </a:lnTo>
                  <a:cubicBezTo>
                    <a:pt x="6697" y="4545"/>
                    <a:pt x="6821" y="3465"/>
                    <a:pt x="6111" y="3095"/>
                  </a:cubicBezTo>
                  <a:cubicBezTo>
                    <a:pt x="6172" y="3033"/>
                    <a:pt x="6234" y="2971"/>
                    <a:pt x="6296" y="2910"/>
                  </a:cubicBezTo>
                  <a:cubicBezTo>
                    <a:pt x="6882" y="2354"/>
                    <a:pt x="7160" y="1552"/>
                    <a:pt x="7098" y="780"/>
                  </a:cubicBezTo>
                  <a:cubicBezTo>
                    <a:pt x="7067" y="348"/>
                    <a:pt x="6759" y="9"/>
                    <a:pt x="6327" y="9"/>
                  </a:cubicBezTo>
                  <a:cubicBezTo>
                    <a:pt x="6253" y="3"/>
                    <a:pt x="6180" y="0"/>
                    <a:pt x="6107" y="0"/>
                  </a:cubicBezTo>
                  <a:cubicBezTo>
                    <a:pt x="5385" y="0"/>
                    <a:pt x="4702" y="276"/>
                    <a:pt x="4197" y="780"/>
                  </a:cubicBezTo>
                  <a:cubicBezTo>
                    <a:pt x="4166" y="811"/>
                    <a:pt x="4166" y="811"/>
                    <a:pt x="4166" y="811"/>
                  </a:cubicBezTo>
                  <a:lnTo>
                    <a:pt x="4136" y="780"/>
                  </a:lnTo>
                  <a:cubicBezTo>
                    <a:pt x="3603" y="276"/>
                    <a:pt x="2918" y="0"/>
                    <a:pt x="2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28" name="Google Shape;13428;p25"/>
          <p:cNvGrpSpPr/>
          <p:nvPr/>
        </p:nvGrpSpPr>
        <p:grpSpPr>
          <a:xfrm>
            <a:off x="4042718" y="1770799"/>
            <a:ext cx="355675" cy="335250"/>
            <a:chOff x="1055681" y="2468781"/>
            <a:chExt cx="355675" cy="335250"/>
          </a:xfrm>
        </p:grpSpPr>
        <p:sp>
          <p:nvSpPr>
            <p:cNvPr id="13429" name="Google Shape;13429;p25"/>
            <p:cNvSpPr/>
            <p:nvPr/>
          </p:nvSpPr>
          <p:spPr>
            <a:xfrm>
              <a:off x="1197156" y="2653381"/>
              <a:ext cx="17475" cy="14850"/>
            </a:xfrm>
            <a:custGeom>
              <a:avLst/>
              <a:gdLst/>
              <a:ahLst/>
              <a:cxnLst/>
              <a:rect l="l" t="t" r="r" b="b"/>
              <a:pathLst>
                <a:path w="699" h="594" extrusionOk="0">
                  <a:moveTo>
                    <a:pt x="283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328" y="524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4"/>
                  </a:cubicBezTo>
                  <a:cubicBezTo>
                    <a:pt x="698" y="463"/>
                    <a:pt x="698" y="308"/>
                    <a:pt x="606" y="247"/>
                  </a:cubicBezTo>
                  <a:lnTo>
                    <a:pt x="420" y="62"/>
                  </a:lnTo>
                  <a:cubicBezTo>
                    <a:pt x="377" y="19"/>
                    <a:pt x="329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0" name="Google Shape;13430;p25"/>
            <p:cNvSpPr/>
            <p:nvPr/>
          </p:nvSpPr>
          <p:spPr>
            <a:xfrm>
              <a:off x="1247306" y="2602456"/>
              <a:ext cx="17475" cy="14875"/>
            </a:xfrm>
            <a:custGeom>
              <a:avLst/>
              <a:gdLst/>
              <a:ahLst/>
              <a:cxnLst/>
              <a:rect l="l" t="t" r="r" b="b"/>
              <a:pathLst>
                <a:path w="699" h="595" extrusionOk="0">
                  <a:moveTo>
                    <a:pt x="285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28" y="525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5"/>
                  </a:cubicBezTo>
                  <a:cubicBezTo>
                    <a:pt x="698" y="463"/>
                    <a:pt x="698" y="339"/>
                    <a:pt x="606" y="247"/>
                  </a:cubicBezTo>
                  <a:lnTo>
                    <a:pt x="420" y="62"/>
                  </a:lnTo>
                  <a:cubicBezTo>
                    <a:pt x="378" y="19"/>
                    <a:pt x="330" y="1"/>
                    <a:pt x="2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1" name="Google Shape;13431;p25"/>
            <p:cNvSpPr/>
            <p:nvPr/>
          </p:nvSpPr>
          <p:spPr>
            <a:xfrm>
              <a:off x="1221306" y="2625581"/>
              <a:ext cx="23400" cy="22550"/>
            </a:xfrm>
            <a:custGeom>
              <a:avLst/>
              <a:gdLst/>
              <a:ahLst/>
              <a:cxnLst/>
              <a:rect l="l" t="t" r="r" b="b"/>
              <a:pathLst>
                <a:path w="936" h="902" extrusionOk="0">
                  <a:moveTo>
                    <a:pt x="720" y="1"/>
                  </a:moveTo>
                  <a:lnTo>
                    <a:pt x="720" y="32"/>
                  </a:lnTo>
                  <a:cubicBezTo>
                    <a:pt x="596" y="32"/>
                    <a:pt x="535" y="124"/>
                    <a:pt x="535" y="248"/>
                  </a:cubicBezTo>
                  <a:cubicBezTo>
                    <a:pt x="535" y="402"/>
                    <a:pt x="411" y="525"/>
                    <a:pt x="257" y="525"/>
                  </a:cubicBezTo>
                  <a:cubicBezTo>
                    <a:pt x="237" y="518"/>
                    <a:pt x="218" y="514"/>
                    <a:pt x="201" y="514"/>
                  </a:cubicBezTo>
                  <a:cubicBezTo>
                    <a:pt x="19" y="514"/>
                    <a:pt x="1" y="901"/>
                    <a:pt x="187" y="901"/>
                  </a:cubicBezTo>
                  <a:cubicBezTo>
                    <a:pt x="199" y="901"/>
                    <a:pt x="212" y="899"/>
                    <a:pt x="226" y="896"/>
                  </a:cubicBezTo>
                  <a:cubicBezTo>
                    <a:pt x="250" y="900"/>
                    <a:pt x="275" y="902"/>
                    <a:pt x="299" y="902"/>
                  </a:cubicBezTo>
                  <a:cubicBezTo>
                    <a:pt x="459" y="902"/>
                    <a:pt x="617" y="818"/>
                    <a:pt x="751" y="711"/>
                  </a:cubicBezTo>
                  <a:cubicBezTo>
                    <a:pt x="874" y="556"/>
                    <a:pt x="936" y="371"/>
                    <a:pt x="936" y="186"/>
                  </a:cubicBezTo>
                  <a:cubicBezTo>
                    <a:pt x="936" y="93"/>
                    <a:pt x="843" y="1"/>
                    <a:pt x="7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2" name="Google Shape;13432;p25"/>
            <p:cNvSpPr/>
            <p:nvPr/>
          </p:nvSpPr>
          <p:spPr>
            <a:xfrm>
              <a:off x="1162131" y="2567531"/>
              <a:ext cx="141225" cy="138325"/>
            </a:xfrm>
            <a:custGeom>
              <a:avLst/>
              <a:gdLst/>
              <a:ahLst/>
              <a:cxnLst/>
              <a:rect l="l" t="t" r="r" b="b"/>
              <a:pathLst>
                <a:path w="5649" h="5533" extrusionOk="0">
                  <a:moveTo>
                    <a:pt x="3577" y="394"/>
                  </a:moveTo>
                  <a:cubicBezTo>
                    <a:pt x="3627" y="394"/>
                    <a:pt x="3673" y="409"/>
                    <a:pt x="3704" y="440"/>
                  </a:cubicBezTo>
                  <a:lnTo>
                    <a:pt x="5155" y="1891"/>
                  </a:lnTo>
                  <a:cubicBezTo>
                    <a:pt x="5216" y="1952"/>
                    <a:pt x="5216" y="2076"/>
                    <a:pt x="5155" y="2168"/>
                  </a:cubicBezTo>
                  <a:lnTo>
                    <a:pt x="2254" y="5069"/>
                  </a:lnTo>
                  <a:cubicBezTo>
                    <a:pt x="2207" y="5100"/>
                    <a:pt x="2153" y="5116"/>
                    <a:pt x="2099" y="5116"/>
                  </a:cubicBezTo>
                  <a:cubicBezTo>
                    <a:pt x="2045" y="5116"/>
                    <a:pt x="1991" y="5100"/>
                    <a:pt x="1945" y="5069"/>
                  </a:cubicBezTo>
                  <a:lnTo>
                    <a:pt x="525" y="3619"/>
                  </a:lnTo>
                  <a:cubicBezTo>
                    <a:pt x="464" y="3557"/>
                    <a:pt x="464" y="3434"/>
                    <a:pt x="525" y="3341"/>
                  </a:cubicBezTo>
                  <a:lnTo>
                    <a:pt x="3426" y="440"/>
                  </a:lnTo>
                  <a:cubicBezTo>
                    <a:pt x="3473" y="409"/>
                    <a:pt x="3527" y="394"/>
                    <a:pt x="3577" y="394"/>
                  </a:cubicBezTo>
                  <a:close/>
                  <a:moveTo>
                    <a:pt x="3550" y="0"/>
                  </a:moveTo>
                  <a:cubicBezTo>
                    <a:pt x="3395" y="0"/>
                    <a:pt x="3241" y="54"/>
                    <a:pt x="3118" y="162"/>
                  </a:cubicBezTo>
                  <a:lnTo>
                    <a:pt x="247" y="3063"/>
                  </a:lnTo>
                  <a:cubicBezTo>
                    <a:pt x="1" y="3310"/>
                    <a:pt x="1" y="3681"/>
                    <a:pt x="247" y="3928"/>
                  </a:cubicBezTo>
                  <a:lnTo>
                    <a:pt x="1667" y="5347"/>
                  </a:lnTo>
                  <a:cubicBezTo>
                    <a:pt x="1775" y="5471"/>
                    <a:pt x="1929" y="5532"/>
                    <a:pt x="2084" y="5532"/>
                  </a:cubicBezTo>
                  <a:cubicBezTo>
                    <a:pt x="2238" y="5532"/>
                    <a:pt x="2392" y="5471"/>
                    <a:pt x="2500" y="5347"/>
                  </a:cubicBezTo>
                  <a:lnTo>
                    <a:pt x="5401" y="2446"/>
                  </a:lnTo>
                  <a:cubicBezTo>
                    <a:pt x="5648" y="2230"/>
                    <a:pt x="5648" y="1829"/>
                    <a:pt x="5401" y="1613"/>
                  </a:cubicBezTo>
                  <a:lnTo>
                    <a:pt x="3982" y="162"/>
                  </a:lnTo>
                  <a:cubicBezTo>
                    <a:pt x="3858" y="54"/>
                    <a:pt x="3704" y="0"/>
                    <a:pt x="35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3" name="Google Shape;13433;p25"/>
            <p:cNvSpPr/>
            <p:nvPr/>
          </p:nvSpPr>
          <p:spPr>
            <a:xfrm>
              <a:off x="1055681" y="2468781"/>
              <a:ext cx="355675" cy="335250"/>
            </a:xfrm>
            <a:custGeom>
              <a:avLst/>
              <a:gdLst/>
              <a:ahLst/>
              <a:cxnLst/>
              <a:rect l="l" t="t" r="r" b="b"/>
              <a:pathLst>
                <a:path w="14227" h="13410" extrusionOk="0">
                  <a:moveTo>
                    <a:pt x="9625" y="2963"/>
                  </a:moveTo>
                  <a:cubicBezTo>
                    <a:pt x="9767" y="2963"/>
                    <a:pt x="9906" y="3017"/>
                    <a:pt x="9999" y="3125"/>
                  </a:cubicBezTo>
                  <a:lnTo>
                    <a:pt x="10709" y="3804"/>
                  </a:lnTo>
                  <a:cubicBezTo>
                    <a:pt x="10925" y="4020"/>
                    <a:pt x="10925" y="4359"/>
                    <a:pt x="10709" y="4575"/>
                  </a:cubicBezTo>
                  <a:lnTo>
                    <a:pt x="10678" y="4575"/>
                  </a:lnTo>
                  <a:lnTo>
                    <a:pt x="10369" y="4884"/>
                  </a:lnTo>
                  <a:lnTo>
                    <a:pt x="8919" y="3434"/>
                  </a:lnTo>
                  <a:lnTo>
                    <a:pt x="9227" y="3125"/>
                  </a:lnTo>
                  <a:cubicBezTo>
                    <a:pt x="9335" y="3017"/>
                    <a:pt x="9482" y="2963"/>
                    <a:pt x="9625" y="2963"/>
                  </a:cubicBezTo>
                  <a:close/>
                  <a:moveTo>
                    <a:pt x="3086" y="10038"/>
                  </a:moveTo>
                  <a:lnTo>
                    <a:pt x="3765" y="10748"/>
                  </a:lnTo>
                  <a:lnTo>
                    <a:pt x="2901" y="11612"/>
                  </a:lnTo>
                  <a:lnTo>
                    <a:pt x="2191" y="10933"/>
                  </a:lnTo>
                  <a:lnTo>
                    <a:pt x="3086" y="10038"/>
                  </a:lnTo>
                  <a:close/>
                  <a:moveTo>
                    <a:pt x="7823" y="3310"/>
                  </a:moveTo>
                  <a:cubicBezTo>
                    <a:pt x="8062" y="3310"/>
                    <a:pt x="8302" y="3403"/>
                    <a:pt x="8487" y="3588"/>
                  </a:cubicBezTo>
                  <a:lnTo>
                    <a:pt x="10215" y="5316"/>
                  </a:lnTo>
                  <a:cubicBezTo>
                    <a:pt x="10554" y="5686"/>
                    <a:pt x="10554" y="6273"/>
                    <a:pt x="10215" y="6643"/>
                  </a:cubicBezTo>
                  <a:lnTo>
                    <a:pt x="6357" y="10501"/>
                  </a:lnTo>
                  <a:lnTo>
                    <a:pt x="4382" y="8495"/>
                  </a:lnTo>
                  <a:cubicBezTo>
                    <a:pt x="4339" y="8452"/>
                    <a:pt x="4292" y="8434"/>
                    <a:pt x="4246" y="8434"/>
                  </a:cubicBezTo>
                  <a:cubicBezTo>
                    <a:pt x="4094" y="8434"/>
                    <a:pt x="3962" y="8637"/>
                    <a:pt x="4104" y="8803"/>
                  </a:cubicBezTo>
                  <a:lnTo>
                    <a:pt x="6512" y="11211"/>
                  </a:lnTo>
                  <a:cubicBezTo>
                    <a:pt x="6635" y="11303"/>
                    <a:pt x="6635" y="11488"/>
                    <a:pt x="6512" y="11612"/>
                  </a:cubicBezTo>
                  <a:lnTo>
                    <a:pt x="6049" y="12075"/>
                  </a:lnTo>
                  <a:cubicBezTo>
                    <a:pt x="5987" y="12121"/>
                    <a:pt x="5917" y="12144"/>
                    <a:pt x="5848" y="12144"/>
                  </a:cubicBezTo>
                  <a:cubicBezTo>
                    <a:pt x="5779" y="12144"/>
                    <a:pt x="5709" y="12121"/>
                    <a:pt x="5647" y="12075"/>
                  </a:cubicBezTo>
                  <a:lnTo>
                    <a:pt x="1728" y="8155"/>
                  </a:lnTo>
                  <a:cubicBezTo>
                    <a:pt x="1635" y="8032"/>
                    <a:pt x="1635" y="7847"/>
                    <a:pt x="1728" y="7754"/>
                  </a:cubicBezTo>
                  <a:lnTo>
                    <a:pt x="2191" y="7291"/>
                  </a:lnTo>
                  <a:cubicBezTo>
                    <a:pt x="2237" y="7245"/>
                    <a:pt x="2307" y="7222"/>
                    <a:pt x="2376" y="7222"/>
                  </a:cubicBezTo>
                  <a:cubicBezTo>
                    <a:pt x="2445" y="7222"/>
                    <a:pt x="2515" y="7245"/>
                    <a:pt x="2561" y="7291"/>
                  </a:cubicBezTo>
                  <a:lnTo>
                    <a:pt x="3518" y="8217"/>
                  </a:lnTo>
                  <a:cubicBezTo>
                    <a:pt x="3564" y="8263"/>
                    <a:pt x="3618" y="8287"/>
                    <a:pt x="3668" y="8287"/>
                  </a:cubicBezTo>
                  <a:cubicBezTo>
                    <a:pt x="3719" y="8287"/>
                    <a:pt x="3765" y="8263"/>
                    <a:pt x="3796" y="8217"/>
                  </a:cubicBezTo>
                  <a:cubicBezTo>
                    <a:pt x="3888" y="8124"/>
                    <a:pt x="3888" y="8001"/>
                    <a:pt x="3796" y="7939"/>
                  </a:cubicBezTo>
                  <a:lnTo>
                    <a:pt x="3302" y="7446"/>
                  </a:lnTo>
                  <a:lnTo>
                    <a:pt x="7160" y="3588"/>
                  </a:lnTo>
                  <a:cubicBezTo>
                    <a:pt x="7345" y="3403"/>
                    <a:pt x="7584" y="3310"/>
                    <a:pt x="7823" y="3310"/>
                  </a:cubicBezTo>
                  <a:close/>
                  <a:moveTo>
                    <a:pt x="1255" y="10704"/>
                  </a:moveTo>
                  <a:cubicBezTo>
                    <a:pt x="1350" y="10704"/>
                    <a:pt x="1449" y="10736"/>
                    <a:pt x="1543" y="10809"/>
                  </a:cubicBezTo>
                  <a:lnTo>
                    <a:pt x="2962" y="12260"/>
                  </a:lnTo>
                  <a:cubicBezTo>
                    <a:pt x="3148" y="12414"/>
                    <a:pt x="3148" y="12723"/>
                    <a:pt x="2962" y="12877"/>
                  </a:cubicBezTo>
                  <a:cubicBezTo>
                    <a:pt x="2885" y="12970"/>
                    <a:pt x="2777" y="13016"/>
                    <a:pt x="2665" y="13016"/>
                  </a:cubicBezTo>
                  <a:cubicBezTo>
                    <a:pt x="2553" y="13016"/>
                    <a:pt x="2438" y="12970"/>
                    <a:pt x="2345" y="12877"/>
                  </a:cubicBezTo>
                  <a:lnTo>
                    <a:pt x="895" y="11458"/>
                  </a:lnTo>
                  <a:cubicBezTo>
                    <a:pt x="629" y="11119"/>
                    <a:pt x="912" y="10704"/>
                    <a:pt x="1255" y="10704"/>
                  </a:cubicBezTo>
                  <a:close/>
                  <a:moveTo>
                    <a:pt x="13526" y="1"/>
                  </a:moveTo>
                  <a:cubicBezTo>
                    <a:pt x="13068" y="1"/>
                    <a:pt x="12638" y="183"/>
                    <a:pt x="12344" y="502"/>
                  </a:cubicBezTo>
                  <a:lnTo>
                    <a:pt x="10091" y="2724"/>
                  </a:lnTo>
                  <a:cubicBezTo>
                    <a:pt x="9937" y="2631"/>
                    <a:pt x="9752" y="2600"/>
                    <a:pt x="9598" y="2600"/>
                  </a:cubicBezTo>
                  <a:cubicBezTo>
                    <a:pt x="9320" y="2600"/>
                    <a:pt x="9104" y="2693"/>
                    <a:pt x="8919" y="2847"/>
                  </a:cubicBezTo>
                  <a:lnTo>
                    <a:pt x="8610" y="3187"/>
                  </a:lnTo>
                  <a:cubicBezTo>
                    <a:pt x="8362" y="3007"/>
                    <a:pt x="8077" y="2921"/>
                    <a:pt x="7796" y="2921"/>
                  </a:cubicBezTo>
                  <a:cubicBezTo>
                    <a:pt x="7448" y="2921"/>
                    <a:pt x="7107" y="3054"/>
                    <a:pt x="6851" y="3310"/>
                  </a:cubicBezTo>
                  <a:lnTo>
                    <a:pt x="2993" y="7168"/>
                  </a:lnTo>
                  <a:lnTo>
                    <a:pt x="2839" y="7013"/>
                  </a:lnTo>
                  <a:cubicBezTo>
                    <a:pt x="2716" y="6890"/>
                    <a:pt x="2546" y="6828"/>
                    <a:pt x="2372" y="6828"/>
                  </a:cubicBezTo>
                  <a:cubicBezTo>
                    <a:pt x="2199" y="6828"/>
                    <a:pt x="2021" y="6890"/>
                    <a:pt x="1882" y="7013"/>
                  </a:cubicBezTo>
                  <a:lnTo>
                    <a:pt x="1419" y="7476"/>
                  </a:lnTo>
                  <a:cubicBezTo>
                    <a:pt x="1172" y="7754"/>
                    <a:pt x="1172" y="8186"/>
                    <a:pt x="1419" y="8464"/>
                  </a:cubicBezTo>
                  <a:lnTo>
                    <a:pt x="2777" y="9760"/>
                  </a:lnTo>
                  <a:lnTo>
                    <a:pt x="1913" y="10624"/>
                  </a:lnTo>
                  <a:lnTo>
                    <a:pt x="1821" y="10532"/>
                  </a:lnTo>
                  <a:cubicBezTo>
                    <a:pt x="1634" y="10345"/>
                    <a:pt x="1426" y="10267"/>
                    <a:pt x="1226" y="10267"/>
                  </a:cubicBezTo>
                  <a:cubicBezTo>
                    <a:pt x="567" y="10267"/>
                    <a:pt x="1" y="11119"/>
                    <a:pt x="617" y="11735"/>
                  </a:cubicBezTo>
                  <a:lnTo>
                    <a:pt x="2067" y="13186"/>
                  </a:lnTo>
                  <a:cubicBezTo>
                    <a:pt x="2238" y="13343"/>
                    <a:pt x="2426" y="13409"/>
                    <a:pt x="2609" y="13409"/>
                  </a:cubicBezTo>
                  <a:cubicBezTo>
                    <a:pt x="3253" y="13409"/>
                    <a:pt x="3824" y="12583"/>
                    <a:pt x="3271" y="11982"/>
                  </a:cubicBezTo>
                  <a:lnTo>
                    <a:pt x="3178" y="11890"/>
                  </a:lnTo>
                  <a:lnTo>
                    <a:pt x="4043" y="11025"/>
                  </a:lnTo>
                  <a:lnTo>
                    <a:pt x="5370" y="12353"/>
                  </a:lnTo>
                  <a:cubicBezTo>
                    <a:pt x="5493" y="12476"/>
                    <a:pt x="5663" y="12538"/>
                    <a:pt x="5836" y="12538"/>
                  </a:cubicBezTo>
                  <a:cubicBezTo>
                    <a:pt x="6010" y="12538"/>
                    <a:pt x="6187" y="12476"/>
                    <a:pt x="6326" y="12353"/>
                  </a:cubicBezTo>
                  <a:lnTo>
                    <a:pt x="6789" y="11890"/>
                  </a:lnTo>
                  <a:cubicBezTo>
                    <a:pt x="7036" y="11612"/>
                    <a:pt x="7036" y="11180"/>
                    <a:pt x="6789" y="10933"/>
                  </a:cubicBezTo>
                  <a:lnTo>
                    <a:pt x="6635" y="10779"/>
                  </a:lnTo>
                  <a:lnTo>
                    <a:pt x="10493" y="6921"/>
                  </a:lnTo>
                  <a:cubicBezTo>
                    <a:pt x="10956" y="6458"/>
                    <a:pt x="11017" y="5717"/>
                    <a:pt x="10616" y="5193"/>
                  </a:cubicBezTo>
                  <a:lnTo>
                    <a:pt x="10956" y="4853"/>
                  </a:lnTo>
                  <a:cubicBezTo>
                    <a:pt x="11264" y="4545"/>
                    <a:pt x="11295" y="4051"/>
                    <a:pt x="11079" y="3711"/>
                  </a:cubicBezTo>
                  <a:lnTo>
                    <a:pt x="12807" y="1952"/>
                  </a:lnTo>
                  <a:cubicBezTo>
                    <a:pt x="12971" y="1812"/>
                    <a:pt x="12833" y="1601"/>
                    <a:pt x="12677" y="1601"/>
                  </a:cubicBezTo>
                  <a:cubicBezTo>
                    <a:pt x="12626" y="1601"/>
                    <a:pt x="12574" y="1622"/>
                    <a:pt x="12530" y="1674"/>
                  </a:cubicBezTo>
                  <a:lnTo>
                    <a:pt x="10801" y="3372"/>
                  </a:lnTo>
                  <a:lnTo>
                    <a:pt x="10400" y="3001"/>
                  </a:lnTo>
                  <a:lnTo>
                    <a:pt x="12622" y="779"/>
                  </a:lnTo>
                  <a:cubicBezTo>
                    <a:pt x="12864" y="538"/>
                    <a:pt x="13162" y="410"/>
                    <a:pt x="13487" y="410"/>
                  </a:cubicBezTo>
                  <a:cubicBezTo>
                    <a:pt x="13577" y="410"/>
                    <a:pt x="13670" y="420"/>
                    <a:pt x="13764" y="440"/>
                  </a:cubicBezTo>
                  <a:lnTo>
                    <a:pt x="13116" y="1088"/>
                  </a:lnTo>
                  <a:cubicBezTo>
                    <a:pt x="13023" y="1181"/>
                    <a:pt x="13023" y="1304"/>
                    <a:pt x="13116" y="1397"/>
                  </a:cubicBezTo>
                  <a:cubicBezTo>
                    <a:pt x="13147" y="1428"/>
                    <a:pt x="13193" y="1443"/>
                    <a:pt x="13243" y="1443"/>
                  </a:cubicBezTo>
                  <a:cubicBezTo>
                    <a:pt x="13293" y="1443"/>
                    <a:pt x="13347" y="1428"/>
                    <a:pt x="13394" y="1397"/>
                  </a:cubicBezTo>
                  <a:lnTo>
                    <a:pt x="14104" y="687"/>
                  </a:lnTo>
                  <a:cubicBezTo>
                    <a:pt x="14196" y="594"/>
                    <a:pt x="14227" y="440"/>
                    <a:pt x="14196" y="286"/>
                  </a:cubicBezTo>
                  <a:lnTo>
                    <a:pt x="14196" y="286"/>
                  </a:lnTo>
                  <a:lnTo>
                    <a:pt x="14165" y="317"/>
                  </a:lnTo>
                  <a:cubicBezTo>
                    <a:pt x="14134" y="162"/>
                    <a:pt x="14011" y="70"/>
                    <a:pt x="13887" y="39"/>
                  </a:cubicBezTo>
                  <a:cubicBezTo>
                    <a:pt x="13766" y="13"/>
                    <a:pt x="13645" y="1"/>
                    <a:pt x="135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34" name="Google Shape;13434;p25"/>
          <p:cNvGrpSpPr/>
          <p:nvPr/>
        </p:nvGrpSpPr>
        <p:grpSpPr>
          <a:xfrm>
            <a:off x="4045018" y="2334212"/>
            <a:ext cx="351075" cy="314925"/>
            <a:chOff x="2532763" y="3037481"/>
            <a:chExt cx="351075" cy="314925"/>
          </a:xfrm>
        </p:grpSpPr>
        <p:sp>
          <p:nvSpPr>
            <p:cNvPr id="13435" name="Google Shape;13435;p25"/>
            <p:cNvSpPr/>
            <p:nvPr/>
          </p:nvSpPr>
          <p:spPr>
            <a:xfrm>
              <a:off x="2702813" y="3147881"/>
              <a:ext cx="15900" cy="17050"/>
            </a:xfrm>
            <a:custGeom>
              <a:avLst/>
              <a:gdLst/>
              <a:ahLst/>
              <a:cxnLst/>
              <a:rect l="l" t="t" r="r" b="b"/>
              <a:pathLst>
                <a:path w="636" h="682" extrusionOk="0">
                  <a:moveTo>
                    <a:pt x="258" y="0"/>
                  </a:moveTo>
                  <a:cubicBezTo>
                    <a:pt x="126" y="0"/>
                    <a:pt x="1" y="121"/>
                    <a:pt x="80" y="280"/>
                  </a:cubicBezTo>
                  <a:lnTo>
                    <a:pt x="204" y="558"/>
                  </a:lnTo>
                  <a:cubicBezTo>
                    <a:pt x="235" y="619"/>
                    <a:pt x="296" y="681"/>
                    <a:pt x="389" y="681"/>
                  </a:cubicBezTo>
                  <a:cubicBezTo>
                    <a:pt x="543" y="681"/>
                    <a:pt x="636" y="527"/>
                    <a:pt x="574" y="403"/>
                  </a:cubicBezTo>
                  <a:lnTo>
                    <a:pt x="451" y="126"/>
                  </a:lnTo>
                  <a:cubicBezTo>
                    <a:pt x="407" y="38"/>
                    <a:pt x="331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6" name="Google Shape;13436;p25"/>
            <p:cNvSpPr/>
            <p:nvPr/>
          </p:nvSpPr>
          <p:spPr>
            <a:xfrm>
              <a:off x="2779138" y="3112606"/>
              <a:ext cx="15975" cy="16825"/>
            </a:xfrm>
            <a:custGeom>
              <a:avLst/>
              <a:gdLst/>
              <a:ahLst/>
              <a:cxnLst/>
              <a:rect l="l" t="t" r="r" b="b"/>
              <a:pathLst>
                <a:path w="639" h="673" extrusionOk="0">
                  <a:moveTo>
                    <a:pt x="275" y="0"/>
                  </a:moveTo>
                  <a:cubicBezTo>
                    <a:pt x="138" y="0"/>
                    <a:pt x="0" y="137"/>
                    <a:pt x="83" y="302"/>
                  </a:cubicBezTo>
                  <a:lnTo>
                    <a:pt x="206" y="580"/>
                  </a:lnTo>
                  <a:cubicBezTo>
                    <a:pt x="237" y="642"/>
                    <a:pt x="299" y="672"/>
                    <a:pt x="391" y="672"/>
                  </a:cubicBezTo>
                  <a:cubicBezTo>
                    <a:pt x="546" y="672"/>
                    <a:pt x="638" y="518"/>
                    <a:pt x="576" y="395"/>
                  </a:cubicBezTo>
                  <a:lnTo>
                    <a:pt x="453" y="117"/>
                  </a:lnTo>
                  <a:cubicBezTo>
                    <a:pt x="412" y="35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7" name="Google Shape;13437;p25"/>
            <p:cNvSpPr/>
            <p:nvPr/>
          </p:nvSpPr>
          <p:spPr>
            <a:xfrm>
              <a:off x="2733263" y="3132281"/>
              <a:ext cx="32525" cy="20300"/>
            </a:xfrm>
            <a:custGeom>
              <a:avLst/>
              <a:gdLst/>
              <a:ahLst/>
              <a:cxnLst/>
              <a:rect l="l" t="t" r="r" b="b"/>
              <a:pathLst>
                <a:path w="1301" h="812" extrusionOk="0">
                  <a:moveTo>
                    <a:pt x="1081" y="1"/>
                  </a:moveTo>
                  <a:cubicBezTo>
                    <a:pt x="982" y="1"/>
                    <a:pt x="894" y="56"/>
                    <a:pt x="868" y="132"/>
                  </a:cubicBezTo>
                  <a:cubicBezTo>
                    <a:pt x="838" y="256"/>
                    <a:pt x="776" y="317"/>
                    <a:pt x="683" y="348"/>
                  </a:cubicBezTo>
                  <a:cubicBezTo>
                    <a:pt x="637" y="379"/>
                    <a:pt x="591" y="395"/>
                    <a:pt x="544" y="395"/>
                  </a:cubicBezTo>
                  <a:cubicBezTo>
                    <a:pt x="498" y="395"/>
                    <a:pt x="452" y="379"/>
                    <a:pt x="405" y="348"/>
                  </a:cubicBezTo>
                  <a:cubicBezTo>
                    <a:pt x="375" y="338"/>
                    <a:pt x="346" y="334"/>
                    <a:pt x="319" y="334"/>
                  </a:cubicBezTo>
                  <a:cubicBezTo>
                    <a:pt x="99" y="334"/>
                    <a:pt x="0" y="640"/>
                    <a:pt x="220" y="750"/>
                  </a:cubicBezTo>
                  <a:cubicBezTo>
                    <a:pt x="313" y="780"/>
                    <a:pt x="436" y="811"/>
                    <a:pt x="529" y="811"/>
                  </a:cubicBezTo>
                  <a:cubicBezTo>
                    <a:pt x="868" y="811"/>
                    <a:pt x="1177" y="595"/>
                    <a:pt x="1270" y="256"/>
                  </a:cubicBezTo>
                  <a:cubicBezTo>
                    <a:pt x="1300" y="163"/>
                    <a:pt x="1239" y="40"/>
                    <a:pt x="1146" y="9"/>
                  </a:cubicBezTo>
                  <a:cubicBezTo>
                    <a:pt x="1124" y="3"/>
                    <a:pt x="1102" y="1"/>
                    <a:pt x="10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8" name="Google Shape;13438;p25"/>
            <p:cNvSpPr/>
            <p:nvPr/>
          </p:nvSpPr>
          <p:spPr>
            <a:xfrm>
              <a:off x="2686288" y="3194206"/>
              <a:ext cx="38600" cy="33275"/>
            </a:xfrm>
            <a:custGeom>
              <a:avLst/>
              <a:gdLst/>
              <a:ahLst/>
              <a:cxnLst/>
              <a:rect l="l" t="t" r="r" b="b"/>
              <a:pathLst>
                <a:path w="1544" h="1331" extrusionOk="0">
                  <a:moveTo>
                    <a:pt x="649" y="402"/>
                  </a:moveTo>
                  <a:cubicBezTo>
                    <a:pt x="896" y="402"/>
                    <a:pt x="1019" y="680"/>
                    <a:pt x="834" y="834"/>
                  </a:cubicBezTo>
                  <a:cubicBezTo>
                    <a:pt x="782" y="896"/>
                    <a:pt x="717" y="923"/>
                    <a:pt x="653" y="923"/>
                  </a:cubicBezTo>
                  <a:cubicBezTo>
                    <a:pt x="525" y="923"/>
                    <a:pt x="402" y="813"/>
                    <a:pt x="402" y="649"/>
                  </a:cubicBezTo>
                  <a:cubicBezTo>
                    <a:pt x="402" y="525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9"/>
                    <a:pt x="1" y="649"/>
                  </a:cubicBezTo>
                  <a:cubicBezTo>
                    <a:pt x="1" y="1068"/>
                    <a:pt x="328" y="1330"/>
                    <a:pt x="673" y="1330"/>
                  </a:cubicBezTo>
                  <a:cubicBezTo>
                    <a:pt x="836" y="1330"/>
                    <a:pt x="1004" y="1272"/>
                    <a:pt x="1143" y="1143"/>
                  </a:cubicBezTo>
                  <a:cubicBezTo>
                    <a:pt x="1544" y="711"/>
                    <a:pt x="1266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9" name="Google Shape;13439;p25"/>
            <p:cNvSpPr/>
            <p:nvPr/>
          </p:nvSpPr>
          <p:spPr>
            <a:xfrm>
              <a:off x="2532763" y="3037481"/>
              <a:ext cx="351075" cy="314925"/>
            </a:xfrm>
            <a:custGeom>
              <a:avLst/>
              <a:gdLst/>
              <a:ahLst/>
              <a:cxnLst/>
              <a:rect l="l" t="t" r="r" b="b"/>
              <a:pathLst>
                <a:path w="14043" h="12597" extrusionOk="0">
                  <a:moveTo>
                    <a:pt x="6821" y="5869"/>
                  </a:moveTo>
                  <a:cubicBezTo>
                    <a:pt x="7716" y="5869"/>
                    <a:pt x="8179" y="6949"/>
                    <a:pt x="7592" y="7628"/>
                  </a:cubicBezTo>
                  <a:cubicBezTo>
                    <a:pt x="7379" y="7874"/>
                    <a:pt x="7097" y="7987"/>
                    <a:pt x="6818" y="7987"/>
                  </a:cubicBezTo>
                  <a:cubicBezTo>
                    <a:pt x="6329" y="7987"/>
                    <a:pt x="5850" y="7642"/>
                    <a:pt x="5771" y="7072"/>
                  </a:cubicBezTo>
                  <a:cubicBezTo>
                    <a:pt x="5679" y="6455"/>
                    <a:pt x="6173" y="5869"/>
                    <a:pt x="6821" y="5869"/>
                  </a:cubicBezTo>
                  <a:close/>
                  <a:moveTo>
                    <a:pt x="1074" y="6691"/>
                  </a:moveTo>
                  <a:cubicBezTo>
                    <a:pt x="1166" y="6691"/>
                    <a:pt x="1249" y="6731"/>
                    <a:pt x="1296" y="6825"/>
                  </a:cubicBezTo>
                  <a:lnTo>
                    <a:pt x="2006" y="8368"/>
                  </a:lnTo>
                  <a:cubicBezTo>
                    <a:pt x="2037" y="8430"/>
                    <a:pt x="2037" y="8492"/>
                    <a:pt x="2006" y="8554"/>
                  </a:cubicBezTo>
                  <a:cubicBezTo>
                    <a:pt x="1975" y="8584"/>
                    <a:pt x="1944" y="8646"/>
                    <a:pt x="1883" y="8677"/>
                  </a:cubicBezTo>
                  <a:lnTo>
                    <a:pt x="1543" y="8831"/>
                  </a:lnTo>
                  <a:cubicBezTo>
                    <a:pt x="1514" y="8839"/>
                    <a:pt x="1485" y="8842"/>
                    <a:pt x="1457" y="8842"/>
                  </a:cubicBezTo>
                  <a:cubicBezTo>
                    <a:pt x="1367" y="8842"/>
                    <a:pt x="1289" y="8802"/>
                    <a:pt x="1265" y="8708"/>
                  </a:cubicBezTo>
                  <a:lnTo>
                    <a:pt x="525" y="7165"/>
                  </a:lnTo>
                  <a:cubicBezTo>
                    <a:pt x="494" y="7041"/>
                    <a:pt x="525" y="6918"/>
                    <a:pt x="648" y="6887"/>
                  </a:cubicBezTo>
                  <a:lnTo>
                    <a:pt x="988" y="6702"/>
                  </a:lnTo>
                  <a:cubicBezTo>
                    <a:pt x="1017" y="6695"/>
                    <a:pt x="1046" y="6691"/>
                    <a:pt x="1074" y="6691"/>
                  </a:cubicBezTo>
                  <a:close/>
                  <a:moveTo>
                    <a:pt x="5864" y="7998"/>
                  </a:moveTo>
                  <a:cubicBezTo>
                    <a:pt x="5956" y="8091"/>
                    <a:pt x="6049" y="8152"/>
                    <a:pt x="6173" y="8214"/>
                  </a:cubicBezTo>
                  <a:cubicBezTo>
                    <a:pt x="6234" y="8245"/>
                    <a:pt x="6327" y="8276"/>
                    <a:pt x="6419" y="8307"/>
                  </a:cubicBezTo>
                  <a:lnTo>
                    <a:pt x="4784" y="11331"/>
                  </a:lnTo>
                  <a:lnTo>
                    <a:pt x="4074" y="11331"/>
                  </a:lnTo>
                  <a:lnTo>
                    <a:pt x="5864" y="7998"/>
                  </a:lnTo>
                  <a:close/>
                  <a:moveTo>
                    <a:pt x="7746" y="7998"/>
                  </a:moveTo>
                  <a:lnTo>
                    <a:pt x="9506" y="11331"/>
                  </a:lnTo>
                  <a:lnTo>
                    <a:pt x="8765" y="11331"/>
                  </a:lnTo>
                  <a:lnTo>
                    <a:pt x="7160" y="8307"/>
                  </a:lnTo>
                  <a:cubicBezTo>
                    <a:pt x="7253" y="8276"/>
                    <a:pt x="7345" y="8245"/>
                    <a:pt x="7438" y="8214"/>
                  </a:cubicBezTo>
                  <a:cubicBezTo>
                    <a:pt x="7530" y="8152"/>
                    <a:pt x="7654" y="8091"/>
                    <a:pt x="7746" y="7998"/>
                  </a:cubicBezTo>
                  <a:close/>
                  <a:moveTo>
                    <a:pt x="5123" y="11732"/>
                  </a:moveTo>
                  <a:cubicBezTo>
                    <a:pt x="5185" y="11732"/>
                    <a:pt x="5247" y="11763"/>
                    <a:pt x="5247" y="11825"/>
                  </a:cubicBezTo>
                  <a:lnTo>
                    <a:pt x="5247" y="12103"/>
                  </a:lnTo>
                  <a:cubicBezTo>
                    <a:pt x="5216" y="12134"/>
                    <a:pt x="5185" y="12195"/>
                    <a:pt x="5123" y="12195"/>
                  </a:cubicBezTo>
                  <a:lnTo>
                    <a:pt x="3580" y="12195"/>
                  </a:lnTo>
                  <a:cubicBezTo>
                    <a:pt x="3518" y="12195"/>
                    <a:pt x="3457" y="12134"/>
                    <a:pt x="3457" y="12103"/>
                  </a:cubicBezTo>
                  <a:lnTo>
                    <a:pt x="3457" y="11825"/>
                  </a:lnTo>
                  <a:cubicBezTo>
                    <a:pt x="3457" y="11763"/>
                    <a:pt x="3518" y="11732"/>
                    <a:pt x="3580" y="11732"/>
                  </a:cubicBezTo>
                  <a:close/>
                  <a:moveTo>
                    <a:pt x="9999" y="11732"/>
                  </a:moveTo>
                  <a:cubicBezTo>
                    <a:pt x="10061" y="11732"/>
                    <a:pt x="10123" y="11763"/>
                    <a:pt x="10123" y="11825"/>
                  </a:cubicBezTo>
                  <a:lnTo>
                    <a:pt x="10123" y="12103"/>
                  </a:lnTo>
                  <a:cubicBezTo>
                    <a:pt x="10092" y="12134"/>
                    <a:pt x="10061" y="12195"/>
                    <a:pt x="9999" y="12195"/>
                  </a:cubicBezTo>
                  <a:lnTo>
                    <a:pt x="8456" y="12195"/>
                  </a:lnTo>
                  <a:cubicBezTo>
                    <a:pt x="8395" y="12195"/>
                    <a:pt x="8333" y="12134"/>
                    <a:pt x="8333" y="12103"/>
                  </a:cubicBezTo>
                  <a:lnTo>
                    <a:pt x="8333" y="11825"/>
                  </a:lnTo>
                  <a:cubicBezTo>
                    <a:pt x="8333" y="11763"/>
                    <a:pt x="8395" y="11732"/>
                    <a:pt x="8456" y="11732"/>
                  </a:cubicBezTo>
                  <a:close/>
                  <a:moveTo>
                    <a:pt x="11354" y="1"/>
                  </a:moveTo>
                  <a:cubicBezTo>
                    <a:pt x="11262" y="1"/>
                    <a:pt x="11168" y="22"/>
                    <a:pt x="11080" y="67"/>
                  </a:cubicBezTo>
                  <a:lnTo>
                    <a:pt x="10493" y="314"/>
                  </a:lnTo>
                  <a:cubicBezTo>
                    <a:pt x="10246" y="437"/>
                    <a:pt x="10092" y="715"/>
                    <a:pt x="10123" y="992"/>
                  </a:cubicBezTo>
                  <a:lnTo>
                    <a:pt x="1512" y="6486"/>
                  </a:lnTo>
                  <a:cubicBezTo>
                    <a:pt x="1389" y="6362"/>
                    <a:pt x="1235" y="6301"/>
                    <a:pt x="1080" y="6301"/>
                  </a:cubicBezTo>
                  <a:cubicBezTo>
                    <a:pt x="988" y="6301"/>
                    <a:pt x="895" y="6301"/>
                    <a:pt x="803" y="6362"/>
                  </a:cubicBezTo>
                  <a:lnTo>
                    <a:pt x="463" y="6517"/>
                  </a:lnTo>
                  <a:cubicBezTo>
                    <a:pt x="154" y="6671"/>
                    <a:pt x="0" y="7041"/>
                    <a:pt x="154" y="7350"/>
                  </a:cubicBezTo>
                  <a:lnTo>
                    <a:pt x="864" y="8893"/>
                  </a:lnTo>
                  <a:cubicBezTo>
                    <a:pt x="979" y="9122"/>
                    <a:pt x="1212" y="9249"/>
                    <a:pt x="1451" y="9249"/>
                  </a:cubicBezTo>
                  <a:cubicBezTo>
                    <a:pt x="1534" y="9249"/>
                    <a:pt x="1618" y="9234"/>
                    <a:pt x="1698" y="9202"/>
                  </a:cubicBezTo>
                  <a:lnTo>
                    <a:pt x="2037" y="9047"/>
                  </a:lnTo>
                  <a:cubicBezTo>
                    <a:pt x="2284" y="8924"/>
                    <a:pt x="2438" y="8677"/>
                    <a:pt x="2407" y="8430"/>
                  </a:cubicBezTo>
                  <a:lnTo>
                    <a:pt x="3488" y="8122"/>
                  </a:lnTo>
                  <a:cubicBezTo>
                    <a:pt x="3716" y="8036"/>
                    <a:pt x="3628" y="7713"/>
                    <a:pt x="3418" y="7713"/>
                  </a:cubicBezTo>
                  <a:cubicBezTo>
                    <a:pt x="3401" y="7713"/>
                    <a:pt x="3383" y="7716"/>
                    <a:pt x="3364" y="7720"/>
                  </a:cubicBezTo>
                  <a:lnTo>
                    <a:pt x="2284" y="8060"/>
                  </a:lnTo>
                  <a:lnTo>
                    <a:pt x="1759" y="6825"/>
                  </a:lnTo>
                  <a:lnTo>
                    <a:pt x="10308" y="1363"/>
                  </a:lnTo>
                  <a:lnTo>
                    <a:pt x="12067" y="5128"/>
                  </a:lnTo>
                  <a:lnTo>
                    <a:pt x="8148" y="6301"/>
                  </a:lnTo>
                  <a:cubicBezTo>
                    <a:pt x="8148" y="6301"/>
                    <a:pt x="8086" y="6177"/>
                    <a:pt x="8024" y="6116"/>
                  </a:cubicBezTo>
                  <a:cubicBezTo>
                    <a:pt x="7746" y="5683"/>
                    <a:pt x="7253" y="5437"/>
                    <a:pt x="6728" y="5437"/>
                  </a:cubicBezTo>
                  <a:cubicBezTo>
                    <a:pt x="5956" y="5498"/>
                    <a:pt x="5370" y="6146"/>
                    <a:pt x="5370" y="6918"/>
                  </a:cubicBezTo>
                  <a:cubicBezTo>
                    <a:pt x="5339" y="6980"/>
                    <a:pt x="5339" y="7041"/>
                    <a:pt x="5370" y="7134"/>
                  </a:cubicBezTo>
                  <a:lnTo>
                    <a:pt x="4136" y="7504"/>
                  </a:lnTo>
                  <a:cubicBezTo>
                    <a:pt x="4043" y="7535"/>
                    <a:pt x="3981" y="7628"/>
                    <a:pt x="4012" y="7751"/>
                  </a:cubicBezTo>
                  <a:cubicBezTo>
                    <a:pt x="4038" y="7827"/>
                    <a:pt x="4126" y="7883"/>
                    <a:pt x="4208" y="7883"/>
                  </a:cubicBezTo>
                  <a:cubicBezTo>
                    <a:pt x="4225" y="7883"/>
                    <a:pt x="4243" y="7880"/>
                    <a:pt x="4259" y="7875"/>
                  </a:cubicBezTo>
                  <a:lnTo>
                    <a:pt x="5463" y="7504"/>
                  </a:lnTo>
                  <a:cubicBezTo>
                    <a:pt x="5494" y="7566"/>
                    <a:pt x="5524" y="7628"/>
                    <a:pt x="5555" y="7689"/>
                  </a:cubicBezTo>
                  <a:lnTo>
                    <a:pt x="3611" y="11331"/>
                  </a:lnTo>
                  <a:lnTo>
                    <a:pt x="3580" y="11331"/>
                  </a:lnTo>
                  <a:cubicBezTo>
                    <a:pt x="3302" y="11331"/>
                    <a:pt x="3086" y="11547"/>
                    <a:pt x="3055" y="11825"/>
                  </a:cubicBezTo>
                  <a:lnTo>
                    <a:pt x="3055" y="12103"/>
                  </a:lnTo>
                  <a:cubicBezTo>
                    <a:pt x="3086" y="12380"/>
                    <a:pt x="3302" y="12596"/>
                    <a:pt x="3580" y="12596"/>
                  </a:cubicBezTo>
                  <a:lnTo>
                    <a:pt x="5123" y="12596"/>
                  </a:lnTo>
                  <a:cubicBezTo>
                    <a:pt x="5401" y="12596"/>
                    <a:pt x="5648" y="12380"/>
                    <a:pt x="5648" y="12103"/>
                  </a:cubicBezTo>
                  <a:lnTo>
                    <a:pt x="5648" y="11825"/>
                  </a:lnTo>
                  <a:cubicBezTo>
                    <a:pt x="5648" y="11609"/>
                    <a:pt x="5494" y="11393"/>
                    <a:pt x="5247" y="11331"/>
                  </a:cubicBezTo>
                  <a:lnTo>
                    <a:pt x="6790" y="8461"/>
                  </a:lnTo>
                  <a:lnTo>
                    <a:pt x="8333" y="11331"/>
                  </a:lnTo>
                  <a:cubicBezTo>
                    <a:pt x="8117" y="11393"/>
                    <a:pt x="7963" y="11609"/>
                    <a:pt x="7963" y="11825"/>
                  </a:cubicBezTo>
                  <a:lnTo>
                    <a:pt x="7963" y="12103"/>
                  </a:lnTo>
                  <a:cubicBezTo>
                    <a:pt x="7963" y="12380"/>
                    <a:pt x="8179" y="12596"/>
                    <a:pt x="8456" y="12596"/>
                  </a:cubicBezTo>
                  <a:lnTo>
                    <a:pt x="9999" y="12596"/>
                  </a:lnTo>
                  <a:cubicBezTo>
                    <a:pt x="10308" y="12596"/>
                    <a:pt x="10524" y="12380"/>
                    <a:pt x="10524" y="12103"/>
                  </a:cubicBezTo>
                  <a:lnTo>
                    <a:pt x="10524" y="11825"/>
                  </a:lnTo>
                  <a:cubicBezTo>
                    <a:pt x="10524" y="11547"/>
                    <a:pt x="10308" y="11331"/>
                    <a:pt x="9999" y="11331"/>
                  </a:cubicBezTo>
                  <a:lnTo>
                    <a:pt x="9969" y="11331"/>
                  </a:lnTo>
                  <a:lnTo>
                    <a:pt x="8055" y="7689"/>
                  </a:lnTo>
                  <a:cubicBezTo>
                    <a:pt x="8209" y="7443"/>
                    <a:pt x="8271" y="7165"/>
                    <a:pt x="8271" y="6918"/>
                  </a:cubicBezTo>
                  <a:cubicBezTo>
                    <a:pt x="8271" y="6825"/>
                    <a:pt x="8271" y="6764"/>
                    <a:pt x="8271" y="6671"/>
                  </a:cubicBezTo>
                  <a:lnTo>
                    <a:pt x="12252" y="5467"/>
                  </a:lnTo>
                  <a:cubicBezTo>
                    <a:pt x="12376" y="5622"/>
                    <a:pt x="12561" y="5683"/>
                    <a:pt x="12746" y="5683"/>
                  </a:cubicBezTo>
                  <a:cubicBezTo>
                    <a:pt x="12839" y="5683"/>
                    <a:pt x="12900" y="5683"/>
                    <a:pt x="12993" y="5622"/>
                  </a:cubicBezTo>
                  <a:lnTo>
                    <a:pt x="13579" y="5375"/>
                  </a:lnTo>
                  <a:cubicBezTo>
                    <a:pt x="13888" y="5221"/>
                    <a:pt x="14042" y="4850"/>
                    <a:pt x="13888" y="4542"/>
                  </a:cubicBezTo>
                  <a:lnTo>
                    <a:pt x="12592" y="1795"/>
                  </a:lnTo>
                  <a:cubicBezTo>
                    <a:pt x="12551" y="1713"/>
                    <a:pt x="12482" y="1678"/>
                    <a:pt x="12413" y="1678"/>
                  </a:cubicBezTo>
                  <a:cubicBezTo>
                    <a:pt x="12276" y="1678"/>
                    <a:pt x="12139" y="1815"/>
                    <a:pt x="12221" y="1980"/>
                  </a:cubicBezTo>
                  <a:cubicBezTo>
                    <a:pt x="12221" y="1980"/>
                    <a:pt x="13456" y="4727"/>
                    <a:pt x="13487" y="4727"/>
                  </a:cubicBezTo>
                  <a:cubicBezTo>
                    <a:pt x="13518" y="4850"/>
                    <a:pt x="13456" y="4974"/>
                    <a:pt x="13363" y="5035"/>
                  </a:cubicBezTo>
                  <a:lnTo>
                    <a:pt x="12777" y="5282"/>
                  </a:lnTo>
                  <a:cubicBezTo>
                    <a:pt x="12742" y="5299"/>
                    <a:pt x="12708" y="5307"/>
                    <a:pt x="12675" y="5307"/>
                  </a:cubicBezTo>
                  <a:cubicBezTo>
                    <a:pt x="12589" y="5307"/>
                    <a:pt x="12513" y="5256"/>
                    <a:pt x="12468" y="5190"/>
                  </a:cubicBezTo>
                  <a:lnTo>
                    <a:pt x="10555" y="992"/>
                  </a:lnTo>
                  <a:cubicBezTo>
                    <a:pt x="10493" y="869"/>
                    <a:pt x="10555" y="746"/>
                    <a:pt x="10678" y="684"/>
                  </a:cubicBezTo>
                  <a:lnTo>
                    <a:pt x="11234" y="437"/>
                  </a:lnTo>
                  <a:cubicBezTo>
                    <a:pt x="11275" y="416"/>
                    <a:pt x="11316" y="406"/>
                    <a:pt x="11355" y="406"/>
                  </a:cubicBezTo>
                  <a:cubicBezTo>
                    <a:pt x="11433" y="406"/>
                    <a:pt x="11501" y="447"/>
                    <a:pt x="11542" y="530"/>
                  </a:cubicBezTo>
                  <a:lnTo>
                    <a:pt x="11882" y="1239"/>
                  </a:lnTo>
                  <a:cubicBezTo>
                    <a:pt x="11915" y="1327"/>
                    <a:pt x="11983" y="1364"/>
                    <a:pt x="12053" y="1364"/>
                  </a:cubicBezTo>
                  <a:cubicBezTo>
                    <a:pt x="12180" y="1364"/>
                    <a:pt x="12312" y="1244"/>
                    <a:pt x="12252" y="1085"/>
                  </a:cubicBezTo>
                  <a:lnTo>
                    <a:pt x="11913" y="375"/>
                  </a:lnTo>
                  <a:cubicBezTo>
                    <a:pt x="11803" y="133"/>
                    <a:pt x="11583" y="1"/>
                    <a:pt x="11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40" name="Google Shape;13440;p25"/>
          <p:cNvSpPr/>
          <p:nvPr/>
        </p:nvSpPr>
        <p:spPr>
          <a:xfrm>
            <a:off x="3307294" y="2318712"/>
            <a:ext cx="337200" cy="345925"/>
          </a:xfrm>
          <a:custGeom>
            <a:avLst/>
            <a:gdLst/>
            <a:ahLst/>
            <a:cxnLst/>
            <a:rect l="l" t="t" r="r" b="b"/>
            <a:pathLst>
              <a:path w="13488" h="13837" extrusionOk="0">
                <a:moveTo>
                  <a:pt x="10416" y="427"/>
                </a:moveTo>
                <a:cubicBezTo>
                  <a:pt x="10532" y="427"/>
                  <a:pt x="10648" y="474"/>
                  <a:pt x="10741" y="566"/>
                </a:cubicBezTo>
                <a:lnTo>
                  <a:pt x="12870" y="2696"/>
                </a:lnTo>
                <a:cubicBezTo>
                  <a:pt x="13055" y="2881"/>
                  <a:pt x="13055" y="3159"/>
                  <a:pt x="12870" y="3344"/>
                </a:cubicBezTo>
                <a:cubicBezTo>
                  <a:pt x="12793" y="3421"/>
                  <a:pt x="12685" y="3460"/>
                  <a:pt x="12573" y="3460"/>
                </a:cubicBezTo>
                <a:cubicBezTo>
                  <a:pt x="12461" y="3460"/>
                  <a:pt x="12345" y="3421"/>
                  <a:pt x="12253" y="3344"/>
                </a:cubicBezTo>
                <a:lnTo>
                  <a:pt x="10092" y="1184"/>
                </a:lnTo>
                <a:cubicBezTo>
                  <a:pt x="9938" y="998"/>
                  <a:pt x="9938" y="721"/>
                  <a:pt x="10092" y="566"/>
                </a:cubicBezTo>
                <a:cubicBezTo>
                  <a:pt x="10185" y="474"/>
                  <a:pt x="10301" y="427"/>
                  <a:pt x="10416" y="427"/>
                </a:cubicBezTo>
                <a:close/>
                <a:moveTo>
                  <a:pt x="1605" y="7881"/>
                </a:moveTo>
                <a:lnTo>
                  <a:pt x="1914" y="8220"/>
                </a:lnTo>
                <a:cubicBezTo>
                  <a:pt x="1945" y="8220"/>
                  <a:pt x="1945" y="8251"/>
                  <a:pt x="1914" y="8282"/>
                </a:cubicBezTo>
                <a:lnTo>
                  <a:pt x="834" y="9362"/>
                </a:lnTo>
                <a:cubicBezTo>
                  <a:pt x="818" y="9377"/>
                  <a:pt x="811" y="9385"/>
                  <a:pt x="803" y="9385"/>
                </a:cubicBezTo>
                <a:cubicBezTo>
                  <a:pt x="795" y="9385"/>
                  <a:pt x="788" y="9377"/>
                  <a:pt x="772" y="9362"/>
                </a:cubicBezTo>
                <a:lnTo>
                  <a:pt x="464" y="9053"/>
                </a:lnTo>
                <a:cubicBezTo>
                  <a:pt x="433" y="9022"/>
                  <a:pt x="433" y="9022"/>
                  <a:pt x="464" y="8992"/>
                </a:cubicBezTo>
                <a:lnTo>
                  <a:pt x="1544" y="7881"/>
                </a:lnTo>
                <a:close/>
                <a:moveTo>
                  <a:pt x="1883" y="8899"/>
                </a:moveTo>
                <a:lnTo>
                  <a:pt x="2253" y="9269"/>
                </a:lnTo>
                <a:lnTo>
                  <a:pt x="1821" y="9701"/>
                </a:lnTo>
                <a:lnTo>
                  <a:pt x="1451" y="9331"/>
                </a:lnTo>
                <a:lnTo>
                  <a:pt x="1883" y="8899"/>
                </a:lnTo>
                <a:close/>
                <a:moveTo>
                  <a:pt x="9969" y="1616"/>
                </a:moveTo>
                <a:lnTo>
                  <a:pt x="11821" y="3467"/>
                </a:lnTo>
                <a:lnTo>
                  <a:pt x="6327" y="8992"/>
                </a:lnTo>
                <a:cubicBezTo>
                  <a:pt x="6080" y="9208"/>
                  <a:pt x="5772" y="9362"/>
                  <a:pt x="5463" y="9362"/>
                </a:cubicBezTo>
                <a:cubicBezTo>
                  <a:pt x="5062" y="9393"/>
                  <a:pt x="4661" y="9578"/>
                  <a:pt x="4352" y="9887"/>
                </a:cubicBezTo>
                <a:lnTo>
                  <a:pt x="4167" y="10072"/>
                </a:lnTo>
                <a:lnTo>
                  <a:pt x="3365" y="9269"/>
                </a:lnTo>
                <a:lnTo>
                  <a:pt x="3550" y="9084"/>
                </a:lnTo>
                <a:cubicBezTo>
                  <a:pt x="3858" y="8776"/>
                  <a:pt x="4013" y="8405"/>
                  <a:pt x="4043" y="7973"/>
                </a:cubicBezTo>
                <a:cubicBezTo>
                  <a:pt x="4074" y="7726"/>
                  <a:pt x="4167" y="7479"/>
                  <a:pt x="4290" y="7294"/>
                </a:cubicBezTo>
                <a:lnTo>
                  <a:pt x="4938" y="7911"/>
                </a:lnTo>
                <a:cubicBezTo>
                  <a:pt x="4985" y="7958"/>
                  <a:pt x="5039" y="7981"/>
                  <a:pt x="5089" y="7981"/>
                </a:cubicBezTo>
                <a:cubicBezTo>
                  <a:pt x="5139" y="7981"/>
                  <a:pt x="5185" y="7958"/>
                  <a:pt x="5216" y="7911"/>
                </a:cubicBezTo>
                <a:cubicBezTo>
                  <a:pt x="5309" y="7850"/>
                  <a:pt x="5309" y="7726"/>
                  <a:pt x="5216" y="7634"/>
                </a:cubicBezTo>
                <a:lnTo>
                  <a:pt x="4568" y="6986"/>
                </a:lnTo>
                <a:lnTo>
                  <a:pt x="4784" y="6770"/>
                </a:lnTo>
                <a:lnTo>
                  <a:pt x="5278" y="7232"/>
                </a:lnTo>
                <a:cubicBezTo>
                  <a:pt x="5321" y="7276"/>
                  <a:pt x="5369" y="7294"/>
                  <a:pt x="5415" y="7294"/>
                </a:cubicBezTo>
                <a:cubicBezTo>
                  <a:pt x="5567" y="7294"/>
                  <a:pt x="5698" y="7097"/>
                  <a:pt x="5556" y="6955"/>
                </a:cubicBezTo>
                <a:lnTo>
                  <a:pt x="5093" y="6492"/>
                </a:lnTo>
                <a:lnTo>
                  <a:pt x="5309" y="6245"/>
                </a:lnTo>
                <a:lnTo>
                  <a:pt x="5772" y="6739"/>
                </a:lnTo>
                <a:cubicBezTo>
                  <a:pt x="5818" y="6770"/>
                  <a:pt x="5872" y="6785"/>
                  <a:pt x="5922" y="6785"/>
                </a:cubicBezTo>
                <a:cubicBezTo>
                  <a:pt x="5972" y="6785"/>
                  <a:pt x="6019" y="6770"/>
                  <a:pt x="6050" y="6739"/>
                </a:cubicBezTo>
                <a:cubicBezTo>
                  <a:pt x="6142" y="6646"/>
                  <a:pt x="6142" y="6523"/>
                  <a:pt x="6050" y="6430"/>
                </a:cubicBezTo>
                <a:lnTo>
                  <a:pt x="5587" y="5967"/>
                </a:lnTo>
                <a:lnTo>
                  <a:pt x="5833" y="5751"/>
                </a:lnTo>
                <a:lnTo>
                  <a:pt x="6296" y="6214"/>
                </a:lnTo>
                <a:cubicBezTo>
                  <a:pt x="6327" y="6245"/>
                  <a:pt x="6389" y="6276"/>
                  <a:pt x="6451" y="6276"/>
                </a:cubicBezTo>
                <a:cubicBezTo>
                  <a:pt x="6512" y="6276"/>
                  <a:pt x="6543" y="6245"/>
                  <a:pt x="6605" y="6214"/>
                </a:cubicBezTo>
                <a:cubicBezTo>
                  <a:pt x="6667" y="6121"/>
                  <a:pt x="6667" y="5998"/>
                  <a:pt x="6605" y="5905"/>
                </a:cubicBezTo>
                <a:lnTo>
                  <a:pt x="6111" y="5443"/>
                </a:lnTo>
                <a:lnTo>
                  <a:pt x="6358" y="5226"/>
                </a:lnTo>
                <a:lnTo>
                  <a:pt x="6821" y="5689"/>
                </a:lnTo>
                <a:cubicBezTo>
                  <a:pt x="6852" y="5736"/>
                  <a:pt x="6898" y="5759"/>
                  <a:pt x="6948" y="5759"/>
                </a:cubicBezTo>
                <a:cubicBezTo>
                  <a:pt x="6999" y="5759"/>
                  <a:pt x="7053" y="5736"/>
                  <a:pt x="7099" y="5689"/>
                </a:cubicBezTo>
                <a:cubicBezTo>
                  <a:pt x="7191" y="5628"/>
                  <a:pt x="7191" y="5473"/>
                  <a:pt x="7099" y="5412"/>
                </a:cubicBezTo>
                <a:lnTo>
                  <a:pt x="6605" y="4980"/>
                </a:lnTo>
                <a:lnTo>
                  <a:pt x="6821" y="4733"/>
                </a:lnTo>
                <a:lnTo>
                  <a:pt x="7500" y="5412"/>
                </a:lnTo>
                <a:cubicBezTo>
                  <a:pt x="7540" y="5452"/>
                  <a:pt x="7585" y="5469"/>
                  <a:pt x="7628" y="5469"/>
                </a:cubicBezTo>
                <a:cubicBezTo>
                  <a:pt x="7784" y="5469"/>
                  <a:pt x="7923" y="5248"/>
                  <a:pt x="7778" y="5103"/>
                </a:cubicBezTo>
                <a:lnTo>
                  <a:pt x="7130" y="4455"/>
                </a:lnTo>
                <a:lnTo>
                  <a:pt x="7346" y="4239"/>
                </a:lnTo>
                <a:lnTo>
                  <a:pt x="7809" y="4702"/>
                </a:lnTo>
                <a:cubicBezTo>
                  <a:pt x="7849" y="4736"/>
                  <a:pt x="7893" y="4750"/>
                  <a:pt x="7935" y="4750"/>
                </a:cubicBezTo>
                <a:cubicBezTo>
                  <a:pt x="8083" y="4750"/>
                  <a:pt x="8207" y="4568"/>
                  <a:pt x="8086" y="4424"/>
                </a:cubicBezTo>
                <a:lnTo>
                  <a:pt x="7623" y="3961"/>
                </a:lnTo>
                <a:lnTo>
                  <a:pt x="7839" y="3714"/>
                </a:lnTo>
                <a:lnTo>
                  <a:pt x="8333" y="4208"/>
                </a:lnTo>
                <a:cubicBezTo>
                  <a:pt x="8364" y="4239"/>
                  <a:pt x="8410" y="4254"/>
                  <a:pt x="8461" y="4254"/>
                </a:cubicBezTo>
                <a:cubicBezTo>
                  <a:pt x="8511" y="4254"/>
                  <a:pt x="8565" y="4239"/>
                  <a:pt x="8611" y="4208"/>
                </a:cubicBezTo>
                <a:cubicBezTo>
                  <a:pt x="8704" y="4115"/>
                  <a:pt x="8704" y="3992"/>
                  <a:pt x="8611" y="3899"/>
                </a:cubicBezTo>
                <a:lnTo>
                  <a:pt x="8148" y="3436"/>
                </a:lnTo>
                <a:lnTo>
                  <a:pt x="8364" y="3190"/>
                </a:lnTo>
                <a:lnTo>
                  <a:pt x="8858" y="3683"/>
                </a:lnTo>
                <a:cubicBezTo>
                  <a:pt x="8889" y="3714"/>
                  <a:pt x="8935" y="3730"/>
                  <a:pt x="8985" y="3730"/>
                </a:cubicBezTo>
                <a:cubicBezTo>
                  <a:pt x="9035" y="3730"/>
                  <a:pt x="9089" y="3714"/>
                  <a:pt x="9136" y="3683"/>
                </a:cubicBezTo>
                <a:cubicBezTo>
                  <a:pt x="9197" y="3591"/>
                  <a:pt x="9197" y="3467"/>
                  <a:pt x="9136" y="3375"/>
                </a:cubicBezTo>
                <a:lnTo>
                  <a:pt x="8673" y="2912"/>
                </a:lnTo>
                <a:lnTo>
                  <a:pt x="8889" y="2696"/>
                </a:lnTo>
                <a:lnTo>
                  <a:pt x="9352" y="3159"/>
                </a:lnTo>
                <a:cubicBezTo>
                  <a:pt x="9398" y="3205"/>
                  <a:pt x="9452" y="3228"/>
                  <a:pt x="9502" y="3228"/>
                </a:cubicBezTo>
                <a:cubicBezTo>
                  <a:pt x="9552" y="3228"/>
                  <a:pt x="9599" y="3205"/>
                  <a:pt x="9629" y="3159"/>
                </a:cubicBezTo>
                <a:cubicBezTo>
                  <a:pt x="9722" y="3097"/>
                  <a:pt x="9722" y="2943"/>
                  <a:pt x="9629" y="2881"/>
                </a:cubicBezTo>
                <a:lnTo>
                  <a:pt x="9167" y="2418"/>
                </a:lnTo>
                <a:lnTo>
                  <a:pt x="9383" y="2171"/>
                </a:lnTo>
                <a:lnTo>
                  <a:pt x="10031" y="2850"/>
                </a:lnTo>
                <a:cubicBezTo>
                  <a:pt x="10077" y="2881"/>
                  <a:pt x="10131" y="2896"/>
                  <a:pt x="10185" y="2896"/>
                </a:cubicBezTo>
                <a:cubicBezTo>
                  <a:pt x="10239" y="2896"/>
                  <a:pt x="10293" y="2881"/>
                  <a:pt x="10339" y="2850"/>
                </a:cubicBezTo>
                <a:cubicBezTo>
                  <a:pt x="10401" y="2758"/>
                  <a:pt x="10401" y="2634"/>
                  <a:pt x="10339" y="2542"/>
                </a:cubicBezTo>
                <a:lnTo>
                  <a:pt x="9691" y="1893"/>
                </a:lnTo>
                <a:lnTo>
                  <a:pt x="9969" y="1616"/>
                </a:lnTo>
                <a:close/>
                <a:moveTo>
                  <a:pt x="2797" y="9377"/>
                </a:moveTo>
                <a:cubicBezTo>
                  <a:pt x="2840" y="9377"/>
                  <a:pt x="2886" y="9393"/>
                  <a:pt x="2932" y="9424"/>
                </a:cubicBezTo>
                <a:lnTo>
                  <a:pt x="4013" y="10504"/>
                </a:lnTo>
                <a:cubicBezTo>
                  <a:pt x="4074" y="10566"/>
                  <a:pt x="4074" y="10658"/>
                  <a:pt x="4013" y="10720"/>
                </a:cubicBezTo>
                <a:lnTo>
                  <a:pt x="3303" y="11461"/>
                </a:lnTo>
                <a:cubicBezTo>
                  <a:pt x="3272" y="11491"/>
                  <a:pt x="3226" y="11507"/>
                  <a:pt x="3179" y="11507"/>
                </a:cubicBezTo>
                <a:cubicBezTo>
                  <a:pt x="3133" y="11507"/>
                  <a:pt x="3087" y="11491"/>
                  <a:pt x="3056" y="11461"/>
                </a:cubicBezTo>
                <a:lnTo>
                  <a:pt x="1976" y="10380"/>
                </a:lnTo>
                <a:cubicBezTo>
                  <a:pt x="1914" y="10319"/>
                  <a:pt x="1914" y="10195"/>
                  <a:pt x="1976" y="10133"/>
                </a:cubicBezTo>
                <a:lnTo>
                  <a:pt x="2686" y="9424"/>
                </a:lnTo>
                <a:cubicBezTo>
                  <a:pt x="2716" y="9393"/>
                  <a:pt x="2755" y="9377"/>
                  <a:pt x="2797" y="9377"/>
                </a:cubicBezTo>
                <a:close/>
                <a:moveTo>
                  <a:pt x="5216" y="10751"/>
                </a:moveTo>
                <a:cubicBezTo>
                  <a:pt x="5216" y="10751"/>
                  <a:pt x="5278" y="10751"/>
                  <a:pt x="5340" y="10812"/>
                </a:cubicBezTo>
                <a:lnTo>
                  <a:pt x="5926" y="11430"/>
                </a:lnTo>
                <a:cubicBezTo>
                  <a:pt x="5988" y="11491"/>
                  <a:pt x="6019" y="11522"/>
                  <a:pt x="5988" y="11522"/>
                </a:cubicBezTo>
                <a:cubicBezTo>
                  <a:pt x="5988" y="11615"/>
                  <a:pt x="5679" y="11738"/>
                  <a:pt x="5371" y="11800"/>
                </a:cubicBezTo>
                <a:lnTo>
                  <a:pt x="4938" y="11368"/>
                </a:lnTo>
                <a:cubicBezTo>
                  <a:pt x="5031" y="11028"/>
                  <a:pt x="5155" y="10751"/>
                  <a:pt x="5216" y="10751"/>
                </a:cubicBezTo>
                <a:close/>
                <a:moveTo>
                  <a:pt x="2007" y="10936"/>
                </a:moveTo>
                <a:lnTo>
                  <a:pt x="2500" y="11430"/>
                </a:lnTo>
                <a:lnTo>
                  <a:pt x="1451" y="12479"/>
                </a:lnTo>
                <a:cubicBezTo>
                  <a:pt x="1420" y="12510"/>
                  <a:pt x="1374" y="12525"/>
                  <a:pt x="1324" y="12525"/>
                </a:cubicBezTo>
                <a:cubicBezTo>
                  <a:pt x="1274" y="12525"/>
                  <a:pt x="1220" y="12510"/>
                  <a:pt x="1173" y="12479"/>
                </a:cubicBezTo>
                <a:lnTo>
                  <a:pt x="957" y="12232"/>
                </a:lnTo>
                <a:cubicBezTo>
                  <a:pt x="865" y="12170"/>
                  <a:pt x="865" y="12047"/>
                  <a:pt x="957" y="11985"/>
                </a:cubicBezTo>
                <a:lnTo>
                  <a:pt x="2007" y="10936"/>
                </a:lnTo>
                <a:close/>
                <a:moveTo>
                  <a:pt x="4167" y="11152"/>
                </a:moveTo>
                <a:lnTo>
                  <a:pt x="5371" y="12356"/>
                </a:lnTo>
                <a:cubicBezTo>
                  <a:pt x="5401" y="12386"/>
                  <a:pt x="5401" y="12448"/>
                  <a:pt x="5371" y="12510"/>
                </a:cubicBezTo>
                <a:lnTo>
                  <a:pt x="5093" y="12788"/>
                </a:lnTo>
                <a:cubicBezTo>
                  <a:pt x="5062" y="12803"/>
                  <a:pt x="5031" y="12811"/>
                  <a:pt x="5004" y="12811"/>
                </a:cubicBezTo>
                <a:cubicBezTo>
                  <a:pt x="4977" y="12811"/>
                  <a:pt x="4954" y="12803"/>
                  <a:pt x="4938" y="12788"/>
                </a:cubicBezTo>
                <a:lnTo>
                  <a:pt x="3735" y="11584"/>
                </a:lnTo>
                <a:lnTo>
                  <a:pt x="4167" y="11152"/>
                </a:lnTo>
                <a:close/>
                <a:moveTo>
                  <a:pt x="3951" y="12356"/>
                </a:moveTo>
                <a:lnTo>
                  <a:pt x="4383" y="12818"/>
                </a:lnTo>
                <a:cubicBezTo>
                  <a:pt x="4321" y="13158"/>
                  <a:pt x="4167" y="13436"/>
                  <a:pt x="4105" y="13436"/>
                </a:cubicBezTo>
                <a:cubicBezTo>
                  <a:pt x="4105" y="13436"/>
                  <a:pt x="4074" y="13436"/>
                  <a:pt x="3982" y="13343"/>
                </a:cubicBezTo>
                <a:lnTo>
                  <a:pt x="3395" y="12757"/>
                </a:lnTo>
                <a:cubicBezTo>
                  <a:pt x="3334" y="12695"/>
                  <a:pt x="3334" y="12664"/>
                  <a:pt x="3334" y="12633"/>
                </a:cubicBezTo>
                <a:cubicBezTo>
                  <a:pt x="3365" y="12572"/>
                  <a:pt x="3642" y="12417"/>
                  <a:pt x="3951" y="12356"/>
                </a:cubicBezTo>
                <a:close/>
                <a:moveTo>
                  <a:pt x="10428" y="1"/>
                </a:moveTo>
                <a:cubicBezTo>
                  <a:pt x="9836" y="1"/>
                  <a:pt x="9300" y="662"/>
                  <a:pt x="9691" y="1307"/>
                </a:cubicBezTo>
                <a:lnTo>
                  <a:pt x="4167" y="6831"/>
                </a:lnTo>
                <a:cubicBezTo>
                  <a:pt x="3858" y="7140"/>
                  <a:pt x="3673" y="7510"/>
                  <a:pt x="3642" y="7942"/>
                </a:cubicBezTo>
                <a:cubicBezTo>
                  <a:pt x="3642" y="8251"/>
                  <a:pt x="3488" y="8560"/>
                  <a:pt x="3272" y="8806"/>
                </a:cubicBezTo>
                <a:lnTo>
                  <a:pt x="3056" y="9022"/>
                </a:lnTo>
                <a:cubicBezTo>
                  <a:pt x="2979" y="8976"/>
                  <a:pt x="2902" y="8953"/>
                  <a:pt x="2824" y="8953"/>
                </a:cubicBezTo>
                <a:cubicBezTo>
                  <a:pt x="2747" y="8953"/>
                  <a:pt x="2670" y="8976"/>
                  <a:pt x="2593" y="9022"/>
                </a:cubicBezTo>
                <a:lnTo>
                  <a:pt x="2192" y="8590"/>
                </a:lnTo>
                <a:lnTo>
                  <a:pt x="2223" y="8560"/>
                </a:lnTo>
                <a:cubicBezTo>
                  <a:pt x="2408" y="8374"/>
                  <a:pt x="2408" y="8097"/>
                  <a:pt x="2223" y="7911"/>
                </a:cubicBezTo>
                <a:lnTo>
                  <a:pt x="1914" y="7603"/>
                </a:lnTo>
                <a:cubicBezTo>
                  <a:pt x="1821" y="7510"/>
                  <a:pt x="1706" y="7464"/>
                  <a:pt x="1590" y="7464"/>
                </a:cubicBezTo>
                <a:cubicBezTo>
                  <a:pt x="1474" y="7464"/>
                  <a:pt x="1358" y="7510"/>
                  <a:pt x="1266" y="7603"/>
                </a:cubicBezTo>
                <a:lnTo>
                  <a:pt x="186" y="8683"/>
                </a:lnTo>
                <a:cubicBezTo>
                  <a:pt x="1" y="8868"/>
                  <a:pt x="1" y="9146"/>
                  <a:pt x="186" y="9331"/>
                </a:cubicBezTo>
                <a:lnTo>
                  <a:pt x="494" y="9640"/>
                </a:lnTo>
                <a:cubicBezTo>
                  <a:pt x="587" y="9732"/>
                  <a:pt x="703" y="9779"/>
                  <a:pt x="818" y="9779"/>
                </a:cubicBezTo>
                <a:cubicBezTo>
                  <a:pt x="934" y="9779"/>
                  <a:pt x="1050" y="9732"/>
                  <a:pt x="1142" y="9640"/>
                </a:cubicBezTo>
                <a:lnTo>
                  <a:pt x="1173" y="9609"/>
                </a:lnTo>
                <a:lnTo>
                  <a:pt x="1605" y="10010"/>
                </a:lnTo>
                <a:cubicBezTo>
                  <a:pt x="1482" y="10226"/>
                  <a:pt x="1544" y="10473"/>
                  <a:pt x="1698" y="10658"/>
                </a:cubicBezTo>
                <a:lnTo>
                  <a:pt x="649" y="11677"/>
                </a:lnTo>
                <a:cubicBezTo>
                  <a:pt x="433" y="11923"/>
                  <a:pt x="433" y="12294"/>
                  <a:pt x="649" y="12541"/>
                </a:cubicBezTo>
                <a:lnTo>
                  <a:pt x="896" y="12757"/>
                </a:lnTo>
                <a:cubicBezTo>
                  <a:pt x="1019" y="12880"/>
                  <a:pt x="1173" y="12942"/>
                  <a:pt x="1328" y="12942"/>
                </a:cubicBezTo>
                <a:cubicBezTo>
                  <a:pt x="1482" y="12942"/>
                  <a:pt x="1636" y="12880"/>
                  <a:pt x="1760" y="12757"/>
                </a:cubicBezTo>
                <a:lnTo>
                  <a:pt x="2809" y="11738"/>
                </a:lnTo>
                <a:cubicBezTo>
                  <a:pt x="2902" y="11831"/>
                  <a:pt x="3025" y="11893"/>
                  <a:pt x="3179" y="11893"/>
                </a:cubicBezTo>
                <a:cubicBezTo>
                  <a:pt x="3272" y="11893"/>
                  <a:pt x="3334" y="11862"/>
                  <a:pt x="3395" y="11831"/>
                </a:cubicBezTo>
                <a:lnTo>
                  <a:pt x="3611" y="12047"/>
                </a:lnTo>
                <a:lnTo>
                  <a:pt x="3519" y="12047"/>
                </a:lnTo>
                <a:cubicBezTo>
                  <a:pt x="3179" y="12170"/>
                  <a:pt x="2994" y="12325"/>
                  <a:pt x="2932" y="12541"/>
                </a:cubicBezTo>
                <a:cubicBezTo>
                  <a:pt x="2871" y="12726"/>
                  <a:pt x="2932" y="12911"/>
                  <a:pt x="3087" y="13065"/>
                </a:cubicBezTo>
                <a:lnTo>
                  <a:pt x="3704" y="13652"/>
                </a:lnTo>
                <a:cubicBezTo>
                  <a:pt x="3797" y="13744"/>
                  <a:pt x="3920" y="13837"/>
                  <a:pt x="4074" y="13837"/>
                </a:cubicBezTo>
                <a:cubicBezTo>
                  <a:pt x="4290" y="13806"/>
                  <a:pt x="4445" y="13683"/>
                  <a:pt x="4537" y="13497"/>
                </a:cubicBezTo>
                <a:cubicBezTo>
                  <a:pt x="4599" y="13374"/>
                  <a:pt x="4661" y="13250"/>
                  <a:pt x="4692" y="13127"/>
                </a:cubicBezTo>
                <a:cubicBezTo>
                  <a:pt x="4784" y="13189"/>
                  <a:pt x="4877" y="13220"/>
                  <a:pt x="4969" y="13220"/>
                </a:cubicBezTo>
                <a:cubicBezTo>
                  <a:pt x="5124" y="13220"/>
                  <a:pt x="5247" y="13158"/>
                  <a:pt x="5340" y="13065"/>
                </a:cubicBezTo>
                <a:lnTo>
                  <a:pt x="5617" y="12788"/>
                </a:lnTo>
                <a:cubicBezTo>
                  <a:pt x="5803" y="12602"/>
                  <a:pt x="5833" y="12325"/>
                  <a:pt x="5679" y="12139"/>
                </a:cubicBezTo>
                <a:cubicBezTo>
                  <a:pt x="5957" y="12047"/>
                  <a:pt x="6296" y="11893"/>
                  <a:pt x="6358" y="11646"/>
                </a:cubicBezTo>
                <a:cubicBezTo>
                  <a:pt x="6420" y="11461"/>
                  <a:pt x="6358" y="11275"/>
                  <a:pt x="6235" y="11152"/>
                </a:cubicBezTo>
                <a:lnTo>
                  <a:pt x="5617" y="10535"/>
                </a:lnTo>
                <a:cubicBezTo>
                  <a:pt x="5525" y="10442"/>
                  <a:pt x="5401" y="10350"/>
                  <a:pt x="5247" y="10350"/>
                </a:cubicBezTo>
                <a:cubicBezTo>
                  <a:pt x="4908" y="10350"/>
                  <a:pt x="4722" y="10751"/>
                  <a:pt x="4630" y="11059"/>
                </a:cubicBezTo>
                <a:lnTo>
                  <a:pt x="4445" y="10843"/>
                </a:lnTo>
                <a:cubicBezTo>
                  <a:pt x="4506" y="10689"/>
                  <a:pt x="4506" y="10535"/>
                  <a:pt x="4445" y="10380"/>
                </a:cubicBezTo>
                <a:lnTo>
                  <a:pt x="4661" y="10164"/>
                </a:lnTo>
                <a:cubicBezTo>
                  <a:pt x="4877" y="9948"/>
                  <a:pt x="5185" y="9794"/>
                  <a:pt x="5494" y="9794"/>
                </a:cubicBezTo>
                <a:cubicBezTo>
                  <a:pt x="5926" y="9763"/>
                  <a:pt x="6296" y="9578"/>
                  <a:pt x="6605" y="9269"/>
                </a:cubicBezTo>
                <a:lnTo>
                  <a:pt x="12129" y="3745"/>
                </a:lnTo>
                <a:cubicBezTo>
                  <a:pt x="12284" y="3807"/>
                  <a:pt x="12438" y="3869"/>
                  <a:pt x="12592" y="3869"/>
                </a:cubicBezTo>
                <a:cubicBezTo>
                  <a:pt x="12808" y="3869"/>
                  <a:pt x="12993" y="3776"/>
                  <a:pt x="13179" y="3622"/>
                </a:cubicBezTo>
                <a:cubicBezTo>
                  <a:pt x="13487" y="3282"/>
                  <a:pt x="13487" y="2758"/>
                  <a:pt x="13179" y="2418"/>
                </a:cubicBezTo>
                <a:lnTo>
                  <a:pt x="11018" y="258"/>
                </a:lnTo>
                <a:cubicBezTo>
                  <a:pt x="10838" y="77"/>
                  <a:pt x="10630" y="1"/>
                  <a:pt x="1042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41" name="Google Shape;13441;p25"/>
          <p:cNvGrpSpPr/>
          <p:nvPr/>
        </p:nvGrpSpPr>
        <p:grpSpPr>
          <a:xfrm>
            <a:off x="2526494" y="2317875"/>
            <a:ext cx="361100" cy="347600"/>
            <a:chOff x="1767388" y="3021206"/>
            <a:chExt cx="361100" cy="347600"/>
          </a:xfrm>
        </p:grpSpPr>
        <p:sp>
          <p:nvSpPr>
            <p:cNvPr id="13442" name="Google Shape;13442;p25"/>
            <p:cNvSpPr/>
            <p:nvPr/>
          </p:nvSpPr>
          <p:spPr>
            <a:xfrm>
              <a:off x="188543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62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185" y="833"/>
                  </a:cubicBezTo>
                  <a:cubicBezTo>
                    <a:pt x="309" y="833"/>
                    <a:pt x="401" y="741"/>
                    <a:pt x="401" y="617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3" name="Google Shape;13443;p25"/>
            <p:cNvSpPr/>
            <p:nvPr/>
          </p:nvSpPr>
          <p:spPr>
            <a:xfrm>
              <a:off x="200038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216" y="833"/>
                  </a:cubicBezTo>
                  <a:cubicBezTo>
                    <a:pt x="309" y="833"/>
                    <a:pt x="402" y="741"/>
                    <a:pt x="402" y="617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4" name="Google Shape;13444;p25"/>
            <p:cNvSpPr/>
            <p:nvPr/>
          </p:nvSpPr>
          <p:spPr>
            <a:xfrm>
              <a:off x="1928638" y="3191606"/>
              <a:ext cx="40150" cy="16325"/>
            </a:xfrm>
            <a:custGeom>
              <a:avLst/>
              <a:gdLst/>
              <a:ahLst/>
              <a:cxnLst/>
              <a:rect l="l" t="t" r="r" b="b"/>
              <a:pathLst>
                <a:path w="1606" h="653" extrusionOk="0">
                  <a:moveTo>
                    <a:pt x="200" y="0"/>
                  </a:moveTo>
                  <a:cubicBezTo>
                    <a:pt x="152" y="0"/>
                    <a:pt x="104" y="15"/>
                    <a:pt x="62" y="43"/>
                  </a:cubicBezTo>
                  <a:cubicBezTo>
                    <a:pt x="0" y="136"/>
                    <a:pt x="0" y="259"/>
                    <a:pt x="62" y="352"/>
                  </a:cubicBezTo>
                  <a:cubicBezTo>
                    <a:pt x="263" y="552"/>
                    <a:pt x="525" y="653"/>
                    <a:pt x="787" y="653"/>
                  </a:cubicBezTo>
                  <a:cubicBezTo>
                    <a:pt x="1050" y="653"/>
                    <a:pt x="1312" y="552"/>
                    <a:pt x="1513" y="352"/>
                  </a:cubicBezTo>
                  <a:cubicBezTo>
                    <a:pt x="1605" y="259"/>
                    <a:pt x="1605" y="136"/>
                    <a:pt x="1513" y="43"/>
                  </a:cubicBezTo>
                  <a:lnTo>
                    <a:pt x="1482" y="43"/>
                  </a:lnTo>
                  <a:cubicBezTo>
                    <a:pt x="1440" y="15"/>
                    <a:pt x="1392" y="0"/>
                    <a:pt x="1347" y="0"/>
                  </a:cubicBezTo>
                  <a:cubicBezTo>
                    <a:pt x="1291" y="0"/>
                    <a:pt x="1238" y="23"/>
                    <a:pt x="1204" y="74"/>
                  </a:cubicBezTo>
                  <a:cubicBezTo>
                    <a:pt x="1080" y="197"/>
                    <a:pt x="926" y="259"/>
                    <a:pt x="772" y="259"/>
                  </a:cubicBezTo>
                  <a:cubicBezTo>
                    <a:pt x="618" y="259"/>
                    <a:pt x="463" y="197"/>
                    <a:pt x="371" y="74"/>
                  </a:cubicBezTo>
                  <a:cubicBezTo>
                    <a:pt x="320" y="23"/>
                    <a:pt x="259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5" name="Google Shape;13445;p25"/>
            <p:cNvSpPr/>
            <p:nvPr/>
          </p:nvSpPr>
          <p:spPr>
            <a:xfrm>
              <a:off x="1767388" y="3021206"/>
              <a:ext cx="361100" cy="347600"/>
            </a:xfrm>
            <a:custGeom>
              <a:avLst/>
              <a:gdLst/>
              <a:ahLst/>
              <a:cxnLst/>
              <a:rect l="l" t="t" r="r" b="b"/>
              <a:pathLst>
                <a:path w="14444" h="13904" extrusionOk="0">
                  <a:moveTo>
                    <a:pt x="3734" y="1181"/>
                  </a:moveTo>
                  <a:lnTo>
                    <a:pt x="3765" y="1983"/>
                  </a:lnTo>
                  <a:lnTo>
                    <a:pt x="2685" y="1983"/>
                  </a:lnTo>
                  <a:lnTo>
                    <a:pt x="2685" y="1181"/>
                  </a:lnTo>
                  <a:close/>
                  <a:moveTo>
                    <a:pt x="6419" y="1181"/>
                  </a:moveTo>
                  <a:lnTo>
                    <a:pt x="6419" y="1983"/>
                  </a:lnTo>
                  <a:lnTo>
                    <a:pt x="5370" y="1983"/>
                  </a:lnTo>
                  <a:lnTo>
                    <a:pt x="5370" y="1181"/>
                  </a:lnTo>
                  <a:close/>
                  <a:moveTo>
                    <a:pt x="9104" y="1181"/>
                  </a:moveTo>
                  <a:lnTo>
                    <a:pt x="9104" y="1983"/>
                  </a:lnTo>
                  <a:lnTo>
                    <a:pt x="8024" y="1983"/>
                  </a:lnTo>
                  <a:lnTo>
                    <a:pt x="8024" y="1181"/>
                  </a:lnTo>
                  <a:close/>
                  <a:moveTo>
                    <a:pt x="11759" y="1181"/>
                  </a:moveTo>
                  <a:lnTo>
                    <a:pt x="11759" y="1983"/>
                  </a:lnTo>
                  <a:lnTo>
                    <a:pt x="10678" y="1983"/>
                  </a:lnTo>
                  <a:lnTo>
                    <a:pt x="10678" y="1181"/>
                  </a:lnTo>
                  <a:close/>
                  <a:moveTo>
                    <a:pt x="13363" y="1211"/>
                  </a:moveTo>
                  <a:cubicBezTo>
                    <a:pt x="13549" y="1242"/>
                    <a:pt x="13703" y="1397"/>
                    <a:pt x="13703" y="1613"/>
                  </a:cubicBezTo>
                  <a:cubicBezTo>
                    <a:pt x="13703" y="1829"/>
                    <a:pt x="13549" y="1983"/>
                    <a:pt x="13363" y="2014"/>
                  </a:cubicBezTo>
                  <a:lnTo>
                    <a:pt x="13363" y="1211"/>
                  </a:lnTo>
                  <a:close/>
                  <a:moveTo>
                    <a:pt x="1049" y="1242"/>
                  </a:moveTo>
                  <a:lnTo>
                    <a:pt x="1049" y="2045"/>
                  </a:lnTo>
                  <a:cubicBezTo>
                    <a:pt x="864" y="2014"/>
                    <a:pt x="710" y="1860"/>
                    <a:pt x="710" y="1643"/>
                  </a:cubicBezTo>
                  <a:lnTo>
                    <a:pt x="710" y="1613"/>
                  </a:lnTo>
                  <a:cubicBezTo>
                    <a:pt x="710" y="1427"/>
                    <a:pt x="864" y="1242"/>
                    <a:pt x="1049" y="1242"/>
                  </a:cubicBezTo>
                  <a:close/>
                  <a:moveTo>
                    <a:pt x="7222" y="424"/>
                  </a:moveTo>
                  <a:cubicBezTo>
                    <a:pt x="7422" y="424"/>
                    <a:pt x="7623" y="563"/>
                    <a:pt x="7623" y="841"/>
                  </a:cubicBezTo>
                  <a:lnTo>
                    <a:pt x="7623" y="2909"/>
                  </a:lnTo>
                  <a:lnTo>
                    <a:pt x="6852" y="2909"/>
                  </a:lnTo>
                  <a:lnTo>
                    <a:pt x="6821" y="841"/>
                  </a:lnTo>
                  <a:cubicBezTo>
                    <a:pt x="6821" y="563"/>
                    <a:pt x="7021" y="424"/>
                    <a:pt x="7222" y="424"/>
                  </a:cubicBezTo>
                  <a:close/>
                  <a:moveTo>
                    <a:pt x="6419" y="2415"/>
                  </a:moveTo>
                  <a:lnTo>
                    <a:pt x="6419" y="3001"/>
                  </a:lnTo>
                  <a:cubicBezTo>
                    <a:pt x="6049" y="3063"/>
                    <a:pt x="5710" y="3187"/>
                    <a:pt x="5370" y="3372"/>
                  </a:cubicBezTo>
                  <a:lnTo>
                    <a:pt x="5370" y="2415"/>
                  </a:lnTo>
                  <a:close/>
                  <a:moveTo>
                    <a:pt x="9074" y="2415"/>
                  </a:moveTo>
                  <a:lnTo>
                    <a:pt x="9074" y="3372"/>
                  </a:lnTo>
                  <a:cubicBezTo>
                    <a:pt x="8734" y="3187"/>
                    <a:pt x="8395" y="3063"/>
                    <a:pt x="8024" y="2971"/>
                  </a:cubicBezTo>
                  <a:lnTo>
                    <a:pt x="8024" y="2415"/>
                  </a:lnTo>
                  <a:close/>
                  <a:moveTo>
                    <a:pt x="11759" y="2415"/>
                  </a:moveTo>
                  <a:lnTo>
                    <a:pt x="11759" y="3464"/>
                  </a:lnTo>
                  <a:lnTo>
                    <a:pt x="10678" y="3464"/>
                  </a:lnTo>
                  <a:lnTo>
                    <a:pt x="10678" y="2415"/>
                  </a:lnTo>
                  <a:close/>
                  <a:moveTo>
                    <a:pt x="3734" y="2415"/>
                  </a:moveTo>
                  <a:lnTo>
                    <a:pt x="3734" y="3495"/>
                  </a:lnTo>
                  <a:lnTo>
                    <a:pt x="2685" y="3495"/>
                  </a:lnTo>
                  <a:lnTo>
                    <a:pt x="2685" y="2415"/>
                  </a:lnTo>
                  <a:close/>
                  <a:moveTo>
                    <a:pt x="4568" y="424"/>
                  </a:moveTo>
                  <a:cubicBezTo>
                    <a:pt x="4768" y="424"/>
                    <a:pt x="4969" y="563"/>
                    <a:pt x="4969" y="841"/>
                  </a:cubicBezTo>
                  <a:lnTo>
                    <a:pt x="4969" y="3588"/>
                  </a:lnTo>
                  <a:cubicBezTo>
                    <a:pt x="4660" y="3773"/>
                    <a:pt x="4383" y="4020"/>
                    <a:pt x="4167" y="4298"/>
                  </a:cubicBezTo>
                  <a:lnTo>
                    <a:pt x="4167" y="841"/>
                  </a:lnTo>
                  <a:cubicBezTo>
                    <a:pt x="4167" y="563"/>
                    <a:pt x="4367" y="424"/>
                    <a:pt x="4568" y="424"/>
                  </a:cubicBezTo>
                  <a:close/>
                  <a:moveTo>
                    <a:pt x="9876" y="424"/>
                  </a:moveTo>
                  <a:cubicBezTo>
                    <a:pt x="10077" y="424"/>
                    <a:pt x="10277" y="563"/>
                    <a:pt x="10277" y="841"/>
                  </a:cubicBezTo>
                  <a:lnTo>
                    <a:pt x="10277" y="4298"/>
                  </a:lnTo>
                  <a:cubicBezTo>
                    <a:pt x="10061" y="4020"/>
                    <a:pt x="9783" y="3773"/>
                    <a:pt x="9475" y="3588"/>
                  </a:cubicBezTo>
                  <a:lnTo>
                    <a:pt x="9475" y="841"/>
                  </a:lnTo>
                  <a:cubicBezTo>
                    <a:pt x="9475" y="563"/>
                    <a:pt x="9675" y="424"/>
                    <a:pt x="9876" y="424"/>
                  </a:cubicBezTo>
                  <a:close/>
                  <a:moveTo>
                    <a:pt x="3734" y="3866"/>
                  </a:moveTo>
                  <a:lnTo>
                    <a:pt x="3734" y="4668"/>
                  </a:lnTo>
                  <a:lnTo>
                    <a:pt x="2685" y="4668"/>
                  </a:lnTo>
                  <a:lnTo>
                    <a:pt x="2685" y="3866"/>
                  </a:lnTo>
                  <a:close/>
                  <a:moveTo>
                    <a:pt x="11759" y="3866"/>
                  </a:moveTo>
                  <a:lnTo>
                    <a:pt x="11759" y="4668"/>
                  </a:lnTo>
                  <a:lnTo>
                    <a:pt x="10678" y="4668"/>
                  </a:lnTo>
                  <a:lnTo>
                    <a:pt x="10678" y="3866"/>
                  </a:lnTo>
                  <a:close/>
                  <a:moveTo>
                    <a:pt x="13302" y="3866"/>
                  </a:moveTo>
                  <a:cubicBezTo>
                    <a:pt x="13487" y="3896"/>
                    <a:pt x="13641" y="4051"/>
                    <a:pt x="13641" y="4267"/>
                  </a:cubicBezTo>
                  <a:cubicBezTo>
                    <a:pt x="13641" y="4483"/>
                    <a:pt x="13487" y="4637"/>
                    <a:pt x="13302" y="4668"/>
                  </a:cubicBezTo>
                  <a:lnTo>
                    <a:pt x="13302" y="3866"/>
                  </a:lnTo>
                  <a:close/>
                  <a:moveTo>
                    <a:pt x="1049" y="3896"/>
                  </a:moveTo>
                  <a:lnTo>
                    <a:pt x="1049" y="4699"/>
                  </a:lnTo>
                  <a:cubicBezTo>
                    <a:pt x="864" y="4699"/>
                    <a:pt x="710" y="4514"/>
                    <a:pt x="710" y="4328"/>
                  </a:cubicBezTo>
                  <a:lnTo>
                    <a:pt x="710" y="4298"/>
                  </a:lnTo>
                  <a:cubicBezTo>
                    <a:pt x="710" y="4082"/>
                    <a:pt x="864" y="3927"/>
                    <a:pt x="1049" y="3896"/>
                  </a:cubicBezTo>
                  <a:close/>
                  <a:moveTo>
                    <a:pt x="3642" y="5100"/>
                  </a:moveTo>
                  <a:cubicBezTo>
                    <a:pt x="3457" y="5439"/>
                    <a:pt x="3333" y="5779"/>
                    <a:pt x="3241" y="6149"/>
                  </a:cubicBezTo>
                  <a:lnTo>
                    <a:pt x="2685" y="6149"/>
                  </a:lnTo>
                  <a:lnTo>
                    <a:pt x="2685" y="5100"/>
                  </a:lnTo>
                  <a:close/>
                  <a:moveTo>
                    <a:pt x="11759" y="5069"/>
                  </a:moveTo>
                  <a:lnTo>
                    <a:pt x="11759" y="6149"/>
                  </a:lnTo>
                  <a:lnTo>
                    <a:pt x="11172" y="6149"/>
                  </a:lnTo>
                  <a:cubicBezTo>
                    <a:pt x="11080" y="5779"/>
                    <a:pt x="10956" y="5409"/>
                    <a:pt x="10802" y="5069"/>
                  </a:cubicBezTo>
                  <a:close/>
                  <a:moveTo>
                    <a:pt x="1049" y="6581"/>
                  </a:moveTo>
                  <a:lnTo>
                    <a:pt x="1049" y="7353"/>
                  </a:lnTo>
                  <a:cubicBezTo>
                    <a:pt x="869" y="7323"/>
                    <a:pt x="717" y="7175"/>
                    <a:pt x="710" y="6967"/>
                  </a:cubicBezTo>
                  <a:lnTo>
                    <a:pt x="710" y="6967"/>
                  </a:lnTo>
                  <a:cubicBezTo>
                    <a:pt x="717" y="6759"/>
                    <a:pt x="869" y="6611"/>
                    <a:pt x="1049" y="6581"/>
                  </a:cubicBezTo>
                  <a:close/>
                  <a:moveTo>
                    <a:pt x="3179" y="6581"/>
                  </a:moveTo>
                  <a:cubicBezTo>
                    <a:pt x="3179" y="6705"/>
                    <a:pt x="3179" y="6828"/>
                    <a:pt x="3179" y="6952"/>
                  </a:cubicBezTo>
                  <a:cubicBezTo>
                    <a:pt x="3179" y="7075"/>
                    <a:pt x="3179" y="7229"/>
                    <a:pt x="3179" y="7353"/>
                  </a:cubicBezTo>
                  <a:lnTo>
                    <a:pt x="2685" y="7353"/>
                  </a:lnTo>
                  <a:lnTo>
                    <a:pt x="2685" y="6581"/>
                  </a:lnTo>
                  <a:close/>
                  <a:moveTo>
                    <a:pt x="11759" y="6550"/>
                  </a:moveTo>
                  <a:lnTo>
                    <a:pt x="11759" y="7353"/>
                  </a:lnTo>
                  <a:lnTo>
                    <a:pt x="11234" y="7353"/>
                  </a:lnTo>
                  <a:cubicBezTo>
                    <a:pt x="11265" y="7075"/>
                    <a:pt x="11265" y="6797"/>
                    <a:pt x="11234" y="6550"/>
                  </a:cubicBezTo>
                  <a:close/>
                  <a:moveTo>
                    <a:pt x="13302" y="6581"/>
                  </a:moveTo>
                  <a:cubicBezTo>
                    <a:pt x="13487" y="6581"/>
                    <a:pt x="13641" y="6767"/>
                    <a:pt x="13641" y="6952"/>
                  </a:cubicBezTo>
                  <a:cubicBezTo>
                    <a:pt x="13641" y="7137"/>
                    <a:pt x="13487" y="7322"/>
                    <a:pt x="13302" y="7353"/>
                  </a:cubicBezTo>
                  <a:lnTo>
                    <a:pt x="13302" y="6581"/>
                  </a:lnTo>
                  <a:close/>
                  <a:moveTo>
                    <a:pt x="11759" y="7754"/>
                  </a:moveTo>
                  <a:lnTo>
                    <a:pt x="11759" y="8803"/>
                  </a:lnTo>
                  <a:lnTo>
                    <a:pt x="10802" y="8803"/>
                  </a:lnTo>
                  <a:cubicBezTo>
                    <a:pt x="10987" y="8495"/>
                    <a:pt x="11110" y="8124"/>
                    <a:pt x="11172" y="7754"/>
                  </a:cubicBezTo>
                  <a:close/>
                  <a:moveTo>
                    <a:pt x="3241" y="7754"/>
                  </a:moveTo>
                  <a:cubicBezTo>
                    <a:pt x="3333" y="8124"/>
                    <a:pt x="3457" y="8495"/>
                    <a:pt x="3642" y="8834"/>
                  </a:cubicBezTo>
                  <a:lnTo>
                    <a:pt x="2685" y="8834"/>
                  </a:lnTo>
                  <a:lnTo>
                    <a:pt x="2685" y="7754"/>
                  </a:lnTo>
                  <a:close/>
                  <a:moveTo>
                    <a:pt x="11759" y="9235"/>
                  </a:moveTo>
                  <a:lnTo>
                    <a:pt x="11759" y="10007"/>
                  </a:lnTo>
                  <a:lnTo>
                    <a:pt x="10678" y="10007"/>
                  </a:lnTo>
                  <a:lnTo>
                    <a:pt x="10678" y="9235"/>
                  </a:lnTo>
                  <a:close/>
                  <a:moveTo>
                    <a:pt x="13302" y="9205"/>
                  </a:moveTo>
                  <a:cubicBezTo>
                    <a:pt x="13487" y="9235"/>
                    <a:pt x="13641" y="9390"/>
                    <a:pt x="13641" y="9606"/>
                  </a:cubicBezTo>
                  <a:lnTo>
                    <a:pt x="13641" y="9637"/>
                  </a:lnTo>
                  <a:cubicBezTo>
                    <a:pt x="13641" y="9822"/>
                    <a:pt x="13487" y="9976"/>
                    <a:pt x="13302" y="10007"/>
                  </a:cubicBezTo>
                  <a:lnTo>
                    <a:pt x="13302" y="9205"/>
                  </a:lnTo>
                  <a:close/>
                  <a:moveTo>
                    <a:pt x="1049" y="9266"/>
                  </a:moveTo>
                  <a:lnTo>
                    <a:pt x="1049" y="10038"/>
                  </a:lnTo>
                  <a:cubicBezTo>
                    <a:pt x="864" y="10007"/>
                    <a:pt x="710" y="9853"/>
                    <a:pt x="710" y="9667"/>
                  </a:cubicBezTo>
                  <a:lnTo>
                    <a:pt x="710" y="9637"/>
                  </a:lnTo>
                  <a:cubicBezTo>
                    <a:pt x="710" y="9421"/>
                    <a:pt x="864" y="9266"/>
                    <a:pt x="1049" y="9266"/>
                  </a:cubicBezTo>
                  <a:close/>
                  <a:moveTo>
                    <a:pt x="3734" y="9235"/>
                  </a:moveTo>
                  <a:lnTo>
                    <a:pt x="3734" y="10038"/>
                  </a:lnTo>
                  <a:lnTo>
                    <a:pt x="2685" y="10038"/>
                  </a:lnTo>
                  <a:lnTo>
                    <a:pt x="2685" y="9235"/>
                  </a:lnTo>
                  <a:close/>
                  <a:moveTo>
                    <a:pt x="7222" y="3341"/>
                  </a:moveTo>
                  <a:cubicBezTo>
                    <a:pt x="9104" y="3341"/>
                    <a:pt x="10678" y="4791"/>
                    <a:pt x="10833" y="6674"/>
                  </a:cubicBezTo>
                  <a:cubicBezTo>
                    <a:pt x="10987" y="8587"/>
                    <a:pt x="9660" y="10254"/>
                    <a:pt x="7777" y="10562"/>
                  </a:cubicBezTo>
                  <a:cubicBezTo>
                    <a:pt x="7592" y="10578"/>
                    <a:pt x="7407" y="10586"/>
                    <a:pt x="7218" y="10586"/>
                  </a:cubicBezTo>
                  <a:cubicBezTo>
                    <a:pt x="7029" y="10586"/>
                    <a:pt x="6836" y="10578"/>
                    <a:pt x="6635" y="10562"/>
                  </a:cubicBezTo>
                  <a:cubicBezTo>
                    <a:pt x="4784" y="10254"/>
                    <a:pt x="3426" y="8587"/>
                    <a:pt x="3580" y="6674"/>
                  </a:cubicBezTo>
                  <a:cubicBezTo>
                    <a:pt x="3734" y="4791"/>
                    <a:pt x="5308" y="3341"/>
                    <a:pt x="7222" y="3341"/>
                  </a:cubicBezTo>
                  <a:close/>
                  <a:moveTo>
                    <a:pt x="11759" y="10408"/>
                  </a:moveTo>
                  <a:lnTo>
                    <a:pt x="11759" y="11457"/>
                  </a:lnTo>
                  <a:lnTo>
                    <a:pt x="10678" y="11457"/>
                  </a:lnTo>
                  <a:lnTo>
                    <a:pt x="10678" y="10408"/>
                  </a:lnTo>
                  <a:close/>
                  <a:moveTo>
                    <a:pt x="3734" y="10439"/>
                  </a:moveTo>
                  <a:lnTo>
                    <a:pt x="3734" y="11488"/>
                  </a:lnTo>
                  <a:lnTo>
                    <a:pt x="2685" y="11488"/>
                  </a:lnTo>
                  <a:lnTo>
                    <a:pt x="2685" y="10439"/>
                  </a:lnTo>
                  <a:close/>
                  <a:moveTo>
                    <a:pt x="5370" y="10562"/>
                  </a:moveTo>
                  <a:cubicBezTo>
                    <a:pt x="5710" y="10717"/>
                    <a:pt x="6049" y="10871"/>
                    <a:pt x="6419" y="10933"/>
                  </a:cubicBezTo>
                  <a:lnTo>
                    <a:pt x="6419" y="11519"/>
                  </a:lnTo>
                  <a:lnTo>
                    <a:pt x="5370" y="11519"/>
                  </a:lnTo>
                  <a:lnTo>
                    <a:pt x="5370" y="10562"/>
                  </a:lnTo>
                  <a:close/>
                  <a:moveTo>
                    <a:pt x="9104" y="10532"/>
                  </a:moveTo>
                  <a:lnTo>
                    <a:pt x="9074" y="11519"/>
                  </a:lnTo>
                  <a:lnTo>
                    <a:pt x="8024" y="11519"/>
                  </a:lnTo>
                  <a:lnTo>
                    <a:pt x="8024" y="10933"/>
                  </a:lnTo>
                  <a:cubicBezTo>
                    <a:pt x="8395" y="10840"/>
                    <a:pt x="8765" y="10717"/>
                    <a:pt x="9104" y="10532"/>
                  </a:cubicBezTo>
                  <a:close/>
                  <a:moveTo>
                    <a:pt x="3734" y="11890"/>
                  </a:moveTo>
                  <a:lnTo>
                    <a:pt x="3734" y="12692"/>
                  </a:lnTo>
                  <a:lnTo>
                    <a:pt x="2685" y="12692"/>
                  </a:lnTo>
                  <a:lnTo>
                    <a:pt x="2685" y="11890"/>
                  </a:lnTo>
                  <a:close/>
                  <a:moveTo>
                    <a:pt x="6389" y="11890"/>
                  </a:moveTo>
                  <a:lnTo>
                    <a:pt x="6389" y="12692"/>
                  </a:lnTo>
                  <a:lnTo>
                    <a:pt x="5370" y="12692"/>
                  </a:lnTo>
                  <a:lnTo>
                    <a:pt x="5339" y="11890"/>
                  </a:lnTo>
                  <a:close/>
                  <a:moveTo>
                    <a:pt x="9043" y="11890"/>
                  </a:moveTo>
                  <a:lnTo>
                    <a:pt x="9043" y="12692"/>
                  </a:lnTo>
                  <a:lnTo>
                    <a:pt x="8024" y="12692"/>
                  </a:lnTo>
                  <a:lnTo>
                    <a:pt x="7963" y="11890"/>
                  </a:lnTo>
                  <a:close/>
                  <a:moveTo>
                    <a:pt x="11697" y="11890"/>
                  </a:moveTo>
                  <a:lnTo>
                    <a:pt x="11697" y="12692"/>
                  </a:lnTo>
                  <a:lnTo>
                    <a:pt x="10617" y="12692"/>
                  </a:lnTo>
                  <a:lnTo>
                    <a:pt x="10617" y="11890"/>
                  </a:lnTo>
                  <a:close/>
                  <a:moveTo>
                    <a:pt x="13302" y="11890"/>
                  </a:moveTo>
                  <a:cubicBezTo>
                    <a:pt x="13487" y="11890"/>
                    <a:pt x="13641" y="12075"/>
                    <a:pt x="13641" y="12260"/>
                  </a:cubicBezTo>
                  <a:lnTo>
                    <a:pt x="13641" y="12291"/>
                  </a:lnTo>
                  <a:cubicBezTo>
                    <a:pt x="13641" y="12507"/>
                    <a:pt x="13487" y="12661"/>
                    <a:pt x="13302" y="12692"/>
                  </a:cubicBezTo>
                  <a:lnTo>
                    <a:pt x="13302" y="11890"/>
                  </a:lnTo>
                  <a:close/>
                  <a:moveTo>
                    <a:pt x="1049" y="11920"/>
                  </a:moveTo>
                  <a:lnTo>
                    <a:pt x="1049" y="12723"/>
                  </a:lnTo>
                  <a:cubicBezTo>
                    <a:pt x="864" y="12692"/>
                    <a:pt x="710" y="12538"/>
                    <a:pt x="710" y="12322"/>
                  </a:cubicBezTo>
                  <a:cubicBezTo>
                    <a:pt x="710" y="12106"/>
                    <a:pt x="864" y="11951"/>
                    <a:pt x="1049" y="11920"/>
                  </a:cubicBezTo>
                  <a:close/>
                  <a:moveTo>
                    <a:pt x="4136" y="9575"/>
                  </a:moveTo>
                  <a:cubicBezTo>
                    <a:pt x="4383" y="9853"/>
                    <a:pt x="4629" y="10100"/>
                    <a:pt x="4938" y="10285"/>
                  </a:cubicBezTo>
                  <a:lnTo>
                    <a:pt x="4938" y="13062"/>
                  </a:lnTo>
                  <a:cubicBezTo>
                    <a:pt x="4938" y="13325"/>
                    <a:pt x="4737" y="13456"/>
                    <a:pt x="4537" y="13456"/>
                  </a:cubicBezTo>
                  <a:cubicBezTo>
                    <a:pt x="4336" y="13456"/>
                    <a:pt x="4136" y="13325"/>
                    <a:pt x="4136" y="13062"/>
                  </a:cubicBezTo>
                  <a:lnTo>
                    <a:pt x="4136" y="9575"/>
                  </a:lnTo>
                  <a:close/>
                  <a:moveTo>
                    <a:pt x="7561" y="10964"/>
                  </a:moveTo>
                  <a:lnTo>
                    <a:pt x="7592" y="13062"/>
                  </a:lnTo>
                  <a:cubicBezTo>
                    <a:pt x="7592" y="13325"/>
                    <a:pt x="7392" y="13456"/>
                    <a:pt x="7191" y="13456"/>
                  </a:cubicBezTo>
                  <a:cubicBezTo>
                    <a:pt x="6990" y="13456"/>
                    <a:pt x="6790" y="13325"/>
                    <a:pt x="6790" y="13062"/>
                  </a:cubicBezTo>
                  <a:lnTo>
                    <a:pt x="6790" y="10964"/>
                  </a:lnTo>
                  <a:cubicBezTo>
                    <a:pt x="6913" y="10995"/>
                    <a:pt x="7037" y="10995"/>
                    <a:pt x="7191" y="10995"/>
                  </a:cubicBezTo>
                  <a:cubicBezTo>
                    <a:pt x="7314" y="10995"/>
                    <a:pt x="7438" y="10995"/>
                    <a:pt x="7561" y="10964"/>
                  </a:cubicBezTo>
                  <a:close/>
                  <a:moveTo>
                    <a:pt x="10246" y="9575"/>
                  </a:moveTo>
                  <a:lnTo>
                    <a:pt x="10246" y="13062"/>
                  </a:lnTo>
                  <a:cubicBezTo>
                    <a:pt x="10246" y="13325"/>
                    <a:pt x="10046" y="13456"/>
                    <a:pt x="9845" y="13456"/>
                  </a:cubicBezTo>
                  <a:cubicBezTo>
                    <a:pt x="9645" y="13456"/>
                    <a:pt x="9444" y="13325"/>
                    <a:pt x="9444" y="13062"/>
                  </a:cubicBezTo>
                  <a:lnTo>
                    <a:pt x="9444" y="10285"/>
                  </a:lnTo>
                  <a:cubicBezTo>
                    <a:pt x="9753" y="10100"/>
                    <a:pt x="9999" y="9853"/>
                    <a:pt x="10246" y="9575"/>
                  </a:cubicBezTo>
                  <a:close/>
                  <a:moveTo>
                    <a:pt x="1860" y="0"/>
                  </a:moveTo>
                  <a:cubicBezTo>
                    <a:pt x="1458" y="0"/>
                    <a:pt x="1065" y="270"/>
                    <a:pt x="1080" y="810"/>
                  </a:cubicBezTo>
                  <a:cubicBezTo>
                    <a:pt x="0" y="810"/>
                    <a:pt x="0" y="2415"/>
                    <a:pt x="1080" y="2415"/>
                  </a:cubicBezTo>
                  <a:lnTo>
                    <a:pt x="1080" y="3495"/>
                  </a:lnTo>
                  <a:cubicBezTo>
                    <a:pt x="0" y="3495"/>
                    <a:pt x="0" y="5100"/>
                    <a:pt x="1080" y="5100"/>
                  </a:cubicBezTo>
                  <a:lnTo>
                    <a:pt x="1080" y="6149"/>
                  </a:lnTo>
                  <a:cubicBezTo>
                    <a:pt x="62" y="6211"/>
                    <a:pt x="62" y="7692"/>
                    <a:pt x="1080" y="7754"/>
                  </a:cubicBezTo>
                  <a:lnTo>
                    <a:pt x="1080" y="8834"/>
                  </a:lnTo>
                  <a:cubicBezTo>
                    <a:pt x="0" y="8834"/>
                    <a:pt x="0" y="10439"/>
                    <a:pt x="1080" y="10439"/>
                  </a:cubicBezTo>
                  <a:lnTo>
                    <a:pt x="1080" y="10562"/>
                  </a:lnTo>
                  <a:cubicBezTo>
                    <a:pt x="1080" y="10686"/>
                    <a:pt x="1142" y="10748"/>
                    <a:pt x="1266" y="10748"/>
                  </a:cubicBezTo>
                  <a:cubicBezTo>
                    <a:pt x="1282" y="10752"/>
                    <a:pt x="1297" y="10754"/>
                    <a:pt x="1312" y="10754"/>
                  </a:cubicBezTo>
                  <a:cubicBezTo>
                    <a:pt x="1412" y="10754"/>
                    <a:pt x="1482" y="10670"/>
                    <a:pt x="1482" y="10562"/>
                  </a:cubicBezTo>
                  <a:lnTo>
                    <a:pt x="1482" y="841"/>
                  </a:lnTo>
                  <a:cubicBezTo>
                    <a:pt x="1482" y="579"/>
                    <a:pt x="1682" y="448"/>
                    <a:pt x="1883" y="448"/>
                  </a:cubicBezTo>
                  <a:cubicBezTo>
                    <a:pt x="2083" y="448"/>
                    <a:pt x="2284" y="579"/>
                    <a:pt x="2284" y="841"/>
                  </a:cubicBezTo>
                  <a:lnTo>
                    <a:pt x="2284" y="13062"/>
                  </a:lnTo>
                  <a:cubicBezTo>
                    <a:pt x="2284" y="13325"/>
                    <a:pt x="2083" y="13456"/>
                    <a:pt x="1883" y="13456"/>
                  </a:cubicBezTo>
                  <a:cubicBezTo>
                    <a:pt x="1682" y="13456"/>
                    <a:pt x="1482" y="13325"/>
                    <a:pt x="1482" y="13062"/>
                  </a:cubicBezTo>
                  <a:lnTo>
                    <a:pt x="1482" y="11365"/>
                  </a:lnTo>
                  <a:cubicBezTo>
                    <a:pt x="1482" y="11241"/>
                    <a:pt x="1389" y="11149"/>
                    <a:pt x="1266" y="11149"/>
                  </a:cubicBezTo>
                  <a:cubicBezTo>
                    <a:pt x="1142" y="11149"/>
                    <a:pt x="1049" y="11241"/>
                    <a:pt x="1080" y="11365"/>
                  </a:cubicBezTo>
                  <a:lnTo>
                    <a:pt x="1080" y="11488"/>
                  </a:lnTo>
                  <a:cubicBezTo>
                    <a:pt x="0" y="11488"/>
                    <a:pt x="0" y="13093"/>
                    <a:pt x="1080" y="13093"/>
                  </a:cubicBezTo>
                  <a:cubicBezTo>
                    <a:pt x="1080" y="13633"/>
                    <a:pt x="1482" y="13903"/>
                    <a:pt x="1883" y="13903"/>
                  </a:cubicBezTo>
                  <a:cubicBezTo>
                    <a:pt x="2284" y="13903"/>
                    <a:pt x="2685" y="13633"/>
                    <a:pt x="2685" y="13093"/>
                  </a:cubicBezTo>
                  <a:lnTo>
                    <a:pt x="3734" y="13093"/>
                  </a:lnTo>
                  <a:cubicBezTo>
                    <a:pt x="3734" y="13633"/>
                    <a:pt x="4136" y="13903"/>
                    <a:pt x="4537" y="13903"/>
                  </a:cubicBezTo>
                  <a:cubicBezTo>
                    <a:pt x="4938" y="13903"/>
                    <a:pt x="5339" y="13633"/>
                    <a:pt x="5339" y="13093"/>
                  </a:cubicBezTo>
                  <a:lnTo>
                    <a:pt x="6419" y="13093"/>
                  </a:lnTo>
                  <a:cubicBezTo>
                    <a:pt x="6419" y="13633"/>
                    <a:pt x="6821" y="13903"/>
                    <a:pt x="7222" y="13903"/>
                  </a:cubicBezTo>
                  <a:cubicBezTo>
                    <a:pt x="7623" y="13903"/>
                    <a:pt x="8024" y="13633"/>
                    <a:pt x="8024" y="13093"/>
                  </a:cubicBezTo>
                  <a:lnTo>
                    <a:pt x="9074" y="13093"/>
                  </a:lnTo>
                  <a:cubicBezTo>
                    <a:pt x="9104" y="13602"/>
                    <a:pt x="9490" y="13857"/>
                    <a:pt x="9876" y="13857"/>
                  </a:cubicBezTo>
                  <a:cubicBezTo>
                    <a:pt x="10262" y="13857"/>
                    <a:pt x="10648" y="13602"/>
                    <a:pt x="10678" y="13093"/>
                  </a:cubicBezTo>
                  <a:lnTo>
                    <a:pt x="11759" y="13093"/>
                  </a:lnTo>
                  <a:cubicBezTo>
                    <a:pt x="11759" y="13633"/>
                    <a:pt x="12160" y="13903"/>
                    <a:pt x="12561" y="13903"/>
                  </a:cubicBezTo>
                  <a:cubicBezTo>
                    <a:pt x="12962" y="13903"/>
                    <a:pt x="13363" y="13633"/>
                    <a:pt x="13363" y="13093"/>
                  </a:cubicBezTo>
                  <a:cubicBezTo>
                    <a:pt x="14444" y="13093"/>
                    <a:pt x="14444" y="11488"/>
                    <a:pt x="13363" y="11488"/>
                  </a:cubicBezTo>
                  <a:lnTo>
                    <a:pt x="13363" y="10439"/>
                  </a:lnTo>
                  <a:cubicBezTo>
                    <a:pt x="14433" y="10408"/>
                    <a:pt x="14443" y="8834"/>
                    <a:pt x="13394" y="8834"/>
                  </a:cubicBezTo>
                  <a:cubicBezTo>
                    <a:pt x="13384" y="8834"/>
                    <a:pt x="13374" y="8834"/>
                    <a:pt x="13363" y="8834"/>
                  </a:cubicBezTo>
                  <a:lnTo>
                    <a:pt x="13363" y="7754"/>
                  </a:lnTo>
                  <a:cubicBezTo>
                    <a:pt x="14351" y="7692"/>
                    <a:pt x="14351" y="6211"/>
                    <a:pt x="13363" y="6149"/>
                  </a:cubicBezTo>
                  <a:lnTo>
                    <a:pt x="13363" y="5069"/>
                  </a:lnTo>
                  <a:cubicBezTo>
                    <a:pt x="14444" y="5069"/>
                    <a:pt x="14444" y="3464"/>
                    <a:pt x="13363" y="3464"/>
                  </a:cubicBezTo>
                  <a:lnTo>
                    <a:pt x="13363" y="3341"/>
                  </a:lnTo>
                  <a:cubicBezTo>
                    <a:pt x="13363" y="3234"/>
                    <a:pt x="13294" y="3150"/>
                    <a:pt x="13194" y="3150"/>
                  </a:cubicBezTo>
                  <a:cubicBezTo>
                    <a:pt x="13179" y="3150"/>
                    <a:pt x="13164" y="3152"/>
                    <a:pt x="13147" y="3156"/>
                  </a:cubicBezTo>
                  <a:cubicBezTo>
                    <a:pt x="13055" y="3156"/>
                    <a:pt x="12962" y="3217"/>
                    <a:pt x="12962" y="3341"/>
                  </a:cubicBezTo>
                  <a:lnTo>
                    <a:pt x="12962" y="13062"/>
                  </a:lnTo>
                  <a:cubicBezTo>
                    <a:pt x="12962" y="13325"/>
                    <a:pt x="12762" y="13456"/>
                    <a:pt x="12561" y="13456"/>
                  </a:cubicBezTo>
                  <a:cubicBezTo>
                    <a:pt x="12360" y="13456"/>
                    <a:pt x="12160" y="13325"/>
                    <a:pt x="12160" y="13062"/>
                  </a:cubicBezTo>
                  <a:lnTo>
                    <a:pt x="12160" y="841"/>
                  </a:lnTo>
                  <a:cubicBezTo>
                    <a:pt x="12160" y="579"/>
                    <a:pt x="12360" y="448"/>
                    <a:pt x="12561" y="448"/>
                  </a:cubicBezTo>
                  <a:cubicBezTo>
                    <a:pt x="12762" y="448"/>
                    <a:pt x="12962" y="579"/>
                    <a:pt x="12962" y="841"/>
                  </a:cubicBezTo>
                  <a:lnTo>
                    <a:pt x="12962" y="2538"/>
                  </a:lnTo>
                  <a:cubicBezTo>
                    <a:pt x="12962" y="2662"/>
                    <a:pt x="13055" y="2754"/>
                    <a:pt x="13178" y="2754"/>
                  </a:cubicBezTo>
                  <a:cubicBezTo>
                    <a:pt x="13271" y="2754"/>
                    <a:pt x="13363" y="2662"/>
                    <a:pt x="13363" y="2538"/>
                  </a:cubicBezTo>
                  <a:lnTo>
                    <a:pt x="13363" y="2415"/>
                  </a:lnTo>
                  <a:cubicBezTo>
                    <a:pt x="14444" y="2415"/>
                    <a:pt x="14444" y="810"/>
                    <a:pt x="13363" y="810"/>
                  </a:cubicBezTo>
                  <a:cubicBezTo>
                    <a:pt x="13363" y="270"/>
                    <a:pt x="12962" y="0"/>
                    <a:pt x="12561" y="0"/>
                  </a:cubicBezTo>
                  <a:cubicBezTo>
                    <a:pt x="12160" y="0"/>
                    <a:pt x="11759" y="270"/>
                    <a:pt x="11759" y="810"/>
                  </a:cubicBezTo>
                  <a:lnTo>
                    <a:pt x="10709" y="810"/>
                  </a:lnTo>
                  <a:cubicBezTo>
                    <a:pt x="10678" y="301"/>
                    <a:pt x="10293" y="46"/>
                    <a:pt x="9907" y="46"/>
                  </a:cubicBezTo>
                  <a:cubicBezTo>
                    <a:pt x="9521" y="46"/>
                    <a:pt x="9135" y="301"/>
                    <a:pt x="9104" y="810"/>
                  </a:cubicBezTo>
                  <a:lnTo>
                    <a:pt x="8024" y="810"/>
                  </a:lnTo>
                  <a:cubicBezTo>
                    <a:pt x="8024" y="270"/>
                    <a:pt x="7623" y="0"/>
                    <a:pt x="7222" y="0"/>
                  </a:cubicBezTo>
                  <a:cubicBezTo>
                    <a:pt x="6821" y="0"/>
                    <a:pt x="6419" y="270"/>
                    <a:pt x="6419" y="810"/>
                  </a:cubicBezTo>
                  <a:lnTo>
                    <a:pt x="5370" y="810"/>
                  </a:lnTo>
                  <a:cubicBezTo>
                    <a:pt x="5370" y="270"/>
                    <a:pt x="4969" y="0"/>
                    <a:pt x="4568" y="0"/>
                  </a:cubicBezTo>
                  <a:cubicBezTo>
                    <a:pt x="4167" y="0"/>
                    <a:pt x="3765" y="270"/>
                    <a:pt x="3765" y="810"/>
                  </a:cubicBezTo>
                  <a:lnTo>
                    <a:pt x="2685" y="810"/>
                  </a:lnTo>
                  <a:cubicBezTo>
                    <a:pt x="2670" y="270"/>
                    <a:pt x="2261" y="0"/>
                    <a:pt x="18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46" name="Google Shape;13446;p25"/>
          <p:cNvGrpSpPr/>
          <p:nvPr/>
        </p:nvGrpSpPr>
        <p:grpSpPr>
          <a:xfrm>
            <a:off x="1781438" y="2319825"/>
            <a:ext cx="358700" cy="343700"/>
            <a:chOff x="1002088" y="3024131"/>
            <a:chExt cx="358700" cy="343700"/>
          </a:xfrm>
        </p:grpSpPr>
        <p:sp>
          <p:nvSpPr>
            <p:cNvPr id="13447" name="Google Shape;13447;p25"/>
            <p:cNvSpPr/>
            <p:nvPr/>
          </p:nvSpPr>
          <p:spPr>
            <a:xfrm>
              <a:off x="1205688" y="3159306"/>
              <a:ext cx="19025" cy="16400"/>
            </a:xfrm>
            <a:custGeom>
              <a:avLst/>
              <a:gdLst/>
              <a:ahLst/>
              <a:cxnLst/>
              <a:rect l="l" t="t" r="r" b="b"/>
              <a:pathLst>
                <a:path w="761" h="656" extrusionOk="0">
                  <a:moveTo>
                    <a:pt x="221" y="0"/>
                  </a:moveTo>
                  <a:cubicBezTo>
                    <a:pt x="170" y="0"/>
                    <a:pt x="124" y="23"/>
                    <a:pt x="93" y="70"/>
                  </a:cubicBezTo>
                  <a:cubicBezTo>
                    <a:pt x="1" y="131"/>
                    <a:pt x="1" y="255"/>
                    <a:pt x="93" y="348"/>
                  </a:cubicBezTo>
                  <a:lnTo>
                    <a:pt x="340" y="594"/>
                  </a:lnTo>
                  <a:cubicBezTo>
                    <a:pt x="383" y="637"/>
                    <a:pt x="431" y="655"/>
                    <a:pt x="477" y="655"/>
                  </a:cubicBezTo>
                  <a:cubicBezTo>
                    <a:pt x="629" y="655"/>
                    <a:pt x="760" y="459"/>
                    <a:pt x="618" y="317"/>
                  </a:cubicBezTo>
                  <a:lnTo>
                    <a:pt x="371" y="70"/>
                  </a:lnTo>
                  <a:cubicBezTo>
                    <a:pt x="325" y="23"/>
                    <a:pt x="271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8" name="Google Shape;13448;p25"/>
            <p:cNvSpPr/>
            <p:nvPr/>
          </p:nvSpPr>
          <p:spPr>
            <a:xfrm>
              <a:off x="1276688" y="3088331"/>
              <a:ext cx="17750" cy="16600"/>
            </a:xfrm>
            <a:custGeom>
              <a:avLst/>
              <a:gdLst/>
              <a:ahLst/>
              <a:cxnLst/>
              <a:rect l="l" t="t" r="r" b="b"/>
              <a:pathLst>
                <a:path w="710" h="664" extrusionOk="0">
                  <a:moveTo>
                    <a:pt x="220" y="0"/>
                  </a:moveTo>
                  <a:cubicBezTo>
                    <a:pt x="170" y="0"/>
                    <a:pt x="123" y="23"/>
                    <a:pt x="93" y="69"/>
                  </a:cubicBezTo>
                  <a:cubicBezTo>
                    <a:pt x="0" y="131"/>
                    <a:pt x="0" y="255"/>
                    <a:pt x="93" y="347"/>
                  </a:cubicBezTo>
                  <a:lnTo>
                    <a:pt x="340" y="594"/>
                  </a:lnTo>
                  <a:cubicBezTo>
                    <a:pt x="370" y="640"/>
                    <a:pt x="424" y="664"/>
                    <a:pt x="478" y="664"/>
                  </a:cubicBezTo>
                  <a:cubicBezTo>
                    <a:pt x="532" y="664"/>
                    <a:pt x="586" y="640"/>
                    <a:pt x="617" y="594"/>
                  </a:cubicBezTo>
                  <a:cubicBezTo>
                    <a:pt x="710" y="532"/>
                    <a:pt x="710" y="378"/>
                    <a:pt x="617" y="316"/>
                  </a:cubicBezTo>
                  <a:lnTo>
                    <a:pt x="370" y="69"/>
                  </a:lnTo>
                  <a:cubicBezTo>
                    <a:pt x="324" y="23"/>
                    <a:pt x="270" y="0"/>
                    <a:pt x="2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9" name="Google Shape;13449;p25"/>
            <p:cNvSpPr/>
            <p:nvPr/>
          </p:nvSpPr>
          <p:spPr>
            <a:xfrm>
              <a:off x="1237963" y="3120906"/>
              <a:ext cx="28700" cy="27800"/>
            </a:xfrm>
            <a:custGeom>
              <a:avLst/>
              <a:gdLst/>
              <a:ahLst/>
              <a:cxnLst/>
              <a:rect l="l" t="t" r="r" b="b"/>
              <a:pathLst>
                <a:path w="1148" h="1112" extrusionOk="0">
                  <a:moveTo>
                    <a:pt x="932" y="1"/>
                  </a:moveTo>
                  <a:cubicBezTo>
                    <a:pt x="808" y="1"/>
                    <a:pt x="716" y="94"/>
                    <a:pt x="747" y="217"/>
                  </a:cubicBezTo>
                  <a:cubicBezTo>
                    <a:pt x="747" y="340"/>
                    <a:pt x="685" y="464"/>
                    <a:pt x="592" y="556"/>
                  </a:cubicBezTo>
                  <a:cubicBezTo>
                    <a:pt x="500" y="649"/>
                    <a:pt x="376" y="711"/>
                    <a:pt x="253" y="711"/>
                  </a:cubicBezTo>
                  <a:cubicBezTo>
                    <a:pt x="228" y="698"/>
                    <a:pt x="205" y="693"/>
                    <a:pt x="185" y="693"/>
                  </a:cubicBezTo>
                  <a:cubicBezTo>
                    <a:pt x="13" y="693"/>
                    <a:pt x="1" y="1086"/>
                    <a:pt x="185" y="1086"/>
                  </a:cubicBezTo>
                  <a:cubicBezTo>
                    <a:pt x="197" y="1086"/>
                    <a:pt x="209" y="1084"/>
                    <a:pt x="222" y="1081"/>
                  </a:cubicBezTo>
                  <a:lnTo>
                    <a:pt x="222" y="1112"/>
                  </a:lnTo>
                  <a:cubicBezTo>
                    <a:pt x="469" y="1112"/>
                    <a:pt x="716" y="1019"/>
                    <a:pt x="901" y="865"/>
                  </a:cubicBezTo>
                  <a:cubicBezTo>
                    <a:pt x="1055" y="680"/>
                    <a:pt x="1148" y="433"/>
                    <a:pt x="1148" y="186"/>
                  </a:cubicBezTo>
                  <a:cubicBezTo>
                    <a:pt x="1148" y="94"/>
                    <a:pt x="1024" y="1"/>
                    <a:pt x="9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0" name="Google Shape;13450;p25"/>
            <p:cNvSpPr/>
            <p:nvPr/>
          </p:nvSpPr>
          <p:spPr>
            <a:xfrm>
              <a:off x="1114663" y="3024131"/>
              <a:ext cx="246125" cy="261525"/>
            </a:xfrm>
            <a:custGeom>
              <a:avLst/>
              <a:gdLst/>
              <a:ahLst/>
              <a:cxnLst/>
              <a:rect l="l" t="t" r="r" b="b"/>
              <a:pathLst>
                <a:path w="9845" h="10461" extrusionOk="0">
                  <a:moveTo>
                    <a:pt x="7137" y="387"/>
                  </a:moveTo>
                  <a:cubicBezTo>
                    <a:pt x="7287" y="387"/>
                    <a:pt x="7436" y="435"/>
                    <a:pt x="7561" y="539"/>
                  </a:cubicBezTo>
                  <a:lnTo>
                    <a:pt x="9197" y="2205"/>
                  </a:lnTo>
                  <a:cubicBezTo>
                    <a:pt x="9536" y="2576"/>
                    <a:pt x="9351" y="3162"/>
                    <a:pt x="8857" y="3316"/>
                  </a:cubicBezTo>
                  <a:cubicBezTo>
                    <a:pt x="8518" y="3409"/>
                    <a:pt x="8209" y="3718"/>
                    <a:pt x="8117" y="4088"/>
                  </a:cubicBezTo>
                  <a:cubicBezTo>
                    <a:pt x="8024" y="4304"/>
                    <a:pt x="7870" y="4489"/>
                    <a:pt x="7623" y="4551"/>
                  </a:cubicBezTo>
                  <a:cubicBezTo>
                    <a:pt x="7283" y="4674"/>
                    <a:pt x="7006" y="4952"/>
                    <a:pt x="6882" y="5292"/>
                  </a:cubicBezTo>
                  <a:cubicBezTo>
                    <a:pt x="6790" y="5508"/>
                    <a:pt x="6635" y="5693"/>
                    <a:pt x="6419" y="5785"/>
                  </a:cubicBezTo>
                  <a:cubicBezTo>
                    <a:pt x="6049" y="5878"/>
                    <a:pt x="5740" y="6187"/>
                    <a:pt x="5648" y="6526"/>
                  </a:cubicBezTo>
                  <a:cubicBezTo>
                    <a:pt x="5555" y="6773"/>
                    <a:pt x="5370" y="6958"/>
                    <a:pt x="5154" y="7020"/>
                  </a:cubicBezTo>
                  <a:cubicBezTo>
                    <a:pt x="4784" y="7143"/>
                    <a:pt x="4475" y="7421"/>
                    <a:pt x="4382" y="7791"/>
                  </a:cubicBezTo>
                  <a:cubicBezTo>
                    <a:pt x="4282" y="8113"/>
                    <a:pt x="3999" y="8290"/>
                    <a:pt x="3711" y="8290"/>
                  </a:cubicBezTo>
                  <a:cubicBezTo>
                    <a:pt x="3557" y="8290"/>
                    <a:pt x="3401" y="8239"/>
                    <a:pt x="3271" y="8131"/>
                  </a:cubicBezTo>
                  <a:lnTo>
                    <a:pt x="1636" y="6464"/>
                  </a:lnTo>
                  <a:cubicBezTo>
                    <a:pt x="1481" y="6279"/>
                    <a:pt x="1420" y="6063"/>
                    <a:pt x="1481" y="5847"/>
                  </a:cubicBezTo>
                  <a:cubicBezTo>
                    <a:pt x="1574" y="5600"/>
                    <a:pt x="1728" y="5415"/>
                    <a:pt x="1975" y="5353"/>
                  </a:cubicBezTo>
                  <a:cubicBezTo>
                    <a:pt x="2346" y="5230"/>
                    <a:pt x="2623" y="4952"/>
                    <a:pt x="2716" y="4582"/>
                  </a:cubicBezTo>
                  <a:cubicBezTo>
                    <a:pt x="2808" y="4366"/>
                    <a:pt x="2994" y="4181"/>
                    <a:pt x="3210" y="4119"/>
                  </a:cubicBezTo>
                  <a:cubicBezTo>
                    <a:pt x="3580" y="3995"/>
                    <a:pt x="3858" y="3718"/>
                    <a:pt x="3981" y="3378"/>
                  </a:cubicBezTo>
                  <a:cubicBezTo>
                    <a:pt x="4043" y="3131"/>
                    <a:pt x="4228" y="2946"/>
                    <a:pt x="4444" y="2884"/>
                  </a:cubicBezTo>
                  <a:cubicBezTo>
                    <a:pt x="4814" y="2761"/>
                    <a:pt x="5092" y="2483"/>
                    <a:pt x="5216" y="2113"/>
                  </a:cubicBezTo>
                  <a:cubicBezTo>
                    <a:pt x="5277" y="1897"/>
                    <a:pt x="5463" y="1712"/>
                    <a:pt x="5679" y="1650"/>
                  </a:cubicBezTo>
                  <a:cubicBezTo>
                    <a:pt x="6049" y="1526"/>
                    <a:pt x="6358" y="1249"/>
                    <a:pt x="6450" y="878"/>
                  </a:cubicBezTo>
                  <a:cubicBezTo>
                    <a:pt x="6552" y="572"/>
                    <a:pt x="6844" y="387"/>
                    <a:pt x="7137" y="387"/>
                  </a:cubicBezTo>
                  <a:close/>
                  <a:moveTo>
                    <a:pt x="7099" y="0"/>
                  </a:moveTo>
                  <a:cubicBezTo>
                    <a:pt x="6644" y="0"/>
                    <a:pt x="6207" y="292"/>
                    <a:pt x="6049" y="786"/>
                  </a:cubicBezTo>
                  <a:cubicBezTo>
                    <a:pt x="5987" y="1002"/>
                    <a:pt x="5802" y="1187"/>
                    <a:pt x="5555" y="1280"/>
                  </a:cubicBezTo>
                  <a:cubicBezTo>
                    <a:pt x="5216" y="1372"/>
                    <a:pt x="4938" y="1650"/>
                    <a:pt x="4814" y="2020"/>
                  </a:cubicBezTo>
                  <a:cubicBezTo>
                    <a:pt x="4753" y="2236"/>
                    <a:pt x="4568" y="2421"/>
                    <a:pt x="4321" y="2514"/>
                  </a:cubicBezTo>
                  <a:cubicBezTo>
                    <a:pt x="3981" y="2607"/>
                    <a:pt x="3673" y="2915"/>
                    <a:pt x="3580" y="3286"/>
                  </a:cubicBezTo>
                  <a:cubicBezTo>
                    <a:pt x="3518" y="3502"/>
                    <a:pt x="3333" y="3687"/>
                    <a:pt x="3086" y="3749"/>
                  </a:cubicBezTo>
                  <a:cubicBezTo>
                    <a:pt x="2747" y="3872"/>
                    <a:pt x="2469" y="4150"/>
                    <a:pt x="2346" y="4520"/>
                  </a:cubicBezTo>
                  <a:cubicBezTo>
                    <a:pt x="2284" y="4736"/>
                    <a:pt x="2099" y="4921"/>
                    <a:pt x="1852" y="5014"/>
                  </a:cubicBezTo>
                  <a:cubicBezTo>
                    <a:pt x="1481" y="5106"/>
                    <a:pt x="1204" y="5415"/>
                    <a:pt x="1080" y="5785"/>
                  </a:cubicBezTo>
                  <a:cubicBezTo>
                    <a:pt x="957" y="6125"/>
                    <a:pt x="1080" y="6526"/>
                    <a:pt x="1327" y="6804"/>
                  </a:cubicBezTo>
                  <a:lnTo>
                    <a:pt x="1667" y="7112"/>
                  </a:lnTo>
                  <a:lnTo>
                    <a:pt x="1142" y="7637"/>
                  </a:lnTo>
                  <a:cubicBezTo>
                    <a:pt x="1049" y="7699"/>
                    <a:pt x="1049" y="7822"/>
                    <a:pt x="1142" y="7915"/>
                  </a:cubicBezTo>
                  <a:cubicBezTo>
                    <a:pt x="1173" y="7946"/>
                    <a:pt x="1227" y="7961"/>
                    <a:pt x="1281" y="7961"/>
                  </a:cubicBezTo>
                  <a:cubicBezTo>
                    <a:pt x="1335" y="7961"/>
                    <a:pt x="1389" y="7946"/>
                    <a:pt x="1420" y="7915"/>
                  </a:cubicBezTo>
                  <a:lnTo>
                    <a:pt x="1944" y="7390"/>
                  </a:lnTo>
                  <a:lnTo>
                    <a:pt x="2407" y="7853"/>
                  </a:lnTo>
                  <a:lnTo>
                    <a:pt x="93" y="10137"/>
                  </a:lnTo>
                  <a:cubicBezTo>
                    <a:pt x="0" y="10199"/>
                    <a:pt x="0" y="10322"/>
                    <a:pt x="93" y="10415"/>
                  </a:cubicBezTo>
                  <a:cubicBezTo>
                    <a:pt x="123" y="10445"/>
                    <a:pt x="170" y="10461"/>
                    <a:pt x="220" y="10461"/>
                  </a:cubicBezTo>
                  <a:cubicBezTo>
                    <a:pt x="270" y="10461"/>
                    <a:pt x="324" y="10445"/>
                    <a:pt x="370" y="10415"/>
                  </a:cubicBezTo>
                  <a:lnTo>
                    <a:pt x="2685" y="8069"/>
                  </a:lnTo>
                  <a:lnTo>
                    <a:pt x="3025" y="8409"/>
                  </a:lnTo>
                  <a:cubicBezTo>
                    <a:pt x="3208" y="8592"/>
                    <a:pt x="3478" y="8691"/>
                    <a:pt x="3756" y="8691"/>
                  </a:cubicBezTo>
                  <a:cubicBezTo>
                    <a:pt x="3852" y="8691"/>
                    <a:pt x="3948" y="8679"/>
                    <a:pt x="4043" y="8656"/>
                  </a:cubicBezTo>
                  <a:cubicBezTo>
                    <a:pt x="4382" y="8532"/>
                    <a:pt x="4660" y="8254"/>
                    <a:pt x="4784" y="7884"/>
                  </a:cubicBezTo>
                  <a:cubicBezTo>
                    <a:pt x="4845" y="7668"/>
                    <a:pt x="5031" y="7483"/>
                    <a:pt x="5277" y="7421"/>
                  </a:cubicBezTo>
                  <a:cubicBezTo>
                    <a:pt x="5617" y="7298"/>
                    <a:pt x="5895" y="7020"/>
                    <a:pt x="6018" y="6650"/>
                  </a:cubicBezTo>
                  <a:cubicBezTo>
                    <a:pt x="6080" y="6433"/>
                    <a:pt x="6265" y="6248"/>
                    <a:pt x="6512" y="6156"/>
                  </a:cubicBezTo>
                  <a:cubicBezTo>
                    <a:pt x="6851" y="6063"/>
                    <a:pt x="7129" y="5785"/>
                    <a:pt x="7253" y="5415"/>
                  </a:cubicBezTo>
                  <a:cubicBezTo>
                    <a:pt x="7314" y="5199"/>
                    <a:pt x="7499" y="5014"/>
                    <a:pt x="7746" y="4921"/>
                  </a:cubicBezTo>
                  <a:cubicBezTo>
                    <a:pt x="8086" y="4829"/>
                    <a:pt x="8394" y="4551"/>
                    <a:pt x="8487" y="4181"/>
                  </a:cubicBezTo>
                  <a:cubicBezTo>
                    <a:pt x="8580" y="3965"/>
                    <a:pt x="8765" y="3779"/>
                    <a:pt x="8981" y="3687"/>
                  </a:cubicBezTo>
                  <a:cubicBezTo>
                    <a:pt x="9351" y="3563"/>
                    <a:pt x="9629" y="3286"/>
                    <a:pt x="9722" y="2946"/>
                  </a:cubicBezTo>
                  <a:cubicBezTo>
                    <a:pt x="9845" y="2576"/>
                    <a:pt x="9752" y="2175"/>
                    <a:pt x="9475" y="1928"/>
                  </a:cubicBezTo>
                  <a:lnTo>
                    <a:pt x="7839" y="292"/>
                  </a:lnTo>
                  <a:cubicBezTo>
                    <a:pt x="7617" y="92"/>
                    <a:pt x="7355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1" name="Google Shape;13451;p25"/>
            <p:cNvSpPr/>
            <p:nvPr/>
          </p:nvSpPr>
          <p:spPr>
            <a:xfrm>
              <a:off x="1027563" y="3311281"/>
              <a:ext cx="49300" cy="36500"/>
            </a:xfrm>
            <a:custGeom>
              <a:avLst/>
              <a:gdLst/>
              <a:ahLst/>
              <a:cxnLst/>
              <a:rect l="l" t="t" r="r" b="b"/>
              <a:pathLst>
                <a:path w="1972" h="1460" extrusionOk="0">
                  <a:moveTo>
                    <a:pt x="1008" y="416"/>
                  </a:moveTo>
                  <a:cubicBezTo>
                    <a:pt x="1167" y="416"/>
                    <a:pt x="1324" y="540"/>
                    <a:pt x="1324" y="749"/>
                  </a:cubicBezTo>
                  <a:cubicBezTo>
                    <a:pt x="1324" y="936"/>
                    <a:pt x="1170" y="1054"/>
                    <a:pt x="1013" y="1054"/>
                  </a:cubicBezTo>
                  <a:cubicBezTo>
                    <a:pt x="937" y="1054"/>
                    <a:pt x="860" y="1026"/>
                    <a:pt x="799" y="965"/>
                  </a:cubicBezTo>
                  <a:cubicBezTo>
                    <a:pt x="676" y="842"/>
                    <a:pt x="676" y="626"/>
                    <a:pt x="799" y="503"/>
                  </a:cubicBezTo>
                  <a:cubicBezTo>
                    <a:pt x="858" y="443"/>
                    <a:pt x="934" y="416"/>
                    <a:pt x="1008" y="416"/>
                  </a:cubicBezTo>
                  <a:close/>
                  <a:moveTo>
                    <a:pt x="1023" y="1"/>
                  </a:moveTo>
                  <a:cubicBezTo>
                    <a:pt x="479" y="1"/>
                    <a:pt x="0" y="722"/>
                    <a:pt x="521" y="1243"/>
                  </a:cubicBezTo>
                  <a:cubicBezTo>
                    <a:pt x="645" y="1367"/>
                    <a:pt x="830" y="1459"/>
                    <a:pt x="1015" y="1459"/>
                  </a:cubicBezTo>
                  <a:cubicBezTo>
                    <a:pt x="1663" y="1459"/>
                    <a:pt x="1972" y="688"/>
                    <a:pt x="1509" y="225"/>
                  </a:cubicBezTo>
                  <a:cubicBezTo>
                    <a:pt x="1358" y="67"/>
                    <a:pt x="1188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2" name="Google Shape;13452;p25"/>
            <p:cNvSpPr/>
            <p:nvPr/>
          </p:nvSpPr>
          <p:spPr>
            <a:xfrm>
              <a:off x="1002088" y="3225856"/>
              <a:ext cx="138525" cy="141975"/>
            </a:xfrm>
            <a:custGeom>
              <a:avLst/>
              <a:gdLst/>
              <a:ahLst/>
              <a:cxnLst/>
              <a:rect l="l" t="t" r="r" b="b"/>
              <a:pathLst>
                <a:path w="5541" h="5679" extrusionOk="0">
                  <a:moveTo>
                    <a:pt x="2021" y="3030"/>
                  </a:moveTo>
                  <a:cubicBezTo>
                    <a:pt x="2596" y="3030"/>
                    <a:pt x="3145" y="3479"/>
                    <a:pt x="3145" y="4166"/>
                  </a:cubicBezTo>
                  <a:cubicBezTo>
                    <a:pt x="3145" y="4839"/>
                    <a:pt x="2587" y="5283"/>
                    <a:pt x="2006" y="5283"/>
                  </a:cubicBezTo>
                  <a:cubicBezTo>
                    <a:pt x="1735" y="5283"/>
                    <a:pt x="1458" y="5185"/>
                    <a:pt x="1232" y="4969"/>
                  </a:cubicBezTo>
                  <a:cubicBezTo>
                    <a:pt x="800" y="4506"/>
                    <a:pt x="800" y="3796"/>
                    <a:pt x="1232" y="3364"/>
                  </a:cubicBezTo>
                  <a:cubicBezTo>
                    <a:pt x="1462" y="3134"/>
                    <a:pt x="1745" y="3030"/>
                    <a:pt x="2021" y="3030"/>
                  </a:cubicBezTo>
                  <a:close/>
                  <a:moveTo>
                    <a:pt x="5257" y="1"/>
                  </a:moveTo>
                  <a:cubicBezTo>
                    <a:pt x="5211" y="1"/>
                    <a:pt x="5163" y="19"/>
                    <a:pt x="5120" y="62"/>
                  </a:cubicBezTo>
                  <a:lnTo>
                    <a:pt x="2497" y="2685"/>
                  </a:lnTo>
                  <a:cubicBezTo>
                    <a:pt x="2359" y="2651"/>
                    <a:pt x="2225" y="2636"/>
                    <a:pt x="2096" y="2636"/>
                  </a:cubicBezTo>
                  <a:cubicBezTo>
                    <a:pt x="806" y="2636"/>
                    <a:pt x="0" y="4209"/>
                    <a:pt x="954" y="5247"/>
                  </a:cubicBezTo>
                  <a:cubicBezTo>
                    <a:pt x="1263" y="5524"/>
                    <a:pt x="1633" y="5679"/>
                    <a:pt x="2034" y="5679"/>
                  </a:cubicBezTo>
                  <a:cubicBezTo>
                    <a:pt x="2435" y="5679"/>
                    <a:pt x="2837" y="5524"/>
                    <a:pt x="3114" y="5247"/>
                  </a:cubicBezTo>
                  <a:cubicBezTo>
                    <a:pt x="3515" y="4845"/>
                    <a:pt x="3670" y="4259"/>
                    <a:pt x="3515" y="3704"/>
                  </a:cubicBezTo>
                  <a:lnTo>
                    <a:pt x="4318" y="2901"/>
                  </a:lnTo>
                  <a:cubicBezTo>
                    <a:pt x="4380" y="2809"/>
                    <a:pt x="4380" y="2685"/>
                    <a:pt x="4318" y="2623"/>
                  </a:cubicBezTo>
                  <a:cubicBezTo>
                    <a:pt x="4272" y="2577"/>
                    <a:pt x="4218" y="2554"/>
                    <a:pt x="4167" y="2554"/>
                  </a:cubicBezTo>
                  <a:cubicBezTo>
                    <a:pt x="4117" y="2554"/>
                    <a:pt x="4071" y="2577"/>
                    <a:pt x="4040" y="2623"/>
                  </a:cubicBezTo>
                  <a:lnTo>
                    <a:pt x="3330" y="3333"/>
                  </a:lnTo>
                  <a:cubicBezTo>
                    <a:pt x="3269" y="3241"/>
                    <a:pt x="3207" y="3148"/>
                    <a:pt x="3114" y="3086"/>
                  </a:cubicBezTo>
                  <a:cubicBezTo>
                    <a:pt x="3053" y="3025"/>
                    <a:pt x="2960" y="2932"/>
                    <a:pt x="2867" y="2870"/>
                  </a:cubicBezTo>
                  <a:lnTo>
                    <a:pt x="5398" y="340"/>
                  </a:lnTo>
                  <a:cubicBezTo>
                    <a:pt x="5540" y="197"/>
                    <a:pt x="5410" y="1"/>
                    <a:pt x="52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53" name="Google Shape;13453;p25"/>
          <p:cNvGrpSpPr/>
          <p:nvPr/>
        </p:nvGrpSpPr>
        <p:grpSpPr>
          <a:xfrm>
            <a:off x="1047104" y="2318837"/>
            <a:ext cx="337825" cy="345675"/>
            <a:chOff x="1014488" y="3581531"/>
            <a:chExt cx="337825" cy="345675"/>
          </a:xfrm>
        </p:grpSpPr>
        <p:sp>
          <p:nvSpPr>
            <p:cNvPr id="13454" name="Google Shape;13454;p25"/>
            <p:cNvSpPr/>
            <p:nvPr/>
          </p:nvSpPr>
          <p:spPr>
            <a:xfrm>
              <a:off x="1135488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55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5" name="Google Shape;13455;p25"/>
            <p:cNvSpPr/>
            <p:nvPr/>
          </p:nvSpPr>
          <p:spPr>
            <a:xfrm>
              <a:off x="1228063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86" y="1"/>
                  </a:moveTo>
                  <a:cubicBezTo>
                    <a:pt x="93" y="1"/>
                    <a:pt x="1" y="94"/>
                    <a:pt x="1" y="217"/>
                  </a:cubicBezTo>
                  <a:lnTo>
                    <a:pt x="1" y="556"/>
                  </a:lnTo>
                  <a:cubicBezTo>
                    <a:pt x="1" y="649"/>
                    <a:pt x="93" y="742"/>
                    <a:pt x="18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6" name="Google Shape;13456;p25"/>
            <p:cNvSpPr/>
            <p:nvPr/>
          </p:nvSpPr>
          <p:spPr>
            <a:xfrm>
              <a:off x="1169438" y="3842881"/>
              <a:ext cx="35900" cy="15075"/>
            </a:xfrm>
            <a:custGeom>
              <a:avLst/>
              <a:gdLst/>
              <a:ahLst/>
              <a:cxnLst/>
              <a:rect l="l" t="t" r="r" b="b"/>
              <a:pathLst>
                <a:path w="1436" h="603" extrusionOk="0">
                  <a:moveTo>
                    <a:pt x="247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31" y="132"/>
                    <a:pt x="0" y="255"/>
                    <a:pt x="93" y="348"/>
                  </a:cubicBezTo>
                  <a:cubicBezTo>
                    <a:pt x="247" y="518"/>
                    <a:pt x="471" y="603"/>
                    <a:pt x="695" y="603"/>
                  </a:cubicBezTo>
                  <a:cubicBezTo>
                    <a:pt x="918" y="603"/>
                    <a:pt x="1142" y="518"/>
                    <a:pt x="1296" y="348"/>
                  </a:cubicBezTo>
                  <a:cubicBezTo>
                    <a:pt x="1436" y="185"/>
                    <a:pt x="1295" y="5"/>
                    <a:pt x="1138" y="5"/>
                  </a:cubicBezTo>
                  <a:cubicBezTo>
                    <a:pt x="1087" y="5"/>
                    <a:pt x="1034" y="24"/>
                    <a:pt x="988" y="70"/>
                  </a:cubicBezTo>
                  <a:cubicBezTo>
                    <a:pt x="926" y="132"/>
                    <a:pt x="803" y="194"/>
                    <a:pt x="679" y="194"/>
                  </a:cubicBezTo>
                  <a:cubicBezTo>
                    <a:pt x="587" y="194"/>
                    <a:pt x="463" y="132"/>
                    <a:pt x="401" y="70"/>
                  </a:cubicBezTo>
                  <a:cubicBezTo>
                    <a:pt x="355" y="24"/>
                    <a:pt x="301" y="1"/>
                    <a:pt x="2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7" name="Google Shape;13457;p25"/>
            <p:cNvSpPr/>
            <p:nvPr/>
          </p:nvSpPr>
          <p:spPr>
            <a:xfrm>
              <a:off x="1083013" y="3789431"/>
              <a:ext cx="209125" cy="110000"/>
            </a:xfrm>
            <a:custGeom>
              <a:avLst/>
              <a:gdLst/>
              <a:ahLst/>
              <a:cxnLst/>
              <a:rect l="l" t="t" r="r" b="b"/>
              <a:pathLst>
                <a:path w="8365" h="4400" extrusionOk="0">
                  <a:moveTo>
                    <a:pt x="2217" y="0"/>
                  </a:moveTo>
                  <a:cubicBezTo>
                    <a:pt x="1608" y="0"/>
                    <a:pt x="1011" y="148"/>
                    <a:pt x="309" y="572"/>
                  </a:cubicBezTo>
                  <a:cubicBezTo>
                    <a:pt x="130" y="692"/>
                    <a:pt x="9" y="927"/>
                    <a:pt x="1" y="1166"/>
                  </a:cubicBezTo>
                  <a:lnTo>
                    <a:pt x="1" y="1166"/>
                  </a:lnTo>
                  <a:cubicBezTo>
                    <a:pt x="1" y="1163"/>
                    <a:pt x="1" y="1161"/>
                    <a:pt x="1" y="1159"/>
                  </a:cubicBezTo>
                  <a:lnTo>
                    <a:pt x="1" y="1190"/>
                  </a:lnTo>
                  <a:cubicBezTo>
                    <a:pt x="1" y="1182"/>
                    <a:pt x="1" y="1174"/>
                    <a:pt x="1" y="1166"/>
                  </a:cubicBezTo>
                  <a:lnTo>
                    <a:pt x="1" y="1166"/>
                  </a:lnTo>
                  <a:cubicBezTo>
                    <a:pt x="65" y="2274"/>
                    <a:pt x="589" y="3321"/>
                    <a:pt x="1451" y="4060"/>
                  </a:cubicBezTo>
                  <a:cubicBezTo>
                    <a:pt x="1729" y="4276"/>
                    <a:pt x="2068" y="4399"/>
                    <a:pt x="2439" y="4399"/>
                  </a:cubicBezTo>
                  <a:lnTo>
                    <a:pt x="5864" y="4399"/>
                  </a:lnTo>
                  <a:cubicBezTo>
                    <a:pt x="6235" y="4399"/>
                    <a:pt x="6574" y="4276"/>
                    <a:pt x="6883" y="4029"/>
                  </a:cubicBezTo>
                  <a:cubicBezTo>
                    <a:pt x="7099" y="3813"/>
                    <a:pt x="7315" y="3597"/>
                    <a:pt x="7500" y="3381"/>
                  </a:cubicBezTo>
                  <a:cubicBezTo>
                    <a:pt x="7562" y="3288"/>
                    <a:pt x="7531" y="3165"/>
                    <a:pt x="7438" y="3072"/>
                  </a:cubicBezTo>
                  <a:cubicBezTo>
                    <a:pt x="7406" y="3050"/>
                    <a:pt x="7369" y="3040"/>
                    <a:pt x="7333" y="3040"/>
                  </a:cubicBezTo>
                  <a:cubicBezTo>
                    <a:pt x="7266" y="3040"/>
                    <a:pt x="7201" y="3074"/>
                    <a:pt x="7161" y="3134"/>
                  </a:cubicBezTo>
                  <a:cubicBezTo>
                    <a:pt x="7006" y="3350"/>
                    <a:pt x="6821" y="3535"/>
                    <a:pt x="6605" y="3720"/>
                  </a:cubicBezTo>
                  <a:cubicBezTo>
                    <a:pt x="6389" y="3906"/>
                    <a:pt x="6142" y="3998"/>
                    <a:pt x="5864" y="3998"/>
                  </a:cubicBezTo>
                  <a:lnTo>
                    <a:pt x="2439" y="3998"/>
                  </a:lnTo>
                  <a:cubicBezTo>
                    <a:pt x="2161" y="3998"/>
                    <a:pt x="1914" y="3906"/>
                    <a:pt x="1698" y="3720"/>
                  </a:cubicBezTo>
                  <a:cubicBezTo>
                    <a:pt x="927" y="3072"/>
                    <a:pt x="464" y="2146"/>
                    <a:pt x="402" y="1128"/>
                  </a:cubicBezTo>
                  <a:cubicBezTo>
                    <a:pt x="371" y="1035"/>
                    <a:pt x="433" y="943"/>
                    <a:pt x="525" y="881"/>
                  </a:cubicBezTo>
                  <a:cubicBezTo>
                    <a:pt x="1114" y="515"/>
                    <a:pt x="1629" y="387"/>
                    <a:pt x="2168" y="387"/>
                  </a:cubicBezTo>
                  <a:cubicBezTo>
                    <a:pt x="2674" y="387"/>
                    <a:pt x="3200" y="500"/>
                    <a:pt x="3828" y="634"/>
                  </a:cubicBezTo>
                  <a:cubicBezTo>
                    <a:pt x="4986" y="888"/>
                    <a:pt x="6144" y="1039"/>
                    <a:pt x="7303" y="1039"/>
                  </a:cubicBezTo>
                  <a:cubicBezTo>
                    <a:pt x="7410" y="1039"/>
                    <a:pt x="7517" y="1038"/>
                    <a:pt x="7624" y="1035"/>
                  </a:cubicBezTo>
                  <a:cubicBezTo>
                    <a:pt x="7778" y="1035"/>
                    <a:pt x="7901" y="1159"/>
                    <a:pt x="7901" y="1313"/>
                  </a:cubicBezTo>
                  <a:cubicBezTo>
                    <a:pt x="7840" y="1714"/>
                    <a:pt x="7716" y="2116"/>
                    <a:pt x="7562" y="2486"/>
                  </a:cubicBezTo>
                  <a:cubicBezTo>
                    <a:pt x="7500" y="2578"/>
                    <a:pt x="7562" y="2702"/>
                    <a:pt x="7654" y="2733"/>
                  </a:cubicBezTo>
                  <a:cubicBezTo>
                    <a:pt x="7685" y="2753"/>
                    <a:pt x="7720" y="2764"/>
                    <a:pt x="7754" y="2764"/>
                  </a:cubicBezTo>
                  <a:cubicBezTo>
                    <a:pt x="7822" y="2764"/>
                    <a:pt x="7891" y="2723"/>
                    <a:pt x="7932" y="2640"/>
                  </a:cubicBezTo>
                  <a:cubicBezTo>
                    <a:pt x="8117" y="2239"/>
                    <a:pt x="8241" y="1838"/>
                    <a:pt x="8303" y="1375"/>
                  </a:cubicBezTo>
                  <a:cubicBezTo>
                    <a:pt x="8364" y="974"/>
                    <a:pt x="8025" y="634"/>
                    <a:pt x="7654" y="634"/>
                  </a:cubicBezTo>
                  <a:cubicBezTo>
                    <a:pt x="7528" y="637"/>
                    <a:pt x="7402" y="639"/>
                    <a:pt x="7276" y="639"/>
                  </a:cubicBezTo>
                  <a:cubicBezTo>
                    <a:pt x="6143" y="639"/>
                    <a:pt x="5034" y="514"/>
                    <a:pt x="3951" y="264"/>
                  </a:cubicBezTo>
                  <a:cubicBezTo>
                    <a:pt x="3311" y="118"/>
                    <a:pt x="2759" y="0"/>
                    <a:pt x="2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8" name="Google Shape;13458;p25"/>
            <p:cNvSpPr/>
            <p:nvPr/>
          </p:nvSpPr>
          <p:spPr>
            <a:xfrm>
              <a:off x="1137038" y="3740456"/>
              <a:ext cx="49400" cy="42450"/>
            </a:xfrm>
            <a:custGeom>
              <a:avLst/>
              <a:gdLst/>
              <a:ahLst/>
              <a:cxnLst/>
              <a:rect l="l" t="t" r="r" b="b"/>
              <a:pathLst>
                <a:path w="1976" h="1698" extrusionOk="0">
                  <a:moveTo>
                    <a:pt x="833" y="402"/>
                  </a:moveTo>
                  <a:cubicBezTo>
                    <a:pt x="1080" y="402"/>
                    <a:pt x="1296" y="618"/>
                    <a:pt x="1296" y="865"/>
                  </a:cubicBezTo>
                  <a:cubicBezTo>
                    <a:pt x="1296" y="1118"/>
                    <a:pt x="1065" y="1300"/>
                    <a:pt x="830" y="1300"/>
                  </a:cubicBezTo>
                  <a:cubicBezTo>
                    <a:pt x="721" y="1300"/>
                    <a:pt x="612" y="1261"/>
                    <a:pt x="525" y="1174"/>
                  </a:cubicBezTo>
                  <a:cubicBezTo>
                    <a:pt x="247" y="896"/>
                    <a:pt x="432" y="402"/>
                    <a:pt x="833" y="402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cubicBezTo>
                    <a:pt x="0" y="1366"/>
                    <a:pt x="409" y="1697"/>
                    <a:pt x="846" y="1697"/>
                  </a:cubicBezTo>
                  <a:cubicBezTo>
                    <a:pt x="1055" y="1697"/>
                    <a:pt x="1271" y="1621"/>
                    <a:pt x="1451" y="1451"/>
                  </a:cubicBezTo>
                  <a:cubicBezTo>
                    <a:pt x="1975" y="927"/>
                    <a:pt x="1605" y="1"/>
                    <a:pt x="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9" name="Google Shape;13459;p25"/>
            <p:cNvSpPr/>
            <p:nvPr/>
          </p:nvSpPr>
          <p:spPr>
            <a:xfrm>
              <a:off x="1192588" y="3732831"/>
              <a:ext cx="44000" cy="37750"/>
            </a:xfrm>
            <a:custGeom>
              <a:avLst/>
              <a:gdLst/>
              <a:ahLst/>
              <a:cxnLst/>
              <a:rect l="l" t="t" r="r" b="b"/>
              <a:pathLst>
                <a:path w="1760" h="1510" extrusionOk="0">
                  <a:moveTo>
                    <a:pt x="999" y="375"/>
                  </a:moveTo>
                  <a:cubicBezTo>
                    <a:pt x="1181" y="375"/>
                    <a:pt x="1358" y="506"/>
                    <a:pt x="1327" y="769"/>
                  </a:cubicBezTo>
                  <a:cubicBezTo>
                    <a:pt x="1312" y="969"/>
                    <a:pt x="1157" y="1070"/>
                    <a:pt x="999" y="1070"/>
                  </a:cubicBezTo>
                  <a:cubicBezTo>
                    <a:pt x="841" y="1070"/>
                    <a:pt x="679" y="969"/>
                    <a:pt x="648" y="769"/>
                  </a:cubicBezTo>
                  <a:cubicBezTo>
                    <a:pt x="633" y="506"/>
                    <a:pt x="818" y="375"/>
                    <a:pt x="999" y="375"/>
                  </a:cubicBezTo>
                  <a:close/>
                  <a:moveTo>
                    <a:pt x="991" y="0"/>
                  </a:moveTo>
                  <a:cubicBezTo>
                    <a:pt x="808" y="0"/>
                    <a:pt x="620" y="66"/>
                    <a:pt x="463" y="213"/>
                  </a:cubicBezTo>
                  <a:cubicBezTo>
                    <a:pt x="0" y="676"/>
                    <a:pt x="309" y="1479"/>
                    <a:pt x="988" y="1509"/>
                  </a:cubicBezTo>
                  <a:cubicBezTo>
                    <a:pt x="1389" y="1509"/>
                    <a:pt x="1728" y="1201"/>
                    <a:pt x="1759" y="769"/>
                  </a:cubicBezTo>
                  <a:cubicBezTo>
                    <a:pt x="1759" y="305"/>
                    <a:pt x="1386" y="0"/>
                    <a:pt x="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0" name="Google Shape;13460;p25"/>
            <p:cNvSpPr/>
            <p:nvPr/>
          </p:nvSpPr>
          <p:spPr>
            <a:xfrm>
              <a:off x="1160938" y="3699656"/>
              <a:ext cx="37075" cy="32350"/>
            </a:xfrm>
            <a:custGeom>
              <a:avLst/>
              <a:gdLst/>
              <a:ahLst/>
              <a:cxnLst/>
              <a:rect l="l" t="t" r="r" b="b"/>
              <a:pathLst>
                <a:path w="1483" h="1294" extrusionOk="0">
                  <a:moveTo>
                    <a:pt x="697" y="527"/>
                  </a:moveTo>
                  <a:cubicBezTo>
                    <a:pt x="850" y="527"/>
                    <a:pt x="1150" y="892"/>
                    <a:pt x="865" y="892"/>
                  </a:cubicBezTo>
                  <a:cubicBezTo>
                    <a:pt x="711" y="892"/>
                    <a:pt x="618" y="769"/>
                    <a:pt x="618" y="645"/>
                  </a:cubicBezTo>
                  <a:cubicBezTo>
                    <a:pt x="618" y="560"/>
                    <a:pt x="651" y="527"/>
                    <a:pt x="697" y="527"/>
                  </a:cubicBezTo>
                  <a:close/>
                  <a:moveTo>
                    <a:pt x="834" y="0"/>
                  </a:moveTo>
                  <a:cubicBezTo>
                    <a:pt x="682" y="0"/>
                    <a:pt x="528" y="56"/>
                    <a:pt x="402" y="182"/>
                  </a:cubicBezTo>
                  <a:cubicBezTo>
                    <a:pt x="1" y="584"/>
                    <a:pt x="279" y="1293"/>
                    <a:pt x="865" y="1293"/>
                  </a:cubicBezTo>
                  <a:cubicBezTo>
                    <a:pt x="1204" y="1293"/>
                    <a:pt x="1482" y="985"/>
                    <a:pt x="1482" y="645"/>
                  </a:cubicBezTo>
                  <a:cubicBezTo>
                    <a:pt x="1482" y="265"/>
                    <a:pt x="1163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1" name="Google Shape;13461;p25"/>
            <p:cNvSpPr/>
            <p:nvPr/>
          </p:nvSpPr>
          <p:spPr>
            <a:xfrm>
              <a:off x="1014488" y="3581531"/>
              <a:ext cx="337825" cy="345675"/>
            </a:xfrm>
            <a:custGeom>
              <a:avLst/>
              <a:gdLst/>
              <a:ahLst/>
              <a:cxnLst/>
              <a:rect l="l" t="t" r="r" b="b"/>
              <a:pathLst>
                <a:path w="13513" h="13827" extrusionOk="0">
                  <a:moveTo>
                    <a:pt x="7649" y="402"/>
                  </a:moveTo>
                  <a:cubicBezTo>
                    <a:pt x="8204" y="463"/>
                    <a:pt x="8204" y="1266"/>
                    <a:pt x="7649" y="1327"/>
                  </a:cubicBezTo>
                  <a:lnTo>
                    <a:pt x="6137" y="1327"/>
                  </a:lnTo>
                  <a:cubicBezTo>
                    <a:pt x="5890" y="1327"/>
                    <a:pt x="5674" y="1111"/>
                    <a:pt x="5674" y="864"/>
                  </a:cubicBezTo>
                  <a:cubicBezTo>
                    <a:pt x="5674" y="618"/>
                    <a:pt x="5890" y="402"/>
                    <a:pt x="6137" y="402"/>
                  </a:cubicBezTo>
                  <a:close/>
                  <a:moveTo>
                    <a:pt x="2865" y="1883"/>
                  </a:moveTo>
                  <a:cubicBezTo>
                    <a:pt x="2873" y="1891"/>
                    <a:pt x="2881" y="1899"/>
                    <a:pt x="2889" y="1907"/>
                  </a:cubicBezTo>
                  <a:lnTo>
                    <a:pt x="2889" y="1907"/>
                  </a:lnTo>
                  <a:cubicBezTo>
                    <a:pt x="2891" y="1909"/>
                    <a:pt x="2894" y="1911"/>
                    <a:pt x="2896" y="1914"/>
                  </a:cubicBezTo>
                  <a:lnTo>
                    <a:pt x="2865" y="1883"/>
                  </a:lnTo>
                  <a:close/>
                  <a:moveTo>
                    <a:pt x="11522" y="2053"/>
                  </a:moveTo>
                  <a:cubicBezTo>
                    <a:pt x="11638" y="2053"/>
                    <a:pt x="11753" y="2099"/>
                    <a:pt x="11846" y="2192"/>
                  </a:cubicBezTo>
                  <a:lnTo>
                    <a:pt x="12895" y="3241"/>
                  </a:lnTo>
                  <a:cubicBezTo>
                    <a:pt x="13080" y="3426"/>
                    <a:pt x="13080" y="3704"/>
                    <a:pt x="12895" y="3889"/>
                  </a:cubicBezTo>
                  <a:cubicBezTo>
                    <a:pt x="12803" y="3981"/>
                    <a:pt x="12687" y="4028"/>
                    <a:pt x="12571" y="4028"/>
                  </a:cubicBezTo>
                  <a:cubicBezTo>
                    <a:pt x="12455" y="4028"/>
                    <a:pt x="12340" y="3981"/>
                    <a:pt x="12247" y="3889"/>
                  </a:cubicBezTo>
                  <a:lnTo>
                    <a:pt x="11198" y="2840"/>
                  </a:lnTo>
                  <a:cubicBezTo>
                    <a:pt x="11013" y="2654"/>
                    <a:pt x="11013" y="2377"/>
                    <a:pt x="11198" y="2192"/>
                  </a:cubicBezTo>
                  <a:cubicBezTo>
                    <a:pt x="11290" y="2099"/>
                    <a:pt x="11406" y="2053"/>
                    <a:pt x="11522" y="2053"/>
                  </a:cubicBezTo>
                  <a:close/>
                  <a:moveTo>
                    <a:pt x="2269" y="2036"/>
                  </a:moveTo>
                  <a:cubicBezTo>
                    <a:pt x="2629" y="2036"/>
                    <a:pt x="2941" y="2510"/>
                    <a:pt x="2587" y="2840"/>
                  </a:cubicBezTo>
                  <a:lnTo>
                    <a:pt x="1538" y="3920"/>
                  </a:lnTo>
                  <a:cubicBezTo>
                    <a:pt x="1446" y="3997"/>
                    <a:pt x="1330" y="4036"/>
                    <a:pt x="1214" y="4036"/>
                  </a:cubicBezTo>
                  <a:cubicBezTo>
                    <a:pt x="1098" y="4036"/>
                    <a:pt x="983" y="3997"/>
                    <a:pt x="890" y="3920"/>
                  </a:cubicBezTo>
                  <a:cubicBezTo>
                    <a:pt x="705" y="3735"/>
                    <a:pt x="705" y="3426"/>
                    <a:pt x="890" y="3241"/>
                  </a:cubicBezTo>
                  <a:lnTo>
                    <a:pt x="1939" y="2192"/>
                  </a:lnTo>
                  <a:cubicBezTo>
                    <a:pt x="2042" y="2082"/>
                    <a:pt x="2158" y="2036"/>
                    <a:pt x="2269" y="2036"/>
                  </a:cubicBezTo>
                  <a:close/>
                  <a:moveTo>
                    <a:pt x="6137" y="0"/>
                  </a:moveTo>
                  <a:cubicBezTo>
                    <a:pt x="5118" y="31"/>
                    <a:pt x="4964" y="1451"/>
                    <a:pt x="5951" y="1729"/>
                  </a:cubicBezTo>
                  <a:lnTo>
                    <a:pt x="5951" y="3889"/>
                  </a:lnTo>
                  <a:cubicBezTo>
                    <a:pt x="5951" y="3951"/>
                    <a:pt x="5890" y="4043"/>
                    <a:pt x="5797" y="4043"/>
                  </a:cubicBezTo>
                  <a:cubicBezTo>
                    <a:pt x="5396" y="4136"/>
                    <a:pt x="4995" y="4259"/>
                    <a:pt x="4624" y="4444"/>
                  </a:cubicBezTo>
                  <a:cubicBezTo>
                    <a:pt x="4606" y="4453"/>
                    <a:pt x="4588" y="4457"/>
                    <a:pt x="4570" y="4457"/>
                  </a:cubicBezTo>
                  <a:cubicBezTo>
                    <a:pt x="4526" y="4457"/>
                    <a:pt x="4483" y="4435"/>
                    <a:pt x="4439" y="4414"/>
                  </a:cubicBezTo>
                  <a:lnTo>
                    <a:pt x="3019" y="2963"/>
                  </a:lnTo>
                  <a:cubicBezTo>
                    <a:pt x="3081" y="2840"/>
                    <a:pt x="3143" y="2685"/>
                    <a:pt x="3143" y="2500"/>
                  </a:cubicBezTo>
                  <a:cubicBezTo>
                    <a:pt x="3143" y="2293"/>
                    <a:pt x="3058" y="2087"/>
                    <a:pt x="2889" y="1907"/>
                  </a:cubicBezTo>
                  <a:lnTo>
                    <a:pt x="2889" y="1907"/>
                  </a:lnTo>
                  <a:cubicBezTo>
                    <a:pt x="2705" y="1742"/>
                    <a:pt x="2484" y="1659"/>
                    <a:pt x="2267" y="1659"/>
                  </a:cubicBezTo>
                  <a:cubicBezTo>
                    <a:pt x="2047" y="1659"/>
                    <a:pt x="1831" y="1744"/>
                    <a:pt x="1662" y="1914"/>
                  </a:cubicBezTo>
                  <a:lnTo>
                    <a:pt x="612" y="2963"/>
                  </a:lnTo>
                  <a:cubicBezTo>
                    <a:pt x="0" y="3550"/>
                    <a:pt x="526" y="4452"/>
                    <a:pt x="1215" y="4452"/>
                  </a:cubicBezTo>
                  <a:cubicBezTo>
                    <a:pt x="1359" y="4452"/>
                    <a:pt x="1511" y="4412"/>
                    <a:pt x="1662" y="4321"/>
                  </a:cubicBezTo>
                  <a:lnTo>
                    <a:pt x="2896" y="5525"/>
                  </a:lnTo>
                  <a:cubicBezTo>
                    <a:pt x="2958" y="5586"/>
                    <a:pt x="2958" y="5710"/>
                    <a:pt x="2896" y="5771"/>
                  </a:cubicBezTo>
                  <a:cubicBezTo>
                    <a:pt x="2649" y="6049"/>
                    <a:pt x="2433" y="6358"/>
                    <a:pt x="2248" y="6697"/>
                  </a:cubicBezTo>
                  <a:cubicBezTo>
                    <a:pt x="2217" y="6790"/>
                    <a:pt x="2248" y="6913"/>
                    <a:pt x="2341" y="6975"/>
                  </a:cubicBezTo>
                  <a:cubicBezTo>
                    <a:pt x="2364" y="6983"/>
                    <a:pt x="2389" y="6987"/>
                    <a:pt x="2414" y="6987"/>
                  </a:cubicBezTo>
                  <a:cubicBezTo>
                    <a:pt x="2491" y="6987"/>
                    <a:pt x="2572" y="6952"/>
                    <a:pt x="2618" y="6882"/>
                  </a:cubicBezTo>
                  <a:cubicBezTo>
                    <a:pt x="2773" y="6574"/>
                    <a:pt x="2989" y="6296"/>
                    <a:pt x="3205" y="6018"/>
                  </a:cubicBezTo>
                  <a:cubicBezTo>
                    <a:pt x="3390" y="5802"/>
                    <a:pt x="3390" y="5463"/>
                    <a:pt x="3174" y="5247"/>
                  </a:cubicBezTo>
                  <a:lnTo>
                    <a:pt x="1970" y="4043"/>
                  </a:lnTo>
                  <a:lnTo>
                    <a:pt x="2742" y="3272"/>
                  </a:lnTo>
                  <a:lnTo>
                    <a:pt x="4161" y="4691"/>
                  </a:lnTo>
                  <a:cubicBezTo>
                    <a:pt x="4266" y="4796"/>
                    <a:pt x="4428" y="4858"/>
                    <a:pt x="4589" y="4858"/>
                  </a:cubicBezTo>
                  <a:cubicBezTo>
                    <a:pt x="4665" y="4858"/>
                    <a:pt x="4740" y="4844"/>
                    <a:pt x="4809" y="4815"/>
                  </a:cubicBezTo>
                  <a:cubicBezTo>
                    <a:pt x="5149" y="4630"/>
                    <a:pt x="5519" y="4506"/>
                    <a:pt x="5890" y="4444"/>
                  </a:cubicBezTo>
                  <a:cubicBezTo>
                    <a:pt x="6137" y="4383"/>
                    <a:pt x="6322" y="4136"/>
                    <a:pt x="6322" y="3889"/>
                  </a:cubicBezTo>
                  <a:lnTo>
                    <a:pt x="6322" y="1729"/>
                  </a:lnTo>
                  <a:lnTo>
                    <a:pt x="7433" y="1729"/>
                  </a:lnTo>
                  <a:lnTo>
                    <a:pt x="7433" y="3889"/>
                  </a:lnTo>
                  <a:cubicBezTo>
                    <a:pt x="7433" y="4136"/>
                    <a:pt x="7618" y="4383"/>
                    <a:pt x="7865" y="4444"/>
                  </a:cubicBezTo>
                  <a:cubicBezTo>
                    <a:pt x="8266" y="4506"/>
                    <a:pt x="8605" y="4630"/>
                    <a:pt x="8976" y="4815"/>
                  </a:cubicBezTo>
                  <a:cubicBezTo>
                    <a:pt x="9045" y="4844"/>
                    <a:pt x="9117" y="4858"/>
                    <a:pt x="9190" y="4858"/>
                  </a:cubicBezTo>
                  <a:cubicBezTo>
                    <a:pt x="9344" y="4858"/>
                    <a:pt x="9498" y="4796"/>
                    <a:pt x="9624" y="4691"/>
                  </a:cubicBezTo>
                  <a:lnTo>
                    <a:pt x="11044" y="3272"/>
                  </a:lnTo>
                  <a:lnTo>
                    <a:pt x="11815" y="4043"/>
                  </a:lnTo>
                  <a:lnTo>
                    <a:pt x="10611" y="5247"/>
                  </a:lnTo>
                  <a:cubicBezTo>
                    <a:pt x="10395" y="5463"/>
                    <a:pt x="10365" y="5802"/>
                    <a:pt x="10581" y="6018"/>
                  </a:cubicBezTo>
                  <a:cubicBezTo>
                    <a:pt x="12309" y="8055"/>
                    <a:pt x="12062" y="11111"/>
                    <a:pt x="10025" y="12870"/>
                  </a:cubicBezTo>
                  <a:cubicBezTo>
                    <a:pt x="9624" y="13209"/>
                    <a:pt x="9130" y="13394"/>
                    <a:pt x="8575" y="13394"/>
                  </a:cubicBezTo>
                  <a:lnTo>
                    <a:pt x="5180" y="13394"/>
                  </a:lnTo>
                  <a:cubicBezTo>
                    <a:pt x="4655" y="13394"/>
                    <a:pt x="4130" y="13209"/>
                    <a:pt x="3729" y="12870"/>
                  </a:cubicBezTo>
                  <a:cubicBezTo>
                    <a:pt x="2217" y="11573"/>
                    <a:pt x="1662" y="9475"/>
                    <a:pt x="2310" y="7592"/>
                  </a:cubicBezTo>
                  <a:cubicBezTo>
                    <a:pt x="2341" y="7469"/>
                    <a:pt x="2279" y="7376"/>
                    <a:pt x="2186" y="7345"/>
                  </a:cubicBezTo>
                  <a:cubicBezTo>
                    <a:pt x="2161" y="7329"/>
                    <a:pt x="2134" y="7321"/>
                    <a:pt x="2107" y="7321"/>
                  </a:cubicBezTo>
                  <a:cubicBezTo>
                    <a:pt x="2034" y="7321"/>
                    <a:pt x="1962" y="7378"/>
                    <a:pt x="1939" y="7469"/>
                  </a:cubicBezTo>
                  <a:cubicBezTo>
                    <a:pt x="1199" y="9506"/>
                    <a:pt x="1816" y="11789"/>
                    <a:pt x="3482" y="13178"/>
                  </a:cubicBezTo>
                  <a:cubicBezTo>
                    <a:pt x="3945" y="13579"/>
                    <a:pt x="4563" y="13826"/>
                    <a:pt x="5180" y="13826"/>
                  </a:cubicBezTo>
                  <a:lnTo>
                    <a:pt x="8575" y="13826"/>
                  </a:lnTo>
                  <a:cubicBezTo>
                    <a:pt x="9223" y="13826"/>
                    <a:pt x="9809" y="13579"/>
                    <a:pt x="10303" y="13178"/>
                  </a:cubicBezTo>
                  <a:cubicBezTo>
                    <a:pt x="12525" y="11296"/>
                    <a:pt x="12772" y="7963"/>
                    <a:pt x="10889" y="5771"/>
                  </a:cubicBezTo>
                  <a:cubicBezTo>
                    <a:pt x="10828" y="5679"/>
                    <a:pt x="10828" y="5586"/>
                    <a:pt x="10889" y="5525"/>
                  </a:cubicBezTo>
                  <a:lnTo>
                    <a:pt x="12124" y="4290"/>
                  </a:lnTo>
                  <a:cubicBezTo>
                    <a:pt x="12268" y="4382"/>
                    <a:pt x="12430" y="4429"/>
                    <a:pt x="12589" y="4429"/>
                  </a:cubicBezTo>
                  <a:cubicBezTo>
                    <a:pt x="12803" y="4429"/>
                    <a:pt x="13014" y="4344"/>
                    <a:pt x="13173" y="4167"/>
                  </a:cubicBezTo>
                  <a:cubicBezTo>
                    <a:pt x="13512" y="3827"/>
                    <a:pt x="13512" y="3303"/>
                    <a:pt x="13173" y="2963"/>
                  </a:cubicBezTo>
                  <a:lnTo>
                    <a:pt x="12124" y="1914"/>
                  </a:lnTo>
                  <a:cubicBezTo>
                    <a:pt x="11954" y="1744"/>
                    <a:pt x="11730" y="1659"/>
                    <a:pt x="11506" y="1659"/>
                  </a:cubicBezTo>
                  <a:cubicBezTo>
                    <a:pt x="11283" y="1659"/>
                    <a:pt x="11059" y="1744"/>
                    <a:pt x="10889" y="1914"/>
                  </a:cubicBezTo>
                  <a:cubicBezTo>
                    <a:pt x="10611" y="2192"/>
                    <a:pt x="10550" y="2624"/>
                    <a:pt x="10766" y="2963"/>
                  </a:cubicBezTo>
                  <a:lnTo>
                    <a:pt x="9346" y="4414"/>
                  </a:lnTo>
                  <a:cubicBezTo>
                    <a:pt x="9303" y="4435"/>
                    <a:pt x="9259" y="4457"/>
                    <a:pt x="9215" y="4457"/>
                  </a:cubicBezTo>
                  <a:cubicBezTo>
                    <a:pt x="9197" y="4457"/>
                    <a:pt x="9179" y="4453"/>
                    <a:pt x="9161" y="4444"/>
                  </a:cubicBezTo>
                  <a:cubicBezTo>
                    <a:pt x="8760" y="4259"/>
                    <a:pt x="8389" y="4136"/>
                    <a:pt x="7988" y="4043"/>
                  </a:cubicBezTo>
                  <a:cubicBezTo>
                    <a:pt x="7896" y="4043"/>
                    <a:pt x="7834" y="3951"/>
                    <a:pt x="7834" y="3889"/>
                  </a:cubicBezTo>
                  <a:lnTo>
                    <a:pt x="7834" y="1729"/>
                  </a:lnTo>
                  <a:cubicBezTo>
                    <a:pt x="8821" y="1451"/>
                    <a:pt x="8667" y="31"/>
                    <a:pt x="7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62" name="Google Shape;13462;p25"/>
          <p:cNvGrpSpPr/>
          <p:nvPr/>
        </p:nvGrpSpPr>
        <p:grpSpPr>
          <a:xfrm>
            <a:off x="1069417" y="2850724"/>
            <a:ext cx="293200" cy="345675"/>
            <a:chOff x="2561313" y="4141656"/>
            <a:chExt cx="293200" cy="345675"/>
          </a:xfrm>
        </p:grpSpPr>
        <p:sp>
          <p:nvSpPr>
            <p:cNvPr id="13463" name="Google Shape;13463;p25"/>
            <p:cNvSpPr/>
            <p:nvPr/>
          </p:nvSpPr>
          <p:spPr>
            <a:xfrm>
              <a:off x="2656963" y="4363106"/>
              <a:ext cx="10075" cy="18525"/>
            </a:xfrm>
            <a:custGeom>
              <a:avLst/>
              <a:gdLst/>
              <a:ahLst/>
              <a:cxnLst/>
              <a:rect l="l" t="t" r="r" b="b"/>
              <a:pathLst>
                <a:path w="403" h="741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525"/>
                  </a:lnTo>
                  <a:cubicBezTo>
                    <a:pt x="1" y="648"/>
                    <a:pt x="93" y="741"/>
                    <a:pt x="186" y="741"/>
                  </a:cubicBezTo>
                  <a:cubicBezTo>
                    <a:pt x="310" y="741"/>
                    <a:pt x="402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4" name="Google Shape;13464;p25"/>
            <p:cNvSpPr/>
            <p:nvPr/>
          </p:nvSpPr>
          <p:spPr>
            <a:xfrm>
              <a:off x="2748788" y="436310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7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525"/>
                  </a:lnTo>
                  <a:cubicBezTo>
                    <a:pt x="16" y="648"/>
                    <a:pt x="108" y="710"/>
                    <a:pt x="201" y="710"/>
                  </a:cubicBezTo>
                  <a:cubicBezTo>
                    <a:pt x="294" y="710"/>
                    <a:pt x="386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5" name="Google Shape;13465;p25"/>
            <p:cNvSpPr/>
            <p:nvPr/>
          </p:nvSpPr>
          <p:spPr>
            <a:xfrm>
              <a:off x="2690913" y="4369856"/>
              <a:ext cx="33975" cy="15650"/>
            </a:xfrm>
            <a:custGeom>
              <a:avLst/>
              <a:gdLst/>
              <a:ahLst/>
              <a:cxnLst/>
              <a:rect l="l" t="t" r="r" b="b"/>
              <a:pathLst>
                <a:path w="1359" h="626" extrusionOk="0">
                  <a:moveTo>
                    <a:pt x="244" y="0"/>
                  </a:moveTo>
                  <a:cubicBezTo>
                    <a:pt x="194" y="0"/>
                    <a:pt x="140" y="23"/>
                    <a:pt x="93" y="70"/>
                  </a:cubicBezTo>
                  <a:cubicBezTo>
                    <a:pt x="1" y="131"/>
                    <a:pt x="1" y="286"/>
                    <a:pt x="63" y="347"/>
                  </a:cubicBezTo>
                  <a:cubicBezTo>
                    <a:pt x="217" y="533"/>
                    <a:pt x="433" y="625"/>
                    <a:pt x="680" y="625"/>
                  </a:cubicBezTo>
                  <a:cubicBezTo>
                    <a:pt x="927" y="625"/>
                    <a:pt x="1143" y="533"/>
                    <a:pt x="1297" y="347"/>
                  </a:cubicBezTo>
                  <a:cubicBezTo>
                    <a:pt x="1359" y="286"/>
                    <a:pt x="1359" y="131"/>
                    <a:pt x="1266" y="70"/>
                  </a:cubicBezTo>
                  <a:cubicBezTo>
                    <a:pt x="1235" y="23"/>
                    <a:pt x="1181" y="0"/>
                    <a:pt x="1127" y="0"/>
                  </a:cubicBezTo>
                  <a:cubicBezTo>
                    <a:pt x="1073" y="0"/>
                    <a:pt x="1019" y="23"/>
                    <a:pt x="988" y="70"/>
                  </a:cubicBezTo>
                  <a:cubicBezTo>
                    <a:pt x="911" y="162"/>
                    <a:pt x="803" y="209"/>
                    <a:pt x="691" y="209"/>
                  </a:cubicBezTo>
                  <a:cubicBezTo>
                    <a:pt x="579" y="209"/>
                    <a:pt x="464" y="162"/>
                    <a:pt x="371" y="70"/>
                  </a:cubicBezTo>
                  <a:cubicBezTo>
                    <a:pt x="340" y="23"/>
                    <a:pt x="294" y="0"/>
                    <a:pt x="2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6" name="Google Shape;13466;p25"/>
            <p:cNvSpPr/>
            <p:nvPr/>
          </p:nvSpPr>
          <p:spPr>
            <a:xfrm>
              <a:off x="2626888" y="4343806"/>
              <a:ext cx="161275" cy="60975"/>
            </a:xfrm>
            <a:custGeom>
              <a:avLst/>
              <a:gdLst/>
              <a:ahLst/>
              <a:cxnLst/>
              <a:rect l="l" t="t" r="r" b="b"/>
              <a:pathLst>
                <a:path w="6451" h="2439" extrusionOk="0">
                  <a:moveTo>
                    <a:pt x="5771" y="402"/>
                  </a:moveTo>
                  <a:cubicBezTo>
                    <a:pt x="5926" y="402"/>
                    <a:pt x="6049" y="525"/>
                    <a:pt x="6049" y="680"/>
                  </a:cubicBezTo>
                  <a:lnTo>
                    <a:pt x="6080" y="1760"/>
                  </a:lnTo>
                  <a:cubicBezTo>
                    <a:pt x="6080" y="1914"/>
                    <a:pt x="5926" y="2037"/>
                    <a:pt x="5771" y="2037"/>
                  </a:cubicBezTo>
                  <a:lnTo>
                    <a:pt x="710" y="2037"/>
                  </a:lnTo>
                  <a:cubicBezTo>
                    <a:pt x="525" y="2037"/>
                    <a:pt x="402" y="1914"/>
                    <a:pt x="402" y="1760"/>
                  </a:cubicBezTo>
                  <a:lnTo>
                    <a:pt x="402" y="680"/>
                  </a:lnTo>
                  <a:cubicBezTo>
                    <a:pt x="402" y="525"/>
                    <a:pt x="525" y="402"/>
                    <a:pt x="710" y="402"/>
                  </a:cubicBezTo>
                  <a:close/>
                  <a:moveTo>
                    <a:pt x="710" y="1"/>
                  </a:moveTo>
                  <a:cubicBezTo>
                    <a:pt x="309" y="1"/>
                    <a:pt x="0" y="309"/>
                    <a:pt x="0" y="680"/>
                  </a:cubicBezTo>
                  <a:lnTo>
                    <a:pt x="0" y="1760"/>
                  </a:lnTo>
                  <a:cubicBezTo>
                    <a:pt x="0" y="2130"/>
                    <a:pt x="309" y="2439"/>
                    <a:pt x="710" y="2439"/>
                  </a:cubicBezTo>
                  <a:lnTo>
                    <a:pt x="5771" y="2439"/>
                  </a:lnTo>
                  <a:cubicBezTo>
                    <a:pt x="6142" y="2439"/>
                    <a:pt x="6450" y="2130"/>
                    <a:pt x="6450" y="1760"/>
                  </a:cubicBezTo>
                  <a:lnTo>
                    <a:pt x="6450" y="680"/>
                  </a:lnTo>
                  <a:cubicBezTo>
                    <a:pt x="6450" y="309"/>
                    <a:pt x="6142" y="1"/>
                    <a:pt x="5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7" name="Google Shape;13467;p25"/>
            <p:cNvSpPr/>
            <p:nvPr/>
          </p:nvSpPr>
          <p:spPr>
            <a:xfrm>
              <a:off x="2603738" y="4419431"/>
              <a:ext cx="49400" cy="41650"/>
            </a:xfrm>
            <a:custGeom>
              <a:avLst/>
              <a:gdLst/>
              <a:ahLst/>
              <a:cxnLst/>
              <a:rect l="l" t="t" r="r" b="b"/>
              <a:pathLst>
                <a:path w="1976" h="1666" extrusionOk="0">
                  <a:moveTo>
                    <a:pt x="1145" y="392"/>
                  </a:moveTo>
                  <a:cubicBezTo>
                    <a:pt x="1366" y="392"/>
                    <a:pt x="1574" y="564"/>
                    <a:pt x="1574" y="833"/>
                  </a:cubicBezTo>
                  <a:cubicBezTo>
                    <a:pt x="1574" y="1080"/>
                    <a:pt x="1389" y="1265"/>
                    <a:pt x="1142" y="1265"/>
                  </a:cubicBezTo>
                  <a:cubicBezTo>
                    <a:pt x="741" y="1265"/>
                    <a:pt x="556" y="802"/>
                    <a:pt x="834" y="525"/>
                  </a:cubicBezTo>
                  <a:cubicBezTo>
                    <a:pt x="925" y="433"/>
                    <a:pt x="1036" y="392"/>
                    <a:pt x="1145" y="392"/>
                  </a:cubicBezTo>
                  <a:close/>
                  <a:moveTo>
                    <a:pt x="1142" y="0"/>
                  </a:moveTo>
                  <a:cubicBezTo>
                    <a:pt x="402" y="0"/>
                    <a:pt x="0" y="895"/>
                    <a:pt x="556" y="1420"/>
                  </a:cubicBezTo>
                  <a:cubicBezTo>
                    <a:pt x="726" y="1590"/>
                    <a:pt x="935" y="1666"/>
                    <a:pt x="1139" y="1666"/>
                  </a:cubicBezTo>
                  <a:cubicBezTo>
                    <a:pt x="1566" y="1666"/>
                    <a:pt x="1976" y="1334"/>
                    <a:pt x="1976" y="833"/>
                  </a:cubicBezTo>
                  <a:cubicBezTo>
                    <a:pt x="1976" y="370"/>
                    <a:pt x="1605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8" name="Google Shape;13468;p25"/>
            <p:cNvSpPr/>
            <p:nvPr/>
          </p:nvSpPr>
          <p:spPr>
            <a:xfrm>
              <a:off x="2762663" y="4419431"/>
              <a:ext cx="48650" cy="41650"/>
            </a:xfrm>
            <a:custGeom>
              <a:avLst/>
              <a:gdLst/>
              <a:ahLst/>
              <a:cxnLst/>
              <a:rect l="l" t="t" r="r" b="b"/>
              <a:pathLst>
                <a:path w="1946" h="1666" extrusionOk="0">
                  <a:moveTo>
                    <a:pt x="834" y="401"/>
                  </a:moveTo>
                  <a:cubicBezTo>
                    <a:pt x="1081" y="401"/>
                    <a:pt x="1266" y="586"/>
                    <a:pt x="1266" y="833"/>
                  </a:cubicBezTo>
                  <a:cubicBezTo>
                    <a:pt x="1266" y="1103"/>
                    <a:pt x="1058" y="1275"/>
                    <a:pt x="837" y="1275"/>
                  </a:cubicBezTo>
                  <a:cubicBezTo>
                    <a:pt x="728" y="1275"/>
                    <a:pt x="617" y="1233"/>
                    <a:pt x="526" y="1142"/>
                  </a:cubicBezTo>
                  <a:cubicBezTo>
                    <a:pt x="248" y="864"/>
                    <a:pt x="433" y="401"/>
                    <a:pt x="834" y="401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0"/>
                    <a:pt x="1" y="833"/>
                  </a:cubicBezTo>
                  <a:cubicBezTo>
                    <a:pt x="1" y="1334"/>
                    <a:pt x="410" y="1666"/>
                    <a:pt x="837" y="1666"/>
                  </a:cubicBezTo>
                  <a:cubicBezTo>
                    <a:pt x="1042" y="1666"/>
                    <a:pt x="1251" y="1590"/>
                    <a:pt x="1421" y="1420"/>
                  </a:cubicBezTo>
                  <a:cubicBezTo>
                    <a:pt x="1945" y="895"/>
                    <a:pt x="1575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9" name="Google Shape;13469;p25"/>
            <p:cNvSpPr/>
            <p:nvPr/>
          </p:nvSpPr>
          <p:spPr>
            <a:xfrm>
              <a:off x="2679338" y="4419431"/>
              <a:ext cx="49425" cy="41650"/>
            </a:xfrm>
            <a:custGeom>
              <a:avLst/>
              <a:gdLst/>
              <a:ahLst/>
              <a:cxnLst/>
              <a:rect l="l" t="t" r="r" b="b"/>
              <a:pathLst>
                <a:path w="1977" h="1666" extrusionOk="0">
                  <a:moveTo>
                    <a:pt x="1145" y="392"/>
                  </a:moveTo>
                  <a:cubicBezTo>
                    <a:pt x="1366" y="392"/>
                    <a:pt x="1575" y="564"/>
                    <a:pt x="1575" y="833"/>
                  </a:cubicBezTo>
                  <a:cubicBezTo>
                    <a:pt x="1575" y="1080"/>
                    <a:pt x="1390" y="1265"/>
                    <a:pt x="1143" y="1265"/>
                  </a:cubicBezTo>
                  <a:cubicBezTo>
                    <a:pt x="742" y="1265"/>
                    <a:pt x="556" y="802"/>
                    <a:pt x="834" y="525"/>
                  </a:cubicBezTo>
                  <a:cubicBezTo>
                    <a:pt x="926" y="433"/>
                    <a:pt x="1037" y="392"/>
                    <a:pt x="1145" y="392"/>
                  </a:cubicBezTo>
                  <a:close/>
                  <a:moveTo>
                    <a:pt x="1143" y="0"/>
                  </a:moveTo>
                  <a:cubicBezTo>
                    <a:pt x="402" y="0"/>
                    <a:pt x="1" y="895"/>
                    <a:pt x="556" y="1420"/>
                  </a:cubicBezTo>
                  <a:cubicBezTo>
                    <a:pt x="726" y="1590"/>
                    <a:pt x="935" y="1666"/>
                    <a:pt x="1140" y="1666"/>
                  </a:cubicBezTo>
                  <a:cubicBezTo>
                    <a:pt x="1567" y="1666"/>
                    <a:pt x="1976" y="1334"/>
                    <a:pt x="1976" y="833"/>
                  </a:cubicBezTo>
                  <a:cubicBezTo>
                    <a:pt x="1976" y="370"/>
                    <a:pt x="1606" y="0"/>
                    <a:pt x="1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0" name="Google Shape;13470;p25"/>
            <p:cNvSpPr/>
            <p:nvPr/>
          </p:nvSpPr>
          <p:spPr>
            <a:xfrm>
              <a:off x="2561313" y="4141656"/>
              <a:ext cx="293200" cy="345675"/>
            </a:xfrm>
            <a:custGeom>
              <a:avLst/>
              <a:gdLst/>
              <a:ahLst/>
              <a:cxnLst/>
              <a:rect l="l" t="t" r="r" b="b"/>
              <a:pathLst>
                <a:path w="11728" h="13827" extrusionOk="0">
                  <a:moveTo>
                    <a:pt x="6944" y="402"/>
                  </a:moveTo>
                  <a:cubicBezTo>
                    <a:pt x="7222" y="402"/>
                    <a:pt x="7438" y="618"/>
                    <a:pt x="7438" y="896"/>
                  </a:cubicBezTo>
                  <a:lnTo>
                    <a:pt x="7438" y="1421"/>
                  </a:lnTo>
                  <a:lnTo>
                    <a:pt x="4290" y="1421"/>
                  </a:lnTo>
                  <a:lnTo>
                    <a:pt x="4290" y="896"/>
                  </a:lnTo>
                  <a:cubicBezTo>
                    <a:pt x="4290" y="618"/>
                    <a:pt x="4506" y="402"/>
                    <a:pt x="4784" y="402"/>
                  </a:cubicBezTo>
                  <a:close/>
                  <a:moveTo>
                    <a:pt x="8333" y="1853"/>
                  </a:moveTo>
                  <a:cubicBezTo>
                    <a:pt x="8857" y="1853"/>
                    <a:pt x="9289" y="2254"/>
                    <a:pt x="9289" y="2778"/>
                  </a:cubicBezTo>
                  <a:lnTo>
                    <a:pt x="9259" y="2778"/>
                  </a:lnTo>
                  <a:lnTo>
                    <a:pt x="9259" y="4352"/>
                  </a:lnTo>
                  <a:lnTo>
                    <a:pt x="4413" y="4352"/>
                  </a:lnTo>
                  <a:cubicBezTo>
                    <a:pt x="4290" y="4352"/>
                    <a:pt x="4197" y="4445"/>
                    <a:pt x="4197" y="4538"/>
                  </a:cubicBezTo>
                  <a:cubicBezTo>
                    <a:pt x="4197" y="4661"/>
                    <a:pt x="4290" y="4754"/>
                    <a:pt x="4413" y="4754"/>
                  </a:cubicBezTo>
                  <a:lnTo>
                    <a:pt x="9382" y="4754"/>
                  </a:lnTo>
                  <a:lnTo>
                    <a:pt x="11110" y="7006"/>
                  </a:lnTo>
                  <a:lnTo>
                    <a:pt x="9691" y="7006"/>
                  </a:lnTo>
                  <a:cubicBezTo>
                    <a:pt x="9598" y="7006"/>
                    <a:pt x="9505" y="7099"/>
                    <a:pt x="9505" y="7222"/>
                  </a:cubicBezTo>
                  <a:cubicBezTo>
                    <a:pt x="9505" y="7315"/>
                    <a:pt x="9598" y="7408"/>
                    <a:pt x="9691" y="7408"/>
                  </a:cubicBezTo>
                  <a:lnTo>
                    <a:pt x="11326" y="7408"/>
                  </a:lnTo>
                  <a:lnTo>
                    <a:pt x="11326" y="12592"/>
                  </a:lnTo>
                  <a:cubicBezTo>
                    <a:pt x="11326" y="13055"/>
                    <a:pt x="10956" y="13426"/>
                    <a:pt x="10493" y="13426"/>
                  </a:cubicBezTo>
                  <a:lnTo>
                    <a:pt x="1235" y="13426"/>
                  </a:lnTo>
                  <a:cubicBezTo>
                    <a:pt x="772" y="13426"/>
                    <a:pt x="401" y="13055"/>
                    <a:pt x="401" y="12592"/>
                  </a:cubicBezTo>
                  <a:lnTo>
                    <a:pt x="401" y="7408"/>
                  </a:lnTo>
                  <a:lnTo>
                    <a:pt x="8888" y="7408"/>
                  </a:lnTo>
                  <a:cubicBezTo>
                    <a:pt x="9012" y="7408"/>
                    <a:pt x="9104" y="7315"/>
                    <a:pt x="9104" y="7222"/>
                  </a:cubicBezTo>
                  <a:cubicBezTo>
                    <a:pt x="9104" y="7099"/>
                    <a:pt x="9012" y="7006"/>
                    <a:pt x="8888" y="7006"/>
                  </a:cubicBezTo>
                  <a:lnTo>
                    <a:pt x="617" y="7006"/>
                  </a:lnTo>
                  <a:lnTo>
                    <a:pt x="2346" y="4754"/>
                  </a:lnTo>
                  <a:lnTo>
                    <a:pt x="3580" y="4754"/>
                  </a:lnTo>
                  <a:cubicBezTo>
                    <a:pt x="3703" y="4754"/>
                    <a:pt x="3796" y="4661"/>
                    <a:pt x="3796" y="4538"/>
                  </a:cubicBezTo>
                  <a:cubicBezTo>
                    <a:pt x="3796" y="4414"/>
                    <a:pt x="3703" y="4352"/>
                    <a:pt x="3611" y="4352"/>
                  </a:cubicBezTo>
                  <a:lnTo>
                    <a:pt x="2469" y="4352"/>
                  </a:lnTo>
                  <a:lnTo>
                    <a:pt x="2469" y="2778"/>
                  </a:lnTo>
                  <a:cubicBezTo>
                    <a:pt x="2469" y="2254"/>
                    <a:pt x="2870" y="1853"/>
                    <a:pt x="3395" y="1853"/>
                  </a:cubicBezTo>
                  <a:close/>
                  <a:moveTo>
                    <a:pt x="4784" y="1"/>
                  </a:moveTo>
                  <a:cubicBezTo>
                    <a:pt x="4290" y="1"/>
                    <a:pt x="3889" y="402"/>
                    <a:pt x="3889" y="896"/>
                  </a:cubicBezTo>
                  <a:lnTo>
                    <a:pt x="3889" y="1421"/>
                  </a:lnTo>
                  <a:lnTo>
                    <a:pt x="3395" y="1421"/>
                  </a:lnTo>
                  <a:cubicBezTo>
                    <a:pt x="2654" y="1421"/>
                    <a:pt x="2068" y="2038"/>
                    <a:pt x="2068" y="2778"/>
                  </a:cubicBezTo>
                  <a:lnTo>
                    <a:pt x="2068" y="4476"/>
                  </a:lnTo>
                  <a:lnTo>
                    <a:pt x="62" y="7099"/>
                  </a:lnTo>
                  <a:cubicBezTo>
                    <a:pt x="31" y="7130"/>
                    <a:pt x="0" y="7161"/>
                    <a:pt x="0" y="7222"/>
                  </a:cubicBezTo>
                  <a:lnTo>
                    <a:pt x="0" y="12623"/>
                  </a:lnTo>
                  <a:cubicBezTo>
                    <a:pt x="0" y="13271"/>
                    <a:pt x="556" y="13827"/>
                    <a:pt x="1235" y="13827"/>
                  </a:cubicBezTo>
                  <a:lnTo>
                    <a:pt x="10493" y="13827"/>
                  </a:lnTo>
                  <a:cubicBezTo>
                    <a:pt x="11172" y="13827"/>
                    <a:pt x="11728" y="13271"/>
                    <a:pt x="11728" y="12623"/>
                  </a:cubicBezTo>
                  <a:lnTo>
                    <a:pt x="11728" y="7222"/>
                  </a:lnTo>
                  <a:cubicBezTo>
                    <a:pt x="11728" y="7161"/>
                    <a:pt x="11728" y="7130"/>
                    <a:pt x="11697" y="7099"/>
                  </a:cubicBezTo>
                  <a:lnTo>
                    <a:pt x="9691" y="4476"/>
                  </a:lnTo>
                  <a:lnTo>
                    <a:pt x="9691" y="2778"/>
                  </a:lnTo>
                  <a:cubicBezTo>
                    <a:pt x="9691" y="2038"/>
                    <a:pt x="9073" y="1421"/>
                    <a:pt x="8333" y="1421"/>
                  </a:cubicBezTo>
                  <a:lnTo>
                    <a:pt x="7839" y="1421"/>
                  </a:lnTo>
                  <a:lnTo>
                    <a:pt x="7839" y="896"/>
                  </a:lnTo>
                  <a:cubicBezTo>
                    <a:pt x="7839" y="402"/>
                    <a:pt x="7438" y="1"/>
                    <a:pt x="69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1" name="Google Shape;13471;p25"/>
          <p:cNvGrpSpPr/>
          <p:nvPr/>
        </p:nvGrpSpPr>
        <p:grpSpPr>
          <a:xfrm>
            <a:off x="1786400" y="2850824"/>
            <a:ext cx="348775" cy="345475"/>
            <a:chOff x="7790063" y="1921756"/>
            <a:chExt cx="348775" cy="345475"/>
          </a:xfrm>
        </p:grpSpPr>
        <p:sp>
          <p:nvSpPr>
            <p:cNvPr id="13472" name="Google Shape;13472;p25"/>
            <p:cNvSpPr/>
            <p:nvPr/>
          </p:nvSpPr>
          <p:spPr>
            <a:xfrm>
              <a:off x="7790063" y="1992606"/>
              <a:ext cx="267750" cy="274625"/>
            </a:xfrm>
            <a:custGeom>
              <a:avLst/>
              <a:gdLst/>
              <a:ahLst/>
              <a:cxnLst/>
              <a:rect l="l" t="t" r="r" b="b"/>
              <a:pathLst>
                <a:path w="10710" h="10985" extrusionOk="0">
                  <a:moveTo>
                    <a:pt x="9815" y="970"/>
                  </a:moveTo>
                  <a:cubicBezTo>
                    <a:pt x="9877" y="970"/>
                    <a:pt x="9938" y="1001"/>
                    <a:pt x="10000" y="1032"/>
                  </a:cubicBezTo>
                  <a:cubicBezTo>
                    <a:pt x="10124" y="1155"/>
                    <a:pt x="10124" y="1371"/>
                    <a:pt x="10000" y="1495"/>
                  </a:cubicBezTo>
                  <a:lnTo>
                    <a:pt x="9815" y="1649"/>
                  </a:lnTo>
                  <a:lnTo>
                    <a:pt x="9815" y="970"/>
                  </a:lnTo>
                  <a:close/>
                  <a:moveTo>
                    <a:pt x="9105" y="414"/>
                  </a:moveTo>
                  <a:cubicBezTo>
                    <a:pt x="9290" y="414"/>
                    <a:pt x="9414" y="538"/>
                    <a:pt x="9414" y="723"/>
                  </a:cubicBezTo>
                  <a:lnTo>
                    <a:pt x="9414" y="3130"/>
                  </a:lnTo>
                  <a:cubicBezTo>
                    <a:pt x="9414" y="3346"/>
                    <a:pt x="9259" y="3454"/>
                    <a:pt x="9105" y="3454"/>
                  </a:cubicBezTo>
                  <a:cubicBezTo>
                    <a:pt x="8951" y="3454"/>
                    <a:pt x="8797" y="3346"/>
                    <a:pt x="8797" y="3130"/>
                  </a:cubicBezTo>
                  <a:lnTo>
                    <a:pt x="8797" y="723"/>
                  </a:lnTo>
                  <a:cubicBezTo>
                    <a:pt x="8797" y="538"/>
                    <a:pt x="8951" y="414"/>
                    <a:pt x="9105" y="414"/>
                  </a:cubicBezTo>
                  <a:close/>
                  <a:moveTo>
                    <a:pt x="8395" y="2204"/>
                  </a:moveTo>
                  <a:lnTo>
                    <a:pt x="8395" y="3069"/>
                  </a:lnTo>
                  <a:lnTo>
                    <a:pt x="8025" y="3470"/>
                  </a:lnTo>
                  <a:lnTo>
                    <a:pt x="8025" y="2575"/>
                  </a:lnTo>
                  <a:lnTo>
                    <a:pt x="8395" y="2204"/>
                  </a:lnTo>
                  <a:close/>
                  <a:moveTo>
                    <a:pt x="7355" y="2200"/>
                  </a:moveTo>
                  <a:cubicBezTo>
                    <a:pt x="7495" y="2200"/>
                    <a:pt x="7624" y="2341"/>
                    <a:pt x="7624" y="2482"/>
                  </a:cubicBezTo>
                  <a:lnTo>
                    <a:pt x="7624" y="4920"/>
                  </a:lnTo>
                  <a:cubicBezTo>
                    <a:pt x="7608" y="5113"/>
                    <a:pt x="7449" y="5214"/>
                    <a:pt x="7297" y="5214"/>
                  </a:cubicBezTo>
                  <a:cubicBezTo>
                    <a:pt x="7157" y="5214"/>
                    <a:pt x="7021" y="5129"/>
                    <a:pt x="7007" y="4951"/>
                  </a:cubicBezTo>
                  <a:lnTo>
                    <a:pt x="7007" y="2513"/>
                  </a:lnTo>
                  <a:cubicBezTo>
                    <a:pt x="7007" y="2328"/>
                    <a:pt x="7130" y="2204"/>
                    <a:pt x="7315" y="2204"/>
                  </a:cubicBezTo>
                  <a:cubicBezTo>
                    <a:pt x="7329" y="2202"/>
                    <a:pt x="7342" y="2200"/>
                    <a:pt x="7355" y="2200"/>
                  </a:cubicBezTo>
                  <a:close/>
                  <a:moveTo>
                    <a:pt x="6605" y="3994"/>
                  </a:moveTo>
                  <a:lnTo>
                    <a:pt x="6605" y="4889"/>
                  </a:lnTo>
                  <a:lnTo>
                    <a:pt x="6204" y="5291"/>
                  </a:lnTo>
                  <a:lnTo>
                    <a:pt x="6204" y="4365"/>
                  </a:lnTo>
                  <a:lnTo>
                    <a:pt x="6605" y="3994"/>
                  </a:lnTo>
                  <a:close/>
                  <a:moveTo>
                    <a:pt x="5483" y="4025"/>
                  </a:moveTo>
                  <a:cubicBezTo>
                    <a:pt x="5625" y="4025"/>
                    <a:pt x="5772" y="4118"/>
                    <a:pt x="5803" y="4303"/>
                  </a:cubicBezTo>
                  <a:lnTo>
                    <a:pt x="5803" y="6741"/>
                  </a:lnTo>
                  <a:cubicBezTo>
                    <a:pt x="5803" y="6926"/>
                    <a:pt x="5679" y="7050"/>
                    <a:pt x="5494" y="7050"/>
                  </a:cubicBezTo>
                  <a:cubicBezTo>
                    <a:pt x="5340" y="7050"/>
                    <a:pt x="5186" y="6895"/>
                    <a:pt x="5186" y="6741"/>
                  </a:cubicBezTo>
                  <a:lnTo>
                    <a:pt x="5186" y="4303"/>
                  </a:lnTo>
                  <a:cubicBezTo>
                    <a:pt x="5201" y="4118"/>
                    <a:pt x="5340" y="4025"/>
                    <a:pt x="5483" y="4025"/>
                  </a:cubicBezTo>
                  <a:close/>
                  <a:moveTo>
                    <a:pt x="4815" y="5784"/>
                  </a:moveTo>
                  <a:lnTo>
                    <a:pt x="4815" y="6679"/>
                  </a:lnTo>
                  <a:lnTo>
                    <a:pt x="4414" y="7081"/>
                  </a:lnTo>
                  <a:lnTo>
                    <a:pt x="4414" y="6186"/>
                  </a:lnTo>
                  <a:lnTo>
                    <a:pt x="4815" y="5784"/>
                  </a:lnTo>
                  <a:close/>
                  <a:moveTo>
                    <a:pt x="2995" y="7605"/>
                  </a:moveTo>
                  <a:lnTo>
                    <a:pt x="2995" y="8469"/>
                  </a:lnTo>
                  <a:lnTo>
                    <a:pt x="2748" y="8747"/>
                  </a:lnTo>
                  <a:lnTo>
                    <a:pt x="2316" y="8315"/>
                  </a:lnTo>
                  <a:lnTo>
                    <a:pt x="2995" y="7605"/>
                  </a:lnTo>
                  <a:close/>
                  <a:moveTo>
                    <a:pt x="3720" y="5816"/>
                  </a:moveTo>
                  <a:cubicBezTo>
                    <a:pt x="3896" y="5822"/>
                    <a:pt x="4013" y="5943"/>
                    <a:pt x="4013" y="6093"/>
                  </a:cubicBezTo>
                  <a:lnTo>
                    <a:pt x="4013" y="8531"/>
                  </a:lnTo>
                  <a:cubicBezTo>
                    <a:pt x="4013" y="8747"/>
                    <a:pt x="3859" y="8855"/>
                    <a:pt x="3704" y="8855"/>
                  </a:cubicBezTo>
                  <a:cubicBezTo>
                    <a:pt x="3550" y="8855"/>
                    <a:pt x="3396" y="8747"/>
                    <a:pt x="3396" y="8531"/>
                  </a:cubicBezTo>
                  <a:lnTo>
                    <a:pt x="3396" y="6124"/>
                  </a:lnTo>
                  <a:cubicBezTo>
                    <a:pt x="3396" y="5944"/>
                    <a:pt x="3542" y="5822"/>
                    <a:pt x="3720" y="5816"/>
                  </a:cubicBezTo>
                  <a:close/>
                  <a:moveTo>
                    <a:pt x="1482" y="8037"/>
                  </a:moveTo>
                  <a:lnTo>
                    <a:pt x="3025" y="9580"/>
                  </a:lnTo>
                  <a:cubicBezTo>
                    <a:pt x="2776" y="9746"/>
                    <a:pt x="2502" y="9863"/>
                    <a:pt x="2204" y="9863"/>
                  </a:cubicBezTo>
                  <a:cubicBezTo>
                    <a:pt x="2169" y="9863"/>
                    <a:pt x="2135" y="9861"/>
                    <a:pt x="2100" y="9858"/>
                  </a:cubicBezTo>
                  <a:cubicBezTo>
                    <a:pt x="1883" y="9858"/>
                    <a:pt x="1637" y="9920"/>
                    <a:pt x="1482" y="10105"/>
                  </a:cubicBezTo>
                  <a:lnTo>
                    <a:pt x="1019" y="10568"/>
                  </a:lnTo>
                  <a:cubicBezTo>
                    <a:pt x="1004" y="10583"/>
                    <a:pt x="981" y="10591"/>
                    <a:pt x="958" y="10591"/>
                  </a:cubicBezTo>
                  <a:cubicBezTo>
                    <a:pt x="934" y="10591"/>
                    <a:pt x="911" y="10583"/>
                    <a:pt x="896" y="10568"/>
                  </a:cubicBezTo>
                  <a:lnTo>
                    <a:pt x="495" y="10198"/>
                  </a:lnTo>
                  <a:cubicBezTo>
                    <a:pt x="464" y="10167"/>
                    <a:pt x="464" y="10105"/>
                    <a:pt x="495" y="10074"/>
                  </a:cubicBezTo>
                  <a:lnTo>
                    <a:pt x="495" y="10043"/>
                  </a:lnTo>
                  <a:lnTo>
                    <a:pt x="958" y="9580"/>
                  </a:lnTo>
                  <a:cubicBezTo>
                    <a:pt x="1112" y="9395"/>
                    <a:pt x="1205" y="9179"/>
                    <a:pt x="1205" y="8963"/>
                  </a:cubicBezTo>
                  <a:cubicBezTo>
                    <a:pt x="1174" y="8624"/>
                    <a:pt x="1266" y="8315"/>
                    <a:pt x="1482" y="8037"/>
                  </a:cubicBezTo>
                  <a:close/>
                  <a:moveTo>
                    <a:pt x="9128" y="0"/>
                  </a:moveTo>
                  <a:cubicBezTo>
                    <a:pt x="8763" y="0"/>
                    <a:pt x="8395" y="251"/>
                    <a:pt x="8395" y="723"/>
                  </a:cubicBezTo>
                  <a:lnTo>
                    <a:pt x="8395" y="1618"/>
                  </a:lnTo>
                  <a:lnTo>
                    <a:pt x="7932" y="2112"/>
                  </a:lnTo>
                  <a:cubicBezTo>
                    <a:pt x="7782" y="1892"/>
                    <a:pt x="7559" y="1794"/>
                    <a:pt x="7337" y="1794"/>
                  </a:cubicBezTo>
                  <a:cubicBezTo>
                    <a:pt x="6968" y="1794"/>
                    <a:pt x="6605" y="2069"/>
                    <a:pt x="6605" y="2513"/>
                  </a:cubicBezTo>
                  <a:lnTo>
                    <a:pt x="6605" y="3439"/>
                  </a:lnTo>
                  <a:lnTo>
                    <a:pt x="6112" y="3902"/>
                  </a:lnTo>
                  <a:cubicBezTo>
                    <a:pt x="5973" y="3682"/>
                    <a:pt x="5756" y="3584"/>
                    <a:pt x="5540" y="3584"/>
                  </a:cubicBezTo>
                  <a:cubicBezTo>
                    <a:pt x="5178" y="3584"/>
                    <a:pt x="4815" y="3859"/>
                    <a:pt x="4815" y="4303"/>
                  </a:cubicBezTo>
                  <a:lnTo>
                    <a:pt x="4815" y="5229"/>
                  </a:lnTo>
                  <a:lnTo>
                    <a:pt x="4322" y="5692"/>
                  </a:lnTo>
                  <a:cubicBezTo>
                    <a:pt x="4171" y="5483"/>
                    <a:pt x="3950" y="5387"/>
                    <a:pt x="3732" y="5387"/>
                  </a:cubicBezTo>
                  <a:cubicBezTo>
                    <a:pt x="3369" y="5387"/>
                    <a:pt x="3014" y="5650"/>
                    <a:pt x="2995" y="6093"/>
                  </a:cubicBezTo>
                  <a:lnTo>
                    <a:pt x="2995" y="7019"/>
                  </a:lnTo>
                  <a:lnTo>
                    <a:pt x="2038" y="7976"/>
                  </a:lnTo>
                  <a:lnTo>
                    <a:pt x="1328" y="7327"/>
                  </a:lnTo>
                  <a:cubicBezTo>
                    <a:pt x="958" y="6957"/>
                    <a:pt x="958" y="6371"/>
                    <a:pt x="1328" y="6000"/>
                  </a:cubicBezTo>
                  <a:lnTo>
                    <a:pt x="1482" y="5846"/>
                  </a:lnTo>
                  <a:cubicBezTo>
                    <a:pt x="1822" y="5507"/>
                    <a:pt x="1945" y="5013"/>
                    <a:pt x="1791" y="4550"/>
                  </a:cubicBezTo>
                  <a:cubicBezTo>
                    <a:pt x="1667" y="4180"/>
                    <a:pt x="1482" y="3871"/>
                    <a:pt x="1235" y="3562"/>
                  </a:cubicBezTo>
                  <a:cubicBezTo>
                    <a:pt x="1174" y="3531"/>
                    <a:pt x="1174" y="3470"/>
                    <a:pt x="1235" y="3439"/>
                  </a:cubicBezTo>
                  <a:lnTo>
                    <a:pt x="1482" y="3192"/>
                  </a:lnTo>
                  <a:cubicBezTo>
                    <a:pt x="1498" y="3161"/>
                    <a:pt x="1521" y="3146"/>
                    <a:pt x="1548" y="3146"/>
                  </a:cubicBezTo>
                  <a:cubicBezTo>
                    <a:pt x="1575" y="3146"/>
                    <a:pt x="1606" y="3161"/>
                    <a:pt x="1637" y="3192"/>
                  </a:cubicBezTo>
                  <a:cubicBezTo>
                    <a:pt x="1914" y="3408"/>
                    <a:pt x="2254" y="3624"/>
                    <a:pt x="2593" y="3748"/>
                  </a:cubicBezTo>
                  <a:cubicBezTo>
                    <a:pt x="2723" y="3782"/>
                    <a:pt x="2855" y="3800"/>
                    <a:pt x="2986" y="3800"/>
                  </a:cubicBezTo>
                  <a:cubicBezTo>
                    <a:pt x="3321" y="3800"/>
                    <a:pt x="3645" y="3683"/>
                    <a:pt x="3890" y="3439"/>
                  </a:cubicBezTo>
                  <a:lnTo>
                    <a:pt x="6451" y="877"/>
                  </a:lnTo>
                  <a:cubicBezTo>
                    <a:pt x="6544" y="785"/>
                    <a:pt x="6544" y="661"/>
                    <a:pt x="6451" y="600"/>
                  </a:cubicBezTo>
                  <a:cubicBezTo>
                    <a:pt x="6405" y="553"/>
                    <a:pt x="6351" y="530"/>
                    <a:pt x="6301" y="530"/>
                  </a:cubicBezTo>
                  <a:cubicBezTo>
                    <a:pt x="6250" y="530"/>
                    <a:pt x="6204" y="553"/>
                    <a:pt x="6173" y="600"/>
                  </a:cubicBezTo>
                  <a:lnTo>
                    <a:pt x="3612" y="3130"/>
                  </a:lnTo>
                  <a:cubicBezTo>
                    <a:pt x="3437" y="3305"/>
                    <a:pt x="3215" y="3387"/>
                    <a:pt x="3002" y="3387"/>
                  </a:cubicBezTo>
                  <a:cubicBezTo>
                    <a:pt x="2915" y="3387"/>
                    <a:pt x="2829" y="3373"/>
                    <a:pt x="2748" y="3346"/>
                  </a:cubicBezTo>
                  <a:cubicBezTo>
                    <a:pt x="2439" y="3254"/>
                    <a:pt x="2130" y="3069"/>
                    <a:pt x="1883" y="2853"/>
                  </a:cubicBezTo>
                  <a:cubicBezTo>
                    <a:pt x="1795" y="2779"/>
                    <a:pt x="1679" y="2740"/>
                    <a:pt x="1561" y="2740"/>
                  </a:cubicBezTo>
                  <a:cubicBezTo>
                    <a:pt x="1432" y="2740"/>
                    <a:pt x="1301" y="2787"/>
                    <a:pt x="1205" y="2883"/>
                  </a:cubicBezTo>
                  <a:lnTo>
                    <a:pt x="958" y="3161"/>
                  </a:lnTo>
                  <a:cubicBezTo>
                    <a:pt x="772" y="3346"/>
                    <a:pt x="742" y="3624"/>
                    <a:pt x="927" y="3840"/>
                  </a:cubicBezTo>
                  <a:cubicBezTo>
                    <a:pt x="1143" y="4087"/>
                    <a:pt x="1297" y="4365"/>
                    <a:pt x="1421" y="4673"/>
                  </a:cubicBezTo>
                  <a:cubicBezTo>
                    <a:pt x="1513" y="4982"/>
                    <a:pt x="1421" y="5321"/>
                    <a:pt x="1205" y="5538"/>
                  </a:cubicBezTo>
                  <a:lnTo>
                    <a:pt x="1050" y="5692"/>
                  </a:lnTo>
                  <a:cubicBezTo>
                    <a:pt x="526" y="6216"/>
                    <a:pt x="526" y="7081"/>
                    <a:pt x="1050" y="7605"/>
                  </a:cubicBezTo>
                  <a:lnTo>
                    <a:pt x="1174" y="7760"/>
                  </a:lnTo>
                  <a:cubicBezTo>
                    <a:pt x="896" y="8099"/>
                    <a:pt x="772" y="8531"/>
                    <a:pt x="803" y="8963"/>
                  </a:cubicBezTo>
                  <a:cubicBezTo>
                    <a:pt x="803" y="9087"/>
                    <a:pt x="742" y="9210"/>
                    <a:pt x="680" y="9272"/>
                  </a:cubicBezTo>
                  <a:lnTo>
                    <a:pt x="186" y="9766"/>
                  </a:lnTo>
                  <a:cubicBezTo>
                    <a:pt x="1" y="9951"/>
                    <a:pt x="1" y="10259"/>
                    <a:pt x="186" y="10444"/>
                  </a:cubicBezTo>
                  <a:lnTo>
                    <a:pt x="587" y="10846"/>
                  </a:lnTo>
                  <a:cubicBezTo>
                    <a:pt x="680" y="10938"/>
                    <a:pt x="803" y="10985"/>
                    <a:pt x="927" y="10985"/>
                  </a:cubicBezTo>
                  <a:cubicBezTo>
                    <a:pt x="1050" y="10985"/>
                    <a:pt x="1174" y="10938"/>
                    <a:pt x="1266" y="10846"/>
                  </a:cubicBezTo>
                  <a:lnTo>
                    <a:pt x="1760" y="10352"/>
                  </a:lnTo>
                  <a:cubicBezTo>
                    <a:pt x="1829" y="10282"/>
                    <a:pt x="1934" y="10248"/>
                    <a:pt x="2033" y="10248"/>
                  </a:cubicBezTo>
                  <a:cubicBezTo>
                    <a:pt x="2067" y="10248"/>
                    <a:pt x="2100" y="10252"/>
                    <a:pt x="2130" y="10259"/>
                  </a:cubicBezTo>
                  <a:cubicBezTo>
                    <a:pt x="2562" y="10259"/>
                    <a:pt x="2964" y="10105"/>
                    <a:pt x="3272" y="9858"/>
                  </a:cubicBezTo>
                  <a:lnTo>
                    <a:pt x="3396" y="10012"/>
                  </a:lnTo>
                  <a:cubicBezTo>
                    <a:pt x="3658" y="10275"/>
                    <a:pt x="4013" y="10406"/>
                    <a:pt x="4368" y="10406"/>
                  </a:cubicBezTo>
                  <a:cubicBezTo>
                    <a:pt x="4723" y="10406"/>
                    <a:pt x="5078" y="10275"/>
                    <a:pt x="5340" y="10012"/>
                  </a:cubicBezTo>
                  <a:lnTo>
                    <a:pt x="6698" y="8624"/>
                  </a:lnTo>
                  <a:cubicBezTo>
                    <a:pt x="6840" y="8482"/>
                    <a:pt x="6709" y="8285"/>
                    <a:pt x="6557" y="8285"/>
                  </a:cubicBezTo>
                  <a:cubicBezTo>
                    <a:pt x="6511" y="8285"/>
                    <a:pt x="6463" y="8303"/>
                    <a:pt x="6420" y="8346"/>
                  </a:cubicBezTo>
                  <a:lnTo>
                    <a:pt x="5062" y="9704"/>
                  </a:lnTo>
                  <a:cubicBezTo>
                    <a:pt x="4877" y="9889"/>
                    <a:pt x="4630" y="9982"/>
                    <a:pt x="4383" y="9982"/>
                  </a:cubicBezTo>
                  <a:cubicBezTo>
                    <a:pt x="4136" y="9982"/>
                    <a:pt x="3890" y="9889"/>
                    <a:pt x="3704" y="9704"/>
                  </a:cubicBezTo>
                  <a:lnTo>
                    <a:pt x="3025" y="9025"/>
                  </a:lnTo>
                  <a:lnTo>
                    <a:pt x="3118" y="8932"/>
                  </a:lnTo>
                  <a:cubicBezTo>
                    <a:pt x="3149" y="8994"/>
                    <a:pt x="3180" y="9025"/>
                    <a:pt x="3211" y="9056"/>
                  </a:cubicBezTo>
                  <a:cubicBezTo>
                    <a:pt x="3334" y="9179"/>
                    <a:pt x="3519" y="9272"/>
                    <a:pt x="3704" y="9272"/>
                  </a:cubicBezTo>
                  <a:cubicBezTo>
                    <a:pt x="4106" y="9241"/>
                    <a:pt x="4414" y="8932"/>
                    <a:pt x="4414" y="8531"/>
                  </a:cubicBezTo>
                  <a:lnTo>
                    <a:pt x="4414" y="7636"/>
                  </a:lnTo>
                  <a:lnTo>
                    <a:pt x="4908" y="7142"/>
                  </a:lnTo>
                  <a:cubicBezTo>
                    <a:pt x="4939" y="7173"/>
                    <a:pt x="4970" y="7204"/>
                    <a:pt x="5001" y="7235"/>
                  </a:cubicBezTo>
                  <a:cubicBezTo>
                    <a:pt x="5124" y="7389"/>
                    <a:pt x="5309" y="7451"/>
                    <a:pt x="5494" y="7451"/>
                  </a:cubicBezTo>
                  <a:cubicBezTo>
                    <a:pt x="5896" y="7451"/>
                    <a:pt x="6204" y="7142"/>
                    <a:pt x="6204" y="6741"/>
                  </a:cubicBezTo>
                  <a:lnTo>
                    <a:pt x="6204" y="5815"/>
                  </a:lnTo>
                  <a:lnTo>
                    <a:pt x="6729" y="5321"/>
                  </a:lnTo>
                  <a:cubicBezTo>
                    <a:pt x="6760" y="5383"/>
                    <a:pt x="6791" y="5414"/>
                    <a:pt x="6821" y="5445"/>
                  </a:cubicBezTo>
                  <a:cubicBezTo>
                    <a:pt x="6971" y="5594"/>
                    <a:pt x="7149" y="5660"/>
                    <a:pt x="7323" y="5660"/>
                  </a:cubicBezTo>
                  <a:cubicBezTo>
                    <a:pt x="7688" y="5660"/>
                    <a:pt x="8035" y="5369"/>
                    <a:pt x="8056" y="4951"/>
                  </a:cubicBezTo>
                  <a:lnTo>
                    <a:pt x="8056" y="4025"/>
                  </a:lnTo>
                  <a:lnTo>
                    <a:pt x="8519" y="3531"/>
                  </a:lnTo>
                  <a:cubicBezTo>
                    <a:pt x="8550" y="3562"/>
                    <a:pt x="8581" y="3624"/>
                    <a:pt x="8611" y="3655"/>
                  </a:cubicBezTo>
                  <a:cubicBezTo>
                    <a:pt x="8755" y="3779"/>
                    <a:pt x="8922" y="3835"/>
                    <a:pt x="9085" y="3835"/>
                  </a:cubicBezTo>
                  <a:cubicBezTo>
                    <a:pt x="9449" y="3835"/>
                    <a:pt x="9794" y="3556"/>
                    <a:pt x="9815" y="3130"/>
                  </a:cubicBezTo>
                  <a:lnTo>
                    <a:pt x="9815" y="2235"/>
                  </a:lnTo>
                  <a:lnTo>
                    <a:pt x="10278" y="1772"/>
                  </a:lnTo>
                  <a:cubicBezTo>
                    <a:pt x="10710" y="1340"/>
                    <a:pt x="10432" y="569"/>
                    <a:pt x="9815" y="538"/>
                  </a:cubicBezTo>
                  <a:cubicBezTo>
                    <a:pt x="9731" y="174"/>
                    <a:pt x="9431" y="0"/>
                    <a:pt x="91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3" name="Google Shape;13473;p25"/>
            <p:cNvSpPr/>
            <p:nvPr/>
          </p:nvSpPr>
          <p:spPr>
            <a:xfrm>
              <a:off x="7955963" y="1921756"/>
              <a:ext cx="182875" cy="273650"/>
            </a:xfrm>
            <a:custGeom>
              <a:avLst/>
              <a:gdLst/>
              <a:ahLst/>
              <a:cxnLst/>
              <a:rect l="l" t="t" r="r" b="b"/>
              <a:pathLst>
                <a:path w="7315" h="10946" extrusionOk="0">
                  <a:moveTo>
                    <a:pt x="4927" y="417"/>
                  </a:moveTo>
                  <a:cubicBezTo>
                    <a:pt x="5038" y="417"/>
                    <a:pt x="5154" y="455"/>
                    <a:pt x="5247" y="533"/>
                  </a:cubicBezTo>
                  <a:lnTo>
                    <a:pt x="6697" y="1983"/>
                  </a:lnTo>
                  <a:cubicBezTo>
                    <a:pt x="6882" y="2168"/>
                    <a:pt x="6882" y="2446"/>
                    <a:pt x="6697" y="2600"/>
                  </a:cubicBezTo>
                  <a:cubicBezTo>
                    <a:pt x="6620" y="2693"/>
                    <a:pt x="6512" y="2739"/>
                    <a:pt x="6400" y="2739"/>
                  </a:cubicBezTo>
                  <a:cubicBezTo>
                    <a:pt x="6288" y="2739"/>
                    <a:pt x="6173" y="2693"/>
                    <a:pt x="6080" y="2600"/>
                  </a:cubicBezTo>
                  <a:lnTo>
                    <a:pt x="4629" y="1181"/>
                  </a:lnTo>
                  <a:cubicBezTo>
                    <a:pt x="4444" y="996"/>
                    <a:pt x="4444" y="718"/>
                    <a:pt x="4629" y="564"/>
                  </a:cubicBezTo>
                  <a:lnTo>
                    <a:pt x="4629" y="533"/>
                  </a:lnTo>
                  <a:cubicBezTo>
                    <a:pt x="4707" y="455"/>
                    <a:pt x="4815" y="417"/>
                    <a:pt x="4927" y="417"/>
                  </a:cubicBezTo>
                  <a:close/>
                  <a:moveTo>
                    <a:pt x="4629" y="1705"/>
                  </a:moveTo>
                  <a:lnTo>
                    <a:pt x="5555" y="2631"/>
                  </a:lnTo>
                  <a:lnTo>
                    <a:pt x="4846" y="3341"/>
                  </a:lnTo>
                  <a:lnTo>
                    <a:pt x="3920" y="2415"/>
                  </a:lnTo>
                  <a:lnTo>
                    <a:pt x="4629" y="1705"/>
                  </a:lnTo>
                  <a:close/>
                  <a:moveTo>
                    <a:pt x="4927" y="0"/>
                  </a:moveTo>
                  <a:cubicBezTo>
                    <a:pt x="4714" y="0"/>
                    <a:pt x="4506" y="85"/>
                    <a:pt x="4352" y="255"/>
                  </a:cubicBezTo>
                  <a:cubicBezTo>
                    <a:pt x="4043" y="564"/>
                    <a:pt x="4043" y="1088"/>
                    <a:pt x="4352" y="1397"/>
                  </a:cubicBezTo>
                  <a:lnTo>
                    <a:pt x="3611" y="2137"/>
                  </a:lnTo>
                  <a:lnTo>
                    <a:pt x="3179" y="1705"/>
                  </a:lnTo>
                  <a:cubicBezTo>
                    <a:pt x="2917" y="1428"/>
                    <a:pt x="2569" y="1289"/>
                    <a:pt x="2222" y="1289"/>
                  </a:cubicBezTo>
                  <a:cubicBezTo>
                    <a:pt x="1875" y="1289"/>
                    <a:pt x="1528" y="1428"/>
                    <a:pt x="1266" y="1705"/>
                  </a:cubicBezTo>
                  <a:lnTo>
                    <a:pt x="93" y="2878"/>
                  </a:lnTo>
                  <a:cubicBezTo>
                    <a:pt x="0" y="2940"/>
                    <a:pt x="0" y="3063"/>
                    <a:pt x="93" y="3156"/>
                  </a:cubicBezTo>
                  <a:cubicBezTo>
                    <a:pt x="139" y="3202"/>
                    <a:pt x="193" y="3225"/>
                    <a:pt x="243" y="3225"/>
                  </a:cubicBezTo>
                  <a:cubicBezTo>
                    <a:pt x="293" y="3225"/>
                    <a:pt x="340" y="3202"/>
                    <a:pt x="371" y="3156"/>
                  </a:cubicBezTo>
                  <a:lnTo>
                    <a:pt x="1574" y="1983"/>
                  </a:lnTo>
                  <a:cubicBezTo>
                    <a:pt x="1759" y="1798"/>
                    <a:pt x="1999" y="1705"/>
                    <a:pt x="2238" y="1705"/>
                  </a:cubicBezTo>
                  <a:cubicBezTo>
                    <a:pt x="2477" y="1705"/>
                    <a:pt x="2716" y="1798"/>
                    <a:pt x="2901" y="1983"/>
                  </a:cubicBezTo>
                  <a:lnTo>
                    <a:pt x="5278" y="4359"/>
                  </a:lnTo>
                  <a:cubicBezTo>
                    <a:pt x="5648" y="4730"/>
                    <a:pt x="5648" y="5316"/>
                    <a:pt x="5278" y="5687"/>
                  </a:cubicBezTo>
                  <a:lnTo>
                    <a:pt x="5123" y="5841"/>
                  </a:lnTo>
                  <a:cubicBezTo>
                    <a:pt x="4784" y="6180"/>
                    <a:pt x="4660" y="6674"/>
                    <a:pt x="4815" y="7137"/>
                  </a:cubicBezTo>
                  <a:cubicBezTo>
                    <a:pt x="4938" y="7507"/>
                    <a:pt x="5123" y="7816"/>
                    <a:pt x="5370" y="8125"/>
                  </a:cubicBezTo>
                  <a:cubicBezTo>
                    <a:pt x="5401" y="8155"/>
                    <a:pt x="5401" y="8217"/>
                    <a:pt x="5370" y="8248"/>
                  </a:cubicBezTo>
                  <a:lnTo>
                    <a:pt x="5123" y="8495"/>
                  </a:lnTo>
                  <a:cubicBezTo>
                    <a:pt x="5092" y="8510"/>
                    <a:pt x="5062" y="8518"/>
                    <a:pt x="5035" y="8518"/>
                  </a:cubicBezTo>
                  <a:cubicBezTo>
                    <a:pt x="5008" y="8518"/>
                    <a:pt x="4984" y="8510"/>
                    <a:pt x="4969" y="8495"/>
                  </a:cubicBezTo>
                  <a:cubicBezTo>
                    <a:pt x="4691" y="8248"/>
                    <a:pt x="4352" y="8063"/>
                    <a:pt x="4012" y="7939"/>
                  </a:cubicBezTo>
                  <a:cubicBezTo>
                    <a:pt x="3879" y="7895"/>
                    <a:pt x="3744" y="7874"/>
                    <a:pt x="3611" y="7874"/>
                  </a:cubicBezTo>
                  <a:cubicBezTo>
                    <a:pt x="3279" y="7874"/>
                    <a:pt x="2958" y="8006"/>
                    <a:pt x="2716" y="8248"/>
                  </a:cubicBezTo>
                  <a:lnTo>
                    <a:pt x="340" y="10594"/>
                  </a:lnTo>
                  <a:cubicBezTo>
                    <a:pt x="278" y="10686"/>
                    <a:pt x="278" y="10810"/>
                    <a:pt x="340" y="10902"/>
                  </a:cubicBezTo>
                  <a:cubicBezTo>
                    <a:pt x="362" y="10924"/>
                    <a:pt x="399" y="10946"/>
                    <a:pt x="441" y="10946"/>
                  </a:cubicBezTo>
                  <a:cubicBezTo>
                    <a:pt x="458" y="10946"/>
                    <a:pt x="476" y="10942"/>
                    <a:pt x="494" y="10933"/>
                  </a:cubicBezTo>
                  <a:cubicBezTo>
                    <a:pt x="512" y="10942"/>
                    <a:pt x="528" y="10946"/>
                    <a:pt x="542" y="10946"/>
                  </a:cubicBezTo>
                  <a:cubicBezTo>
                    <a:pt x="576" y="10946"/>
                    <a:pt x="605" y="10924"/>
                    <a:pt x="648" y="10902"/>
                  </a:cubicBezTo>
                  <a:lnTo>
                    <a:pt x="2994" y="8526"/>
                  </a:lnTo>
                  <a:cubicBezTo>
                    <a:pt x="3169" y="8351"/>
                    <a:pt x="3390" y="8269"/>
                    <a:pt x="3614" y="8269"/>
                  </a:cubicBezTo>
                  <a:cubicBezTo>
                    <a:pt x="3706" y="8269"/>
                    <a:pt x="3799" y="8283"/>
                    <a:pt x="3889" y="8310"/>
                  </a:cubicBezTo>
                  <a:cubicBezTo>
                    <a:pt x="4167" y="8433"/>
                    <a:pt x="4475" y="8588"/>
                    <a:pt x="4722" y="8804"/>
                  </a:cubicBezTo>
                  <a:cubicBezTo>
                    <a:pt x="4810" y="8877"/>
                    <a:pt x="4927" y="8916"/>
                    <a:pt x="5045" y="8916"/>
                  </a:cubicBezTo>
                  <a:cubicBezTo>
                    <a:pt x="5174" y="8916"/>
                    <a:pt x="5304" y="8870"/>
                    <a:pt x="5401" y="8773"/>
                  </a:cubicBezTo>
                  <a:lnTo>
                    <a:pt x="5648" y="8495"/>
                  </a:lnTo>
                  <a:cubicBezTo>
                    <a:pt x="5833" y="8310"/>
                    <a:pt x="5864" y="8032"/>
                    <a:pt x="5679" y="7816"/>
                  </a:cubicBezTo>
                  <a:cubicBezTo>
                    <a:pt x="5463" y="7569"/>
                    <a:pt x="5308" y="7291"/>
                    <a:pt x="5216" y="6983"/>
                  </a:cubicBezTo>
                  <a:cubicBezTo>
                    <a:pt x="5092" y="6674"/>
                    <a:pt x="5185" y="6335"/>
                    <a:pt x="5401" y="6119"/>
                  </a:cubicBezTo>
                  <a:lnTo>
                    <a:pt x="5555" y="5964"/>
                  </a:lnTo>
                  <a:cubicBezTo>
                    <a:pt x="6111" y="5440"/>
                    <a:pt x="6111" y="4576"/>
                    <a:pt x="5555" y="4020"/>
                  </a:cubicBezTo>
                  <a:lnTo>
                    <a:pt x="5123" y="3619"/>
                  </a:lnTo>
                  <a:lnTo>
                    <a:pt x="5833" y="2909"/>
                  </a:lnTo>
                  <a:cubicBezTo>
                    <a:pt x="5987" y="3063"/>
                    <a:pt x="6196" y="3140"/>
                    <a:pt x="6404" y="3140"/>
                  </a:cubicBezTo>
                  <a:cubicBezTo>
                    <a:pt x="6612" y="3140"/>
                    <a:pt x="6821" y="3063"/>
                    <a:pt x="6975" y="2909"/>
                  </a:cubicBezTo>
                  <a:cubicBezTo>
                    <a:pt x="7314" y="2570"/>
                    <a:pt x="7314" y="2045"/>
                    <a:pt x="6975" y="1736"/>
                  </a:cubicBezTo>
                  <a:lnTo>
                    <a:pt x="5524" y="255"/>
                  </a:lnTo>
                  <a:cubicBezTo>
                    <a:pt x="5355" y="85"/>
                    <a:pt x="5139" y="0"/>
                    <a:pt x="49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4" name="Google Shape;13474;p25"/>
          <p:cNvGrpSpPr/>
          <p:nvPr/>
        </p:nvGrpSpPr>
        <p:grpSpPr>
          <a:xfrm>
            <a:off x="2550019" y="2850724"/>
            <a:ext cx="314050" cy="345675"/>
            <a:chOff x="6329538" y="3581531"/>
            <a:chExt cx="314050" cy="345675"/>
          </a:xfrm>
        </p:grpSpPr>
        <p:sp>
          <p:nvSpPr>
            <p:cNvPr id="13475" name="Google Shape;13475;p25"/>
            <p:cNvSpPr/>
            <p:nvPr/>
          </p:nvSpPr>
          <p:spPr>
            <a:xfrm>
              <a:off x="6409013" y="3621656"/>
              <a:ext cx="193675" cy="233025"/>
            </a:xfrm>
            <a:custGeom>
              <a:avLst/>
              <a:gdLst/>
              <a:ahLst/>
              <a:cxnLst/>
              <a:rect l="l" t="t" r="r" b="b"/>
              <a:pathLst>
                <a:path w="7747" h="9321" extrusionOk="0">
                  <a:moveTo>
                    <a:pt x="7345" y="2716"/>
                  </a:moveTo>
                  <a:lnTo>
                    <a:pt x="7345" y="3395"/>
                  </a:lnTo>
                  <a:lnTo>
                    <a:pt x="401" y="3395"/>
                  </a:lnTo>
                  <a:lnTo>
                    <a:pt x="401" y="2716"/>
                  </a:lnTo>
                  <a:close/>
                  <a:moveTo>
                    <a:pt x="7345" y="3765"/>
                  </a:moveTo>
                  <a:lnTo>
                    <a:pt x="7345" y="5555"/>
                  </a:lnTo>
                  <a:lnTo>
                    <a:pt x="401" y="5555"/>
                  </a:lnTo>
                  <a:lnTo>
                    <a:pt x="401" y="3765"/>
                  </a:lnTo>
                  <a:close/>
                  <a:moveTo>
                    <a:pt x="7376" y="5956"/>
                  </a:moveTo>
                  <a:lnTo>
                    <a:pt x="7376" y="6635"/>
                  </a:lnTo>
                  <a:lnTo>
                    <a:pt x="6265" y="6635"/>
                  </a:lnTo>
                  <a:cubicBezTo>
                    <a:pt x="6018" y="6666"/>
                    <a:pt x="6018" y="7006"/>
                    <a:pt x="6265" y="7037"/>
                  </a:cubicBezTo>
                  <a:lnTo>
                    <a:pt x="7345" y="7037"/>
                  </a:lnTo>
                  <a:lnTo>
                    <a:pt x="7345" y="8919"/>
                  </a:lnTo>
                  <a:lnTo>
                    <a:pt x="401" y="8919"/>
                  </a:lnTo>
                  <a:lnTo>
                    <a:pt x="401" y="7037"/>
                  </a:lnTo>
                  <a:lnTo>
                    <a:pt x="5463" y="7037"/>
                  </a:lnTo>
                  <a:cubicBezTo>
                    <a:pt x="5679" y="7006"/>
                    <a:pt x="5679" y="6666"/>
                    <a:pt x="5463" y="6635"/>
                  </a:cubicBezTo>
                  <a:lnTo>
                    <a:pt x="432" y="6635"/>
                  </a:lnTo>
                  <a:lnTo>
                    <a:pt x="432" y="5956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31" y="9135"/>
                  </a:lnTo>
                  <a:cubicBezTo>
                    <a:pt x="31" y="9228"/>
                    <a:pt x="124" y="9320"/>
                    <a:pt x="216" y="9320"/>
                  </a:cubicBezTo>
                  <a:lnTo>
                    <a:pt x="7561" y="9320"/>
                  </a:lnTo>
                  <a:cubicBezTo>
                    <a:pt x="7654" y="9320"/>
                    <a:pt x="7746" y="9259"/>
                    <a:pt x="7746" y="9135"/>
                  </a:cubicBezTo>
                  <a:lnTo>
                    <a:pt x="7746" y="216"/>
                  </a:lnTo>
                  <a:cubicBezTo>
                    <a:pt x="7746" y="93"/>
                    <a:pt x="7654" y="0"/>
                    <a:pt x="7561" y="0"/>
                  </a:cubicBezTo>
                  <a:lnTo>
                    <a:pt x="2747" y="0"/>
                  </a:lnTo>
                  <a:cubicBezTo>
                    <a:pt x="2623" y="0"/>
                    <a:pt x="2531" y="93"/>
                    <a:pt x="2531" y="216"/>
                  </a:cubicBezTo>
                  <a:cubicBezTo>
                    <a:pt x="2531" y="309"/>
                    <a:pt x="2623" y="401"/>
                    <a:pt x="2747" y="401"/>
                  </a:cubicBezTo>
                  <a:lnTo>
                    <a:pt x="7345" y="401"/>
                  </a:lnTo>
                  <a:lnTo>
                    <a:pt x="7345" y="2315"/>
                  </a:lnTo>
                  <a:lnTo>
                    <a:pt x="401" y="2315"/>
                  </a:lnTo>
                  <a:lnTo>
                    <a:pt x="401" y="401"/>
                  </a:lnTo>
                  <a:lnTo>
                    <a:pt x="1914" y="401"/>
                  </a:lnTo>
                  <a:cubicBezTo>
                    <a:pt x="2037" y="401"/>
                    <a:pt x="2130" y="309"/>
                    <a:pt x="2130" y="216"/>
                  </a:cubicBezTo>
                  <a:cubicBezTo>
                    <a:pt x="2130" y="93"/>
                    <a:pt x="2037" y="0"/>
                    <a:pt x="1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6" name="Google Shape;13476;p25"/>
            <p:cNvSpPr/>
            <p:nvPr/>
          </p:nvSpPr>
          <p:spPr>
            <a:xfrm>
              <a:off x="6354988" y="3655981"/>
              <a:ext cx="38600" cy="164350"/>
            </a:xfrm>
            <a:custGeom>
              <a:avLst/>
              <a:gdLst/>
              <a:ahLst/>
              <a:cxnLst/>
              <a:rect l="l" t="t" r="r" b="b"/>
              <a:pathLst>
                <a:path w="1544" h="6574" extrusionOk="0">
                  <a:moveTo>
                    <a:pt x="784" y="440"/>
                  </a:moveTo>
                  <a:cubicBezTo>
                    <a:pt x="1004" y="440"/>
                    <a:pt x="1220" y="556"/>
                    <a:pt x="1143" y="787"/>
                  </a:cubicBezTo>
                  <a:lnTo>
                    <a:pt x="1143" y="5787"/>
                  </a:lnTo>
                  <a:cubicBezTo>
                    <a:pt x="1096" y="5972"/>
                    <a:pt x="942" y="6065"/>
                    <a:pt x="784" y="6065"/>
                  </a:cubicBezTo>
                  <a:cubicBezTo>
                    <a:pt x="626" y="6065"/>
                    <a:pt x="464" y="5972"/>
                    <a:pt x="402" y="5787"/>
                  </a:cubicBezTo>
                  <a:lnTo>
                    <a:pt x="402" y="787"/>
                  </a:lnTo>
                  <a:cubicBezTo>
                    <a:pt x="340" y="556"/>
                    <a:pt x="564" y="440"/>
                    <a:pt x="784" y="440"/>
                  </a:cubicBezTo>
                  <a:close/>
                  <a:moveTo>
                    <a:pt x="772" y="0"/>
                  </a:moveTo>
                  <a:cubicBezTo>
                    <a:pt x="387" y="0"/>
                    <a:pt x="1" y="263"/>
                    <a:pt x="1" y="787"/>
                  </a:cubicBezTo>
                  <a:lnTo>
                    <a:pt x="1" y="5787"/>
                  </a:lnTo>
                  <a:cubicBezTo>
                    <a:pt x="1" y="6312"/>
                    <a:pt x="387" y="6574"/>
                    <a:pt x="772" y="6574"/>
                  </a:cubicBezTo>
                  <a:cubicBezTo>
                    <a:pt x="1158" y="6574"/>
                    <a:pt x="1544" y="6312"/>
                    <a:pt x="1544" y="5787"/>
                  </a:cubicBezTo>
                  <a:lnTo>
                    <a:pt x="1544" y="787"/>
                  </a:lnTo>
                  <a:cubicBezTo>
                    <a:pt x="1544" y="263"/>
                    <a:pt x="1158" y="0"/>
                    <a:pt x="7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7" name="Google Shape;13477;p25"/>
            <p:cNvSpPr/>
            <p:nvPr/>
          </p:nvSpPr>
          <p:spPr>
            <a:xfrm>
              <a:off x="6329538" y="3581531"/>
              <a:ext cx="314050" cy="345675"/>
            </a:xfrm>
            <a:custGeom>
              <a:avLst/>
              <a:gdLst/>
              <a:ahLst/>
              <a:cxnLst/>
              <a:rect l="l" t="t" r="r" b="b"/>
              <a:pathLst>
                <a:path w="12562" h="13827" extrusionOk="0">
                  <a:moveTo>
                    <a:pt x="11172" y="402"/>
                  </a:moveTo>
                  <a:cubicBezTo>
                    <a:pt x="11697" y="402"/>
                    <a:pt x="12129" y="834"/>
                    <a:pt x="12129" y="1358"/>
                  </a:cubicBezTo>
                  <a:lnTo>
                    <a:pt x="12129" y="11203"/>
                  </a:lnTo>
                  <a:cubicBezTo>
                    <a:pt x="12129" y="11728"/>
                    <a:pt x="11697" y="12129"/>
                    <a:pt x="11172" y="12129"/>
                  </a:cubicBezTo>
                  <a:lnTo>
                    <a:pt x="1327" y="12129"/>
                  </a:lnTo>
                  <a:cubicBezTo>
                    <a:pt x="834" y="12129"/>
                    <a:pt x="402" y="11728"/>
                    <a:pt x="402" y="11203"/>
                  </a:cubicBezTo>
                  <a:lnTo>
                    <a:pt x="402" y="1358"/>
                  </a:lnTo>
                  <a:cubicBezTo>
                    <a:pt x="402" y="834"/>
                    <a:pt x="834" y="402"/>
                    <a:pt x="1327" y="402"/>
                  </a:cubicBezTo>
                  <a:close/>
                  <a:moveTo>
                    <a:pt x="3210" y="12530"/>
                  </a:moveTo>
                  <a:lnTo>
                    <a:pt x="3210" y="13117"/>
                  </a:lnTo>
                  <a:cubicBezTo>
                    <a:pt x="3210" y="13257"/>
                    <a:pt x="3081" y="13398"/>
                    <a:pt x="2942" y="13398"/>
                  </a:cubicBezTo>
                  <a:cubicBezTo>
                    <a:pt x="2928" y="13398"/>
                    <a:pt x="2915" y="13397"/>
                    <a:pt x="2901" y="13394"/>
                  </a:cubicBezTo>
                  <a:lnTo>
                    <a:pt x="1852" y="13394"/>
                  </a:lnTo>
                  <a:cubicBezTo>
                    <a:pt x="1836" y="13397"/>
                    <a:pt x="1820" y="13398"/>
                    <a:pt x="1805" y="13398"/>
                  </a:cubicBezTo>
                  <a:cubicBezTo>
                    <a:pt x="1646" y="13398"/>
                    <a:pt x="1543" y="13257"/>
                    <a:pt x="1543" y="13117"/>
                  </a:cubicBezTo>
                  <a:lnTo>
                    <a:pt x="1543" y="12530"/>
                  </a:lnTo>
                  <a:close/>
                  <a:moveTo>
                    <a:pt x="10987" y="12530"/>
                  </a:moveTo>
                  <a:lnTo>
                    <a:pt x="10987" y="13117"/>
                  </a:lnTo>
                  <a:cubicBezTo>
                    <a:pt x="10987" y="13257"/>
                    <a:pt x="10884" y="13398"/>
                    <a:pt x="10726" y="13398"/>
                  </a:cubicBezTo>
                  <a:cubicBezTo>
                    <a:pt x="10710" y="13398"/>
                    <a:pt x="10695" y="13397"/>
                    <a:pt x="10679" y="13394"/>
                  </a:cubicBezTo>
                  <a:lnTo>
                    <a:pt x="9629" y="13394"/>
                  </a:lnTo>
                  <a:cubicBezTo>
                    <a:pt x="9475" y="13394"/>
                    <a:pt x="9321" y="13271"/>
                    <a:pt x="9321" y="13117"/>
                  </a:cubicBezTo>
                  <a:lnTo>
                    <a:pt x="9321" y="12530"/>
                  </a:lnTo>
                  <a:close/>
                  <a:moveTo>
                    <a:pt x="1327" y="0"/>
                  </a:moveTo>
                  <a:cubicBezTo>
                    <a:pt x="587" y="0"/>
                    <a:pt x="0" y="618"/>
                    <a:pt x="0" y="1358"/>
                  </a:cubicBezTo>
                  <a:lnTo>
                    <a:pt x="0" y="11203"/>
                  </a:lnTo>
                  <a:cubicBezTo>
                    <a:pt x="0" y="11851"/>
                    <a:pt x="494" y="12438"/>
                    <a:pt x="1142" y="12530"/>
                  </a:cubicBezTo>
                  <a:lnTo>
                    <a:pt x="1142" y="13117"/>
                  </a:lnTo>
                  <a:cubicBezTo>
                    <a:pt x="1142" y="13487"/>
                    <a:pt x="1482" y="13826"/>
                    <a:pt x="1852" y="13826"/>
                  </a:cubicBezTo>
                  <a:lnTo>
                    <a:pt x="2901" y="13826"/>
                  </a:lnTo>
                  <a:cubicBezTo>
                    <a:pt x="3303" y="13826"/>
                    <a:pt x="3611" y="13487"/>
                    <a:pt x="3611" y="13117"/>
                  </a:cubicBezTo>
                  <a:lnTo>
                    <a:pt x="3611" y="12530"/>
                  </a:lnTo>
                  <a:lnTo>
                    <a:pt x="8950" y="12530"/>
                  </a:lnTo>
                  <a:lnTo>
                    <a:pt x="8950" y="13117"/>
                  </a:lnTo>
                  <a:cubicBezTo>
                    <a:pt x="8950" y="13487"/>
                    <a:pt x="9259" y="13826"/>
                    <a:pt x="9629" y="13826"/>
                  </a:cubicBezTo>
                  <a:lnTo>
                    <a:pt x="10679" y="13826"/>
                  </a:lnTo>
                  <a:cubicBezTo>
                    <a:pt x="11080" y="13826"/>
                    <a:pt x="11388" y="13518"/>
                    <a:pt x="11388" y="13117"/>
                  </a:cubicBezTo>
                  <a:lnTo>
                    <a:pt x="11388" y="12530"/>
                  </a:lnTo>
                  <a:cubicBezTo>
                    <a:pt x="12067" y="12438"/>
                    <a:pt x="12561" y="11851"/>
                    <a:pt x="12561" y="11203"/>
                  </a:cubicBezTo>
                  <a:lnTo>
                    <a:pt x="12561" y="1358"/>
                  </a:lnTo>
                  <a:cubicBezTo>
                    <a:pt x="12561" y="618"/>
                    <a:pt x="11944" y="0"/>
                    <a:pt x="1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8" name="Google Shape;13478;p25"/>
          <p:cNvGrpSpPr/>
          <p:nvPr/>
        </p:nvGrpSpPr>
        <p:grpSpPr>
          <a:xfrm>
            <a:off x="3301894" y="2858799"/>
            <a:ext cx="348000" cy="329525"/>
            <a:chOff x="7054788" y="1930381"/>
            <a:chExt cx="348000" cy="329525"/>
          </a:xfrm>
        </p:grpSpPr>
        <p:sp>
          <p:nvSpPr>
            <p:cNvPr id="13479" name="Google Shape;13479;p25"/>
            <p:cNvSpPr/>
            <p:nvPr/>
          </p:nvSpPr>
          <p:spPr>
            <a:xfrm>
              <a:off x="7054788" y="1930381"/>
              <a:ext cx="348000" cy="329525"/>
            </a:xfrm>
            <a:custGeom>
              <a:avLst/>
              <a:gdLst/>
              <a:ahLst/>
              <a:cxnLst/>
              <a:rect l="l" t="t" r="r" b="b"/>
              <a:pathLst>
                <a:path w="13920" h="13181" extrusionOk="0">
                  <a:moveTo>
                    <a:pt x="8580" y="404"/>
                  </a:moveTo>
                  <a:lnTo>
                    <a:pt x="8241" y="1268"/>
                  </a:lnTo>
                  <a:lnTo>
                    <a:pt x="5679" y="1268"/>
                  </a:lnTo>
                  <a:lnTo>
                    <a:pt x="5309" y="404"/>
                  </a:lnTo>
                  <a:close/>
                  <a:moveTo>
                    <a:pt x="8086" y="1669"/>
                  </a:moveTo>
                  <a:lnTo>
                    <a:pt x="6944" y="4447"/>
                  </a:lnTo>
                  <a:lnTo>
                    <a:pt x="5833" y="1669"/>
                  </a:lnTo>
                  <a:close/>
                  <a:moveTo>
                    <a:pt x="4877" y="406"/>
                  </a:moveTo>
                  <a:lnTo>
                    <a:pt x="6543" y="4539"/>
                  </a:lnTo>
                  <a:lnTo>
                    <a:pt x="4661" y="3521"/>
                  </a:lnTo>
                  <a:lnTo>
                    <a:pt x="5154" y="2996"/>
                  </a:lnTo>
                  <a:cubicBezTo>
                    <a:pt x="5247" y="2903"/>
                    <a:pt x="5247" y="2780"/>
                    <a:pt x="5154" y="2687"/>
                  </a:cubicBezTo>
                  <a:lnTo>
                    <a:pt x="3395" y="990"/>
                  </a:lnTo>
                  <a:cubicBezTo>
                    <a:pt x="3789" y="626"/>
                    <a:pt x="4332" y="441"/>
                    <a:pt x="4877" y="406"/>
                  </a:cubicBezTo>
                  <a:close/>
                  <a:moveTo>
                    <a:pt x="9012" y="404"/>
                  </a:moveTo>
                  <a:cubicBezTo>
                    <a:pt x="9568" y="404"/>
                    <a:pt x="10092" y="620"/>
                    <a:pt x="10524" y="990"/>
                  </a:cubicBezTo>
                  <a:lnTo>
                    <a:pt x="8765" y="2718"/>
                  </a:lnTo>
                  <a:cubicBezTo>
                    <a:pt x="8673" y="2780"/>
                    <a:pt x="8673" y="2903"/>
                    <a:pt x="8765" y="2996"/>
                  </a:cubicBezTo>
                  <a:lnTo>
                    <a:pt x="9259" y="3521"/>
                  </a:lnTo>
                  <a:lnTo>
                    <a:pt x="7346" y="4539"/>
                  </a:lnTo>
                  <a:lnTo>
                    <a:pt x="9012" y="404"/>
                  </a:lnTo>
                  <a:close/>
                  <a:moveTo>
                    <a:pt x="13148" y="7502"/>
                  </a:moveTo>
                  <a:lnTo>
                    <a:pt x="13425" y="8273"/>
                  </a:lnTo>
                  <a:cubicBezTo>
                    <a:pt x="13456" y="8366"/>
                    <a:pt x="13425" y="8489"/>
                    <a:pt x="13333" y="8520"/>
                  </a:cubicBezTo>
                  <a:lnTo>
                    <a:pt x="13333" y="8551"/>
                  </a:lnTo>
                  <a:lnTo>
                    <a:pt x="12160" y="8983"/>
                  </a:lnTo>
                  <a:cubicBezTo>
                    <a:pt x="12144" y="8989"/>
                    <a:pt x="12126" y="8991"/>
                    <a:pt x="12109" y="8991"/>
                  </a:cubicBezTo>
                  <a:cubicBezTo>
                    <a:pt x="12027" y="8991"/>
                    <a:pt x="11939" y="8936"/>
                    <a:pt x="11913" y="8860"/>
                  </a:cubicBezTo>
                  <a:lnTo>
                    <a:pt x="11635" y="8088"/>
                  </a:lnTo>
                  <a:lnTo>
                    <a:pt x="13148" y="7502"/>
                  </a:lnTo>
                  <a:close/>
                  <a:moveTo>
                    <a:pt x="741" y="7533"/>
                  </a:moveTo>
                  <a:lnTo>
                    <a:pt x="2284" y="8119"/>
                  </a:lnTo>
                  <a:lnTo>
                    <a:pt x="2007" y="8891"/>
                  </a:lnTo>
                  <a:lnTo>
                    <a:pt x="2007" y="8860"/>
                  </a:lnTo>
                  <a:cubicBezTo>
                    <a:pt x="1983" y="8954"/>
                    <a:pt x="1905" y="8994"/>
                    <a:pt x="1829" y="8994"/>
                  </a:cubicBezTo>
                  <a:cubicBezTo>
                    <a:pt x="1805" y="8994"/>
                    <a:pt x="1782" y="8990"/>
                    <a:pt x="1760" y="8983"/>
                  </a:cubicBezTo>
                  <a:lnTo>
                    <a:pt x="587" y="8551"/>
                  </a:lnTo>
                  <a:cubicBezTo>
                    <a:pt x="494" y="8520"/>
                    <a:pt x="463" y="8397"/>
                    <a:pt x="494" y="8304"/>
                  </a:cubicBezTo>
                  <a:lnTo>
                    <a:pt x="741" y="7533"/>
                  </a:lnTo>
                  <a:close/>
                  <a:moveTo>
                    <a:pt x="8994" y="0"/>
                  </a:moveTo>
                  <a:cubicBezTo>
                    <a:pt x="8959" y="0"/>
                    <a:pt x="8924" y="1"/>
                    <a:pt x="8889" y="2"/>
                  </a:cubicBezTo>
                  <a:lnTo>
                    <a:pt x="5031" y="2"/>
                  </a:lnTo>
                  <a:cubicBezTo>
                    <a:pt x="3797" y="2"/>
                    <a:pt x="2686" y="774"/>
                    <a:pt x="2253" y="1947"/>
                  </a:cubicBezTo>
                  <a:lnTo>
                    <a:pt x="124" y="8181"/>
                  </a:lnTo>
                  <a:cubicBezTo>
                    <a:pt x="1" y="8489"/>
                    <a:pt x="155" y="8829"/>
                    <a:pt x="463" y="8952"/>
                  </a:cubicBezTo>
                  <a:lnTo>
                    <a:pt x="1605" y="9384"/>
                  </a:lnTo>
                  <a:cubicBezTo>
                    <a:pt x="1671" y="9402"/>
                    <a:pt x="1737" y="9411"/>
                    <a:pt x="1802" y="9411"/>
                  </a:cubicBezTo>
                  <a:cubicBezTo>
                    <a:pt x="2068" y="9411"/>
                    <a:pt x="2302" y="9263"/>
                    <a:pt x="2377" y="9014"/>
                  </a:cubicBezTo>
                  <a:lnTo>
                    <a:pt x="3395" y="6144"/>
                  </a:lnTo>
                  <a:lnTo>
                    <a:pt x="3179" y="9631"/>
                  </a:lnTo>
                  <a:cubicBezTo>
                    <a:pt x="3130" y="9747"/>
                    <a:pt x="3257" y="9810"/>
                    <a:pt x="3377" y="9810"/>
                  </a:cubicBezTo>
                  <a:cubicBezTo>
                    <a:pt x="3480" y="9810"/>
                    <a:pt x="3578" y="9763"/>
                    <a:pt x="3550" y="9662"/>
                  </a:cubicBezTo>
                  <a:lnTo>
                    <a:pt x="3889" y="4693"/>
                  </a:lnTo>
                  <a:cubicBezTo>
                    <a:pt x="3889" y="4570"/>
                    <a:pt x="3797" y="4477"/>
                    <a:pt x="3704" y="4477"/>
                  </a:cubicBezTo>
                  <a:cubicBezTo>
                    <a:pt x="3688" y="4472"/>
                    <a:pt x="3671" y="4469"/>
                    <a:pt x="3655" y="4469"/>
                  </a:cubicBezTo>
                  <a:cubicBezTo>
                    <a:pt x="3581" y="4469"/>
                    <a:pt x="3513" y="4525"/>
                    <a:pt x="3488" y="4601"/>
                  </a:cubicBezTo>
                  <a:lnTo>
                    <a:pt x="2408" y="7687"/>
                  </a:lnTo>
                  <a:lnTo>
                    <a:pt x="896" y="7101"/>
                  </a:lnTo>
                  <a:lnTo>
                    <a:pt x="2624" y="2070"/>
                  </a:lnTo>
                  <a:cubicBezTo>
                    <a:pt x="2747" y="1762"/>
                    <a:pt x="2902" y="1484"/>
                    <a:pt x="3087" y="1268"/>
                  </a:cubicBezTo>
                  <a:lnTo>
                    <a:pt x="4722" y="2842"/>
                  </a:lnTo>
                  <a:lnTo>
                    <a:pt x="4198" y="3459"/>
                  </a:lnTo>
                  <a:cubicBezTo>
                    <a:pt x="4105" y="3552"/>
                    <a:pt x="4136" y="3706"/>
                    <a:pt x="4229" y="3768"/>
                  </a:cubicBezTo>
                  <a:lnTo>
                    <a:pt x="6759" y="5126"/>
                  </a:lnTo>
                  <a:lnTo>
                    <a:pt x="6759" y="12779"/>
                  </a:lnTo>
                  <a:lnTo>
                    <a:pt x="3797" y="12779"/>
                  </a:lnTo>
                  <a:cubicBezTo>
                    <a:pt x="3550" y="12779"/>
                    <a:pt x="3395" y="12594"/>
                    <a:pt x="3395" y="12378"/>
                  </a:cubicBezTo>
                  <a:lnTo>
                    <a:pt x="3519" y="10434"/>
                  </a:lnTo>
                  <a:cubicBezTo>
                    <a:pt x="3570" y="10315"/>
                    <a:pt x="3434" y="10243"/>
                    <a:pt x="3307" y="10243"/>
                  </a:cubicBezTo>
                  <a:cubicBezTo>
                    <a:pt x="3203" y="10243"/>
                    <a:pt x="3104" y="10292"/>
                    <a:pt x="3118" y="10403"/>
                  </a:cubicBezTo>
                  <a:lnTo>
                    <a:pt x="3025" y="12347"/>
                  </a:lnTo>
                  <a:cubicBezTo>
                    <a:pt x="2994" y="12779"/>
                    <a:pt x="3334" y="13150"/>
                    <a:pt x="3797" y="13180"/>
                  </a:cubicBezTo>
                  <a:lnTo>
                    <a:pt x="10123" y="13180"/>
                  </a:lnTo>
                  <a:cubicBezTo>
                    <a:pt x="10555" y="13180"/>
                    <a:pt x="10926" y="12779"/>
                    <a:pt x="10895" y="12347"/>
                  </a:cubicBezTo>
                  <a:lnTo>
                    <a:pt x="10524" y="6144"/>
                  </a:lnTo>
                  <a:lnTo>
                    <a:pt x="11512" y="9014"/>
                  </a:lnTo>
                  <a:cubicBezTo>
                    <a:pt x="11611" y="9263"/>
                    <a:pt x="11851" y="9411"/>
                    <a:pt x="12102" y="9411"/>
                  </a:cubicBezTo>
                  <a:cubicBezTo>
                    <a:pt x="12162" y="9411"/>
                    <a:pt x="12224" y="9402"/>
                    <a:pt x="12284" y="9384"/>
                  </a:cubicBezTo>
                  <a:lnTo>
                    <a:pt x="13456" y="8921"/>
                  </a:lnTo>
                  <a:cubicBezTo>
                    <a:pt x="13765" y="8829"/>
                    <a:pt x="13919" y="8459"/>
                    <a:pt x="13796" y="8150"/>
                  </a:cubicBezTo>
                  <a:lnTo>
                    <a:pt x="13796" y="8150"/>
                  </a:lnTo>
                  <a:lnTo>
                    <a:pt x="13827" y="8181"/>
                  </a:lnTo>
                  <a:lnTo>
                    <a:pt x="12376" y="4014"/>
                  </a:lnTo>
                  <a:cubicBezTo>
                    <a:pt x="12351" y="3938"/>
                    <a:pt x="12263" y="3883"/>
                    <a:pt x="12181" y="3883"/>
                  </a:cubicBezTo>
                  <a:cubicBezTo>
                    <a:pt x="12163" y="3883"/>
                    <a:pt x="12146" y="3886"/>
                    <a:pt x="12129" y="3891"/>
                  </a:cubicBezTo>
                  <a:cubicBezTo>
                    <a:pt x="12006" y="3922"/>
                    <a:pt x="11944" y="4045"/>
                    <a:pt x="12006" y="4138"/>
                  </a:cubicBezTo>
                  <a:lnTo>
                    <a:pt x="13024" y="7132"/>
                  </a:lnTo>
                  <a:lnTo>
                    <a:pt x="11512" y="7718"/>
                  </a:lnTo>
                  <a:lnTo>
                    <a:pt x="10432" y="4632"/>
                  </a:lnTo>
                  <a:cubicBezTo>
                    <a:pt x="10393" y="4541"/>
                    <a:pt x="10317" y="4500"/>
                    <a:pt x="10241" y="4500"/>
                  </a:cubicBezTo>
                  <a:cubicBezTo>
                    <a:pt x="10135" y="4500"/>
                    <a:pt x="10031" y="4581"/>
                    <a:pt x="10031" y="4724"/>
                  </a:cubicBezTo>
                  <a:cubicBezTo>
                    <a:pt x="10031" y="4724"/>
                    <a:pt x="10524" y="12378"/>
                    <a:pt x="10524" y="12378"/>
                  </a:cubicBezTo>
                  <a:cubicBezTo>
                    <a:pt x="10524" y="12594"/>
                    <a:pt x="10339" y="12779"/>
                    <a:pt x="10123" y="12779"/>
                  </a:cubicBezTo>
                  <a:lnTo>
                    <a:pt x="7160" y="12779"/>
                  </a:lnTo>
                  <a:lnTo>
                    <a:pt x="7160" y="5126"/>
                  </a:lnTo>
                  <a:lnTo>
                    <a:pt x="9691" y="3768"/>
                  </a:lnTo>
                  <a:cubicBezTo>
                    <a:pt x="9784" y="3706"/>
                    <a:pt x="9815" y="3552"/>
                    <a:pt x="9722" y="3428"/>
                  </a:cubicBezTo>
                  <a:lnTo>
                    <a:pt x="9197" y="2842"/>
                  </a:lnTo>
                  <a:lnTo>
                    <a:pt x="10833" y="1268"/>
                  </a:lnTo>
                  <a:cubicBezTo>
                    <a:pt x="11018" y="1515"/>
                    <a:pt x="11173" y="1792"/>
                    <a:pt x="11296" y="2070"/>
                  </a:cubicBezTo>
                  <a:lnTo>
                    <a:pt x="11728" y="3397"/>
                  </a:lnTo>
                  <a:cubicBezTo>
                    <a:pt x="11753" y="3473"/>
                    <a:pt x="11842" y="3529"/>
                    <a:pt x="11941" y="3529"/>
                  </a:cubicBezTo>
                  <a:cubicBezTo>
                    <a:pt x="11962" y="3529"/>
                    <a:pt x="11984" y="3526"/>
                    <a:pt x="12006" y="3521"/>
                  </a:cubicBezTo>
                  <a:cubicBezTo>
                    <a:pt x="12098" y="3490"/>
                    <a:pt x="12160" y="3366"/>
                    <a:pt x="12129" y="3274"/>
                  </a:cubicBezTo>
                  <a:lnTo>
                    <a:pt x="11666" y="1947"/>
                  </a:lnTo>
                  <a:cubicBezTo>
                    <a:pt x="11512" y="1546"/>
                    <a:pt x="11296" y="1175"/>
                    <a:pt x="10987" y="867"/>
                  </a:cubicBezTo>
                  <a:cubicBezTo>
                    <a:pt x="10457" y="307"/>
                    <a:pt x="9730" y="0"/>
                    <a:pt x="89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0" name="Google Shape;13480;p25"/>
            <p:cNvSpPr/>
            <p:nvPr/>
          </p:nvSpPr>
          <p:spPr>
            <a:xfrm>
              <a:off x="7244588" y="2131031"/>
              <a:ext cx="55575" cy="70225"/>
            </a:xfrm>
            <a:custGeom>
              <a:avLst/>
              <a:gdLst/>
              <a:ahLst/>
              <a:cxnLst/>
              <a:rect l="l" t="t" r="r" b="b"/>
              <a:pathLst>
                <a:path w="2223" h="2809" extrusionOk="0">
                  <a:moveTo>
                    <a:pt x="1791" y="402"/>
                  </a:moveTo>
                  <a:cubicBezTo>
                    <a:pt x="1821" y="402"/>
                    <a:pt x="1821" y="433"/>
                    <a:pt x="1821" y="433"/>
                  </a:cubicBezTo>
                  <a:lnTo>
                    <a:pt x="1821" y="895"/>
                  </a:lnTo>
                  <a:lnTo>
                    <a:pt x="433" y="895"/>
                  </a:lnTo>
                  <a:lnTo>
                    <a:pt x="433" y="433"/>
                  </a:lnTo>
                  <a:cubicBezTo>
                    <a:pt x="402" y="433"/>
                    <a:pt x="433" y="402"/>
                    <a:pt x="463" y="402"/>
                  </a:cubicBezTo>
                  <a:close/>
                  <a:moveTo>
                    <a:pt x="1821" y="1297"/>
                  </a:moveTo>
                  <a:lnTo>
                    <a:pt x="1821" y="1698"/>
                  </a:lnTo>
                  <a:cubicBezTo>
                    <a:pt x="1821" y="2068"/>
                    <a:pt x="1513" y="2408"/>
                    <a:pt x="1112" y="2408"/>
                  </a:cubicBezTo>
                  <a:cubicBezTo>
                    <a:pt x="741" y="2408"/>
                    <a:pt x="402" y="2099"/>
                    <a:pt x="402" y="1698"/>
                  </a:cubicBezTo>
                  <a:lnTo>
                    <a:pt x="402" y="1297"/>
                  </a:lnTo>
                  <a:close/>
                  <a:moveTo>
                    <a:pt x="463" y="1"/>
                  </a:moveTo>
                  <a:cubicBezTo>
                    <a:pt x="217" y="1"/>
                    <a:pt x="1" y="186"/>
                    <a:pt x="1" y="433"/>
                  </a:cubicBezTo>
                  <a:lnTo>
                    <a:pt x="1" y="1698"/>
                  </a:lnTo>
                  <a:cubicBezTo>
                    <a:pt x="1" y="2439"/>
                    <a:pt x="556" y="2809"/>
                    <a:pt x="1112" y="2809"/>
                  </a:cubicBezTo>
                  <a:cubicBezTo>
                    <a:pt x="1667" y="2809"/>
                    <a:pt x="2223" y="2439"/>
                    <a:pt x="2223" y="1698"/>
                  </a:cubicBezTo>
                  <a:lnTo>
                    <a:pt x="2223" y="433"/>
                  </a:lnTo>
                  <a:cubicBezTo>
                    <a:pt x="2223" y="186"/>
                    <a:pt x="2037" y="1"/>
                    <a:pt x="1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1" name="Google Shape;13481;p25"/>
            <p:cNvSpPr/>
            <p:nvPr/>
          </p:nvSpPr>
          <p:spPr>
            <a:xfrm>
              <a:off x="7155488" y="2131031"/>
              <a:ext cx="57875" cy="71975"/>
            </a:xfrm>
            <a:custGeom>
              <a:avLst/>
              <a:gdLst/>
              <a:ahLst/>
              <a:cxnLst/>
              <a:rect l="l" t="t" r="r" b="b"/>
              <a:pathLst>
                <a:path w="2315" h="2879" extrusionOk="0">
                  <a:moveTo>
                    <a:pt x="1867" y="402"/>
                  </a:moveTo>
                  <a:cubicBezTo>
                    <a:pt x="1867" y="402"/>
                    <a:pt x="1898" y="433"/>
                    <a:pt x="1898" y="433"/>
                  </a:cubicBezTo>
                  <a:lnTo>
                    <a:pt x="1898" y="895"/>
                  </a:lnTo>
                  <a:lnTo>
                    <a:pt x="478" y="895"/>
                  </a:lnTo>
                  <a:lnTo>
                    <a:pt x="478" y="433"/>
                  </a:lnTo>
                  <a:cubicBezTo>
                    <a:pt x="478" y="433"/>
                    <a:pt x="509" y="402"/>
                    <a:pt x="509" y="402"/>
                  </a:cubicBezTo>
                  <a:close/>
                  <a:moveTo>
                    <a:pt x="1898" y="1297"/>
                  </a:moveTo>
                  <a:lnTo>
                    <a:pt x="1898" y="1698"/>
                  </a:lnTo>
                  <a:cubicBezTo>
                    <a:pt x="1898" y="2099"/>
                    <a:pt x="1589" y="2408"/>
                    <a:pt x="1188" y="2408"/>
                  </a:cubicBezTo>
                  <a:cubicBezTo>
                    <a:pt x="787" y="2408"/>
                    <a:pt x="478" y="2068"/>
                    <a:pt x="478" y="1698"/>
                  </a:cubicBezTo>
                  <a:lnTo>
                    <a:pt x="478" y="1297"/>
                  </a:lnTo>
                  <a:close/>
                  <a:moveTo>
                    <a:pt x="509" y="1"/>
                  </a:moveTo>
                  <a:cubicBezTo>
                    <a:pt x="262" y="1"/>
                    <a:pt x="46" y="186"/>
                    <a:pt x="46" y="433"/>
                  </a:cubicBezTo>
                  <a:lnTo>
                    <a:pt x="46" y="1698"/>
                  </a:lnTo>
                  <a:cubicBezTo>
                    <a:pt x="0" y="2485"/>
                    <a:pt x="579" y="2878"/>
                    <a:pt x="1157" y="2878"/>
                  </a:cubicBezTo>
                  <a:cubicBezTo>
                    <a:pt x="1736" y="2878"/>
                    <a:pt x="2315" y="2485"/>
                    <a:pt x="2268" y="1698"/>
                  </a:cubicBezTo>
                  <a:lnTo>
                    <a:pt x="2268" y="433"/>
                  </a:lnTo>
                  <a:cubicBezTo>
                    <a:pt x="2268" y="186"/>
                    <a:pt x="2083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82" name="Google Shape;13482;p25"/>
          <p:cNvGrpSpPr/>
          <p:nvPr/>
        </p:nvGrpSpPr>
        <p:grpSpPr>
          <a:xfrm>
            <a:off x="4069706" y="2850724"/>
            <a:ext cx="301700" cy="345675"/>
            <a:chOff x="5584988" y="4141656"/>
            <a:chExt cx="301700" cy="345675"/>
          </a:xfrm>
        </p:grpSpPr>
        <p:sp>
          <p:nvSpPr>
            <p:cNvPr id="13483" name="Google Shape;13483;p25"/>
            <p:cNvSpPr/>
            <p:nvPr/>
          </p:nvSpPr>
          <p:spPr>
            <a:xfrm>
              <a:off x="5682988" y="440320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63"/>
                    <a:pt x="31" y="186"/>
                  </a:cubicBezTo>
                  <a:lnTo>
                    <a:pt x="31" y="526"/>
                  </a:lnTo>
                  <a:cubicBezTo>
                    <a:pt x="31" y="649"/>
                    <a:pt x="93" y="742"/>
                    <a:pt x="216" y="742"/>
                  </a:cubicBezTo>
                  <a:cubicBezTo>
                    <a:pt x="340" y="742"/>
                    <a:pt x="432" y="649"/>
                    <a:pt x="432" y="526"/>
                  </a:cubicBezTo>
                  <a:lnTo>
                    <a:pt x="432" y="186"/>
                  </a:lnTo>
                  <a:cubicBezTo>
                    <a:pt x="432" y="94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4" name="Google Shape;13484;p25"/>
            <p:cNvSpPr/>
            <p:nvPr/>
          </p:nvSpPr>
          <p:spPr>
            <a:xfrm>
              <a:off x="5777113" y="4403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63"/>
                    <a:pt x="0" y="186"/>
                  </a:cubicBezTo>
                  <a:lnTo>
                    <a:pt x="0" y="52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40" y="742"/>
                    <a:pt x="401" y="649"/>
                    <a:pt x="401" y="526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5" name="Google Shape;13485;p25"/>
            <p:cNvSpPr/>
            <p:nvPr/>
          </p:nvSpPr>
          <p:spPr>
            <a:xfrm>
              <a:off x="5716538" y="4410856"/>
              <a:ext cx="37850" cy="15525"/>
            </a:xfrm>
            <a:custGeom>
              <a:avLst/>
              <a:gdLst/>
              <a:ahLst/>
              <a:cxnLst/>
              <a:rect l="l" t="t" r="r" b="b"/>
              <a:pathLst>
                <a:path w="1514" h="621" extrusionOk="0">
                  <a:moveTo>
                    <a:pt x="298" y="0"/>
                  </a:moveTo>
                  <a:cubicBezTo>
                    <a:pt x="141" y="0"/>
                    <a:pt x="0" y="180"/>
                    <a:pt x="140" y="343"/>
                  </a:cubicBezTo>
                  <a:cubicBezTo>
                    <a:pt x="294" y="497"/>
                    <a:pt x="510" y="621"/>
                    <a:pt x="757" y="621"/>
                  </a:cubicBezTo>
                  <a:cubicBezTo>
                    <a:pt x="1004" y="621"/>
                    <a:pt x="1220" y="497"/>
                    <a:pt x="1374" y="343"/>
                  </a:cubicBezTo>
                  <a:cubicBezTo>
                    <a:pt x="1513" y="180"/>
                    <a:pt x="1373" y="0"/>
                    <a:pt x="1216" y="0"/>
                  </a:cubicBezTo>
                  <a:cubicBezTo>
                    <a:pt x="1164" y="0"/>
                    <a:pt x="1111" y="20"/>
                    <a:pt x="1065" y="65"/>
                  </a:cubicBezTo>
                  <a:cubicBezTo>
                    <a:pt x="973" y="158"/>
                    <a:pt x="880" y="220"/>
                    <a:pt x="757" y="220"/>
                  </a:cubicBezTo>
                  <a:cubicBezTo>
                    <a:pt x="633" y="220"/>
                    <a:pt x="510" y="158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6" name="Google Shape;13486;p25"/>
            <p:cNvSpPr/>
            <p:nvPr/>
          </p:nvSpPr>
          <p:spPr>
            <a:xfrm>
              <a:off x="5618938" y="4355856"/>
              <a:ext cx="233025" cy="104475"/>
            </a:xfrm>
            <a:custGeom>
              <a:avLst/>
              <a:gdLst/>
              <a:ahLst/>
              <a:cxnLst/>
              <a:rect l="l" t="t" r="r" b="b"/>
              <a:pathLst>
                <a:path w="9321" h="4179" extrusionOk="0">
                  <a:moveTo>
                    <a:pt x="3156" y="1"/>
                  </a:moveTo>
                  <a:cubicBezTo>
                    <a:pt x="2736" y="1"/>
                    <a:pt x="2335" y="131"/>
                    <a:pt x="2068" y="475"/>
                  </a:cubicBezTo>
                  <a:lnTo>
                    <a:pt x="1359" y="1401"/>
                  </a:lnTo>
                  <a:cubicBezTo>
                    <a:pt x="1297" y="1494"/>
                    <a:pt x="1297" y="1617"/>
                    <a:pt x="1389" y="1679"/>
                  </a:cubicBezTo>
                  <a:cubicBezTo>
                    <a:pt x="1431" y="1707"/>
                    <a:pt x="1479" y="1722"/>
                    <a:pt x="1525" y="1722"/>
                  </a:cubicBezTo>
                  <a:cubicBezTo>
                    <a:pt x="1580" y="1722"/>
                    <a:pt x="1633" y="1699"/>
                    <a:pt x="1667" y="1648"/>
                  </a:cubicBezTo>
                  <a:lnTo>
                    <a:pt x="2377" y="722"/>
                  </a:lnTo>
                  <a:cubicBezTo>
                    <a:pt x="2544" y="485"/>
                    <a:pt x="2819" y="399"/>
                    <a:pt x="3115" y="399"/>
                  </a:cubicBezTo>
                  <a:cubicBezTo>
                    <a:pt x="3475" y="399"/>
                    <a:pt x="3866" y="525"/>
                    <a:pt x="4136" y="661"/>
                  </a:cubicBezTo>
                  <a:cubicBezTo>
                    <a:pt x="4407" y="796"/>
                    <a:pt x="4677" y="922"/>
                    <a:pt x="5120" y="922"/>
                  </a:cubicBezTo>
                  <a:cubicBezTo>
                    <a:pt x="5486" y="922"/>
                    <a:pt x="5969" y="836"/>
                    <a:pt x="6667" y="599"/>
                  </a:cubicBezTo>
                  <a:cubicBezTo>
                    <a:pt x="6692" y="591"/>
                    <a:pt x="6716" y="587"/>
                    <a:pt x="6741" y="587"/>
                  </a:cubicBezTo>
                  <a:cubicBezTo>
                    <a:pt x="6807" y="587"/>
                    <a:pt x="6868" y="615"/>
                    <a:pt x="6914" y="661"/>
                  </a:cubicBezTo>
                  <a:lnTo>
                    <a:pt x="8518" y="2821"/>
                  </a:lnTo>
                  <a:cubicBezTo>
                    <a:pt x="8796" y="3191"/>
                    <a:pt x="8518" y="3747"/>
                    <a:pt x="8056" y="3747"/>
                  </a:cubicBezTo>
                  <a:lnTo>
                    <a:pt x="1266" y="3747"/>
                  </a:lnTo>
                  <a:cubicBezTo>
                    <a:pt x="803" y="3747"/>
                    <a:pt x="525" y="3191"/>
                    <a:pt x="803" y="2821"/>
                  </a:cubicBezTo>
                  <a:lnTo>
                    <a:pt x="1204" y="2296"/>
                  </a:lnTo>
                  <a:cubicBezTo>
                    <a:pt x="1316" y="2139"/>
                    <a:pt x="1168" y="1966"/>
                    <a:pt x="1019" y="1966"/>
                  </a:cubicBezTo>
                  <a:cubicBezTo>
                    <a:pt x="963" y="1966"/>
                    <a:pt x="907" y="1990"/>
                    <a:pt x="865" y="2049"/>
                  </a:cubicBezTo>
                  <a:lnTo>
                    <a:pt x="494" y="2574"/>
                  </a:lnTo>
                  <a:cubicBezTo>
                    <a:pt x="1" y="3253"/>
                    <a:pt x="464" y="4179"/>
                    <a:pt x="1297" y="4179"/>
                  </a:cubicBezTo>
                  <a:lnTo>
                    <a:pt x="8056" y="4179"/>
                  </a:lnTo>
                  <a:cubicBezTo>
                    <a:pt x="8858" y="4148"/>
                    <a:pt x="9321" y="3253"/>
                    <a:pt x="8858" y="2574"/>
                  </a:cubicBezTo>
                  <a:lnTo>
                    <a:pt x="7253" y="444"/>
                  </a:lnTo>
                  <a:cubicBezTo>
                    <a:pt x="7116" y="285"/>
                    <a:pt x="6929" y="193"/>
                    <a:pt x="6729" y="193"/>
                  </a:cubicBezTo>
                  <a:cubicBezTo>
                    <a:pt x="6658" y="193"/>
                    <a:pt x="6585" y="204"/>
                    <a:pt x="6512" y="228"/>
                  </a:cubicBezTo>
                  <a:cubicBezTo>
                    <a:pt x="5893" y="440"/>
                    <a:pt x="5479" y="516"/>
                    <a:pt x="5168" y="516"/>
                  </a:cubicBezTo>
                  <a:cubicBezTo>
                    <a:pt x="4797" y="516"/>
                    <a:pt x="4573" y="408"/>
                    <a:pt x="4321" y="290"/>
                  </a:cubicBezTo>
                  <a:cubicBezTo>
                    <a:pt x="3987" y="123"/>
                    <a:pt x="3563" y="1"/>
                    <a:pt x="3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7" name="Google Shape;13487;p25"/>
            <p:cNvSpPr/>
            <p:nvPr/>
          </p:nvSpPr>
          <p:spPr>
            <a:xfrm>
              <a:off x="5724638" y="4309856"/>
              <a:ext cx="50950" cy="44300"/>
            </a:xfrm>
            <a:custGeom>
              <a:avLst/>
              <a:gdLst/>
              <a:ahLst/>
              <a:cxnLst/>
              <a:rect l="l" t="t" r="r" b="b"/>
              <a:pathLst>
                <a:path w="2038" h="1772" extrusionOk="0">
                  <a:moveTo>
                    <a:pt x="896" y="402"/>
                  </a:moveTo>
                  <a:cubicBezTo>
                    <a:pt x="1297" y="433"/>
                    <a:pt x="1513" y="927"/>
                    <a:pt x="1204" y="1204"/>
                  </a:cubicBezTo>
                  <a:cubicBezTo>
                    <a:pt x="1103" y="1306"/>
                    <a:pt x="981" y="1351"/>
                    <a:pt x="864" y="1351"/>
                  </a:cubicBezTo>
                  <a:cubicBezTo>
                    <a:pt x="624" y="1351"/>
                    <a:pt x="402" y="1165"/>
                    <a:pt x="402" y="896"/>
                  </a:cubicBezTo>
                  <a:cubicBezTo>
                    <a:pt x="402" y="618"/>
                    <a:pt x="618" y="402"/>
                    <a:pt x="896" y="402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896"/>
                  </a:cubicBezTo>
                  <a:cubicBezTo>
                    <a:pt x="1" y="1419"/>
                    <a:pt x="440" y="1772"/>
                    <a:pt x="897" y="1772"/>
                  </a:cubicBezTo>
                  <a:cubicBezTo>
                    <a:pt x="1113" y="1772"/>
                    <a:pt x="1334" y="1692"/>
                    <a:pt x="1513" y="1513"/>
                  </a:cubicBezTo>
                  <a:cubicBezTo>
                    <a:pt x="2038" y="957"/>
                    <a:pt x="1667" y="1"/>
                    <a:pt x="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8" name="Google Shape;13488;p25"/>
            <p:cNvSpPr/>
            <p:nvPr/>
          </p:nvSpPr>
          <p:spPr>
            <a:xfrm>
              <a:off x="5708438" y="4259706"/>
              <a:ext cx="40925" cy="35125"/>
            </a:xfrm>
            <a:custGeom>
              <a:avLst/>
              <a:gdLst/>
              <a:ahLst/>
              <a:cxnLst/>
              <a:rect l="l" t="t" r="r" b="b"/>
              <a:pathLst>
                <a:path w="1637" h="1405" extrusionOk="0">
                  <a:moveTo>
                    <a:pt x="952" y="405"/>
                  </a:moveTo>
                  <a:cubicBezTo>
                    <a:pt x="1098" y="405"/>
                    <a:pt x="1235" y="515"/>
                    <a:pt x="1235" y="680"/>
                  </a:cubicBezTo>
                  <a:cubicBezTo>
                    <a:pt x="1235" y="865"/>
                    <a:pt x="1112" y="988"/>
                    <a:pt x="957" y="988"/>
                  </a:cubicBezTo>
                  <a:cubicBezTo>
                    <a:pt x="680" y="988"/>
                    <a:pt x="556" y="680"/>
                    <a:pt x="741" y="494"/>
                  </a:cubicBezTo>
                  <a:cubicBezTo>
                    <a:pt x="803" y="433"/>
                    <a:pt x="878" y="405"/>
                    <a:pt x="952" y="405"/>
                  </a:cubicBezTo>
                  <a:close/>
                  <a:moveTo>
                    <a:pt x="957" y="1"/>
                  </a:moveTo>
                  <a:cubicBezTo>
                    <a:pt x="309" y="1"/>
                    <a:pt x="1" y="741"/>
                    <a:pt x="464" y="1204"/>
                  </a:cubicBezTo>
                  <a:cubicBezTo>
                    <a:pt x="601" y="1342"/>
                    <a:pt x="771" y="1405"/>
                    <a:pt x="938" y="1405"/>
                  </a:cubicBezTo>
                  <a:cubicBezTo>
                    <a:pt x="1293" y="1405"/>
                    <a:pt x="1636" y="1121"/>
                    <a:pt x="1636" y="680"/>
                  </a:cubicBezTo>
                  <a:cubicBezTo>
                    <a:pt x="1636" y="309"/>
                    <a:pt x="1328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9" name="Google Shape;13489;p25"/>
            <p:cNvSpPr/>
            <p:nvPr/>
          </p:nvSpPr>
          <p:spPr>
            <a:xfrm>
              <a:off x="5584988" y="4141656"/>
              <a:ext cx="301700" cy="345675"/>
            </a:xfrm>
            <a:custGeom>
              <a:avLst/>
              <a:gdLst/>
              <a:ahLst/>
              <a:cxnLst/>
              <a:rect l="l" t="t" r="r" b="b"/>
              <a:pathLst>
                <a:path w="12068" h="13827" extrusionOk="0">
                  <a:moveTo>
                    <a:pt x="7586" y="430"/>
                  </a:moveTo>
                  <a:cubicBezTo>
                    <a:pt x="8706" y="430"/>
                    <a:pt x="8706" y="2164"/>
                    <a:pt x="7586" y="2164"/>
                  </a:cubicBezTo>
                  <a:cubicBezTo>
                    <a:pt x="7558" y="2164"/>
                    <a:pt x="7529" y="2163"/>
                    <a:pt x="7500" y="2161"/>
                  </a:cubicBezTo>
                  <a:lnTo>
                    <a:pt x="4507" y="2161"/>
                  </a:lnTo>
                  <a:cubicBezTo>
                    <a:pt x="4044" y="2161"/>
                    <a:pt x="3642" y="1760"/>
                    <a:pt x="3642" y="1297"/>
                  </a:cubicBezTo>
                  <a:cubicBezTo>
                    <a:pt x="3642" y="803"/>
                    <a:pt x="4044" y="433"/>
                    <a:pt x="4507" y="433"/>
                  </a:cubicBezTo>
                  <a:lnTo>
                    <a:pt x="7500" y="433"/>
                  </a:lnTo>
                  <a:cubicBezTo>
                    <a:pt x="7529" y="431"/>
                    <a:pt x="7558" y="430"/>
                    <a:pt x="7586" y="430"/>
                  </a:cubicBezTo>
                  <a:close/>
                  <a:moveTo>
                    <a:pt x="4537" y="1"/>
                  </a:moveTo>
                  <a:cubicBezTo>
                    <a:pt x="2994" y="32"/>
                    <a:pt x="2809" y="2285"/>
                    <a:pt x="4352" y="2532"/>
                  </a:cubicBezTo>
                  <a:lnTo>
                    <a:pt x="4352" y="4908"/>
                  </a:lnTo>
                  <a:cubicBezTo>
                    <a:pt x="4321" y="5556"/>
                    <a:pt x="4105" y="6204"/>
                    <a:pt x="3642" y="6698"/>
                  </a:cubicBezTo>
                  <a:lnTo>
                    <a:pt x="988" y="10494"/>
                  </a:lnTo>
                  <a:cubicBezTo>
                    <a:pt x="1" y="11883"/>
                    <a:pt x="957" y="13796"/>
                    <a:pt x="2624" y="13827"/>
                  </a:cubicBezTo>
                  <a:lnTo>
                    <a:pt x="9414" y="13827"/>
                  </a:lnTo>
                  <a:cubicBezTo>
                    <a:pt x="11080" y="13796"/>
                    <a:pt x="12068" y="11883"/>
                    <a:pt x="11080" y="10494"/>
                  </a:cubicBezTo>
                  <a:lnTo>
                    <a:pt x="9444" y="8148"/>
                  </a:lnTo>
                  <a:cubicBezTo>
                    <a:pt x="9393" y="8097"/>
                    <a:pt x="9333" y="8074"/>
                    <a:pt x="9274" y="8074"/>
                  </a:cubicBezTo>
                  <a:cubicBezTo>
                    <a:pt x="9225" y="8074"/>
                    <a:pt x="9177" y="8090"/>
                    <a:pt x="9136" y="8117"/>
                  </a:cubicBezTo>
                  <a:cubicBezTo>
                    <a:pt x="9043" y="8179"/>
                    <a:pt x="9043" y="8303"/>
                    <a:pt x="9105" y="8395"/>
                  </a:cubicBezTo>
                  <a:lnTo>
                    <a:pt x="10741" y="10741"/>
                  </a:lnTo>
                  <a:cubicBezTo>
                    <a:pt x="11543" y="11852"/>
                    <a:pt x="10771" y="13395"/>
                    <a:pt x="9414" y="13395"/>
                  </a:cubicBezTo>
                  <a:lnTo>
                    <a:pt x="2624" y="13395"/>
                  </a:lnTo>
                  <a:cubicBezTo>
                    <a:pt x="1266" y="13364"/>
                    <a:pt x="494" y="11852"/>
                    <a:pt x="1297" y="10741"/>
                  </a:cubicBezTo>
                  <a:lnTo>
                    <a:pt x="3951" y="6914"/>
                  </a:lnTo>
                  <a:cubicBezTo>
                    <a:pt x="4445" y="6358"/>
                    <a:pt x="4723" y="5649"/>
                    <a:pt x="4723" y="4908"/>
                  </a:cubicBezTo>
                  <a:lnTo>
                    <a:pt x="4723" y="2562"/>
                  </a:lnTo>
                  <a:lnTo>
                    <a:pt x="7315" y="2562"/>
                  </a:lnTo>
                  <a:lnTo>
                    <a:pt x="7315" y="4908"/>
                  </a:lnTo>
                  <a:cubicBezTo>
                    <a:pt x="7315" y="5649"/>
                    <a:pt x="7593" y="6358"/>
                    <a:pt x="8086" y="6914"/>
                  </a:cubicBezTo>
                  <a:lnTo>
                    <a:pt x="8642" y="7747"/>
                  </a:lnTo>
                  <a:cubicBezTo>
                    <a:pt x="8676" y="7798"/>
                    <a:pt x="8729" y="7821"/>
                    <a:pt x="8785" y="7821"/>
                  </a:cubicBezTo>
                  <a:cubicBezTo>
                    <a:pt x="8830" y="7821"/>
                    <a:pt x="8878" y="7806"/>
                    <a:pt x="8920" y="7778"/>
                  </a:cubicBezTo>
                  <a:cubicBezTo>
                    <a:pt x="9012" y="7716"/>
                    <a:pt x="9043" y="7593"/>
                    <a:pt x="8981" y="7500"/>
                  </a:cubicBezTo>
                  <a:lnTo>
                    <a:pt x="8395" y="6698"/>
                  </a:lnTo>
                  <a:cubicBezTo>
                    <a:pt x="7963" y="6204"/>
                    <a:pt x="7716" y="5556"/>
                    <a:pt x="7716" y="4908"/>
                  </a:cubicBezTo>
                  <a:lnTo>
                    <a:pt x="7716" y="2532"/>
                  </a:lnTo>
                  <a:cubicBezTo>
                    <a:pt x="9259" y="2285"/>
                    <a:pt x="9074" y="32"/>
                    <a:pt x="7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90" name="Google Shape;13490;p25"/>
          <p:cNvGrpSpPr/>
          <p:nvPr/>
        </p:nvGrpSpPr>
        <p:grpSpPr>
          <a:xfrm>
            <a:off x="4057356" y="3418117"/>
            <a:ext cx="326400" cy="344725"/>
            <a:chOff x="7065588" y="3581531"/>
            <a:chExt cx="326400" cy="344725"/>
          </a:xfrm>
        </p:grpSpPr>
        <p:sp>
          <p:nvSpPr>
            <p:cNvPr id="13491" name="Google Shape;13491;p25"/>
            <p:cNvSpPr/>
            <p:nvPr/>
          </p:nvSpPr>
          <p:spPr>
            <a:xfrm>
              <a:off x="7170513" y="3671031"/>
              <a:ext cx="10075" cy="18725"/>
            </a:xfrm>
            <a:custGeom>
              <a:avLst/>
              <a:gdLst/>
              <a:ahLst/>
              <a:cxnLst/>
              <a:rect l="l" t="t" r="r" b="b"/>
              <a:pathLst>
                <a:path w="403" h="749" extrusionOk="0">
                  <a:moveTo>
                    <a:pt x="201" y="0"/>
                  </a:moveTo>
                  <a:cubicBezTo>
                    <a:pt x="109" y="0"/>
                    <a:pt x="16" y="62"/>
                    <a:pt x="1" y="185"/>
                  </a:cubicBezTo>
                  <a:lnTo>
                    <a:pt x="1" y="587"/>
                  </a:lnTo>
                  <a:cubicBezTo>
                    <a:pt x="16" y="695"/>
                    <a:pt x="109" y="749"/>
                    <a:pt x="201" y="749"/>
                  </a:cubicBezTo>
                  <a:cubicBezTo>
                    <a:pt x="294" y="749"/>
                    <a:pt x="387" y="695"/>
                    <a:pt x="402" y="587"/>
                  </a:cubicBezTo>
                  <a:lnTo>
                    <a:pt x="402" y="185"/>
                  </a:lnTo>
                  <a:cubicBezTo>
                    <a:pt x="387" y="62"/>
                    <a:pt x="294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2" name="Google Shape;13492;p25"/>
            <p:cNvSpPr/>
            <p:nvPr/>
          </p:nvSpPr>
          <p:spPr>
            <a:xfrm>
              <a:off x="7276988" y="3671031"/>
              <a:ext cx="10825" cy="19300"/>
            </a:xfrm>
            <a:custGeom>
              <a:avLst/>
              <a:gdLst/>
              <a:ahLst/>
              <a:cxnLst/>
              <a:rect l="l" t="t" r="r" b="b"/>
              <a:pathLst>
                <a:path w="433" h="772" extrusionOk="0">
                  <a:moveTo>
                    <a:pt x="217" y="0"/>
                  </a:moveTo>
                  <a:cubicBezTo>
                    <a:pt x="93" y="0"/>
                    <a:pt x="1" y="62"/>
                    <a:pt x="32" y="185"/>
                  </a:cubicBezTo>
                  <a:lnTo>
                    <a:pt x="32" y="587"/>
                  </a:lnTo>
                  <a:cubicBezTo>
                    <a:pt x="1" y="679"/>
                    <a:pt x="93" y="772"/>
                    <a:pt x="217" y="772"/>
                  </a:cubicBezTo>
                  <a:cubicBezTo>
                    <a:pt x="340" y="772"/>
                    <a:pt x="433" y="679"/>
                    <a:pt x="433" y="587"/>
                  </a:cubicBezTo>
                  <a:lnTo>
                    <a:pt x="433" y="185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3" name="Google Shape;13493;p25"/>
            <p:cNvSpPr/>
            <p:nvPr/>
          </p:nvSpPr>
          <p:spPr>
            <a:xfrm>
              <a:off x="7207938" y="3679431"/>
              <a:ext cx="41125" cy="16125"/>
            </a:xfrm>
            <a:custGeom>
              <a:avLst/>
              <a:gdLst/>
              <a:ahLst/>
              <a:cxnLst/>
              <a:rect l="l" t="t" r="r" b="b"/>
              <a:pathLst>
                <a:path w="1645" h="645" extrusionOk="0">
                  <a:moveTo>
                    <a:pt x="298" y="0"/>
                  </a:moveTo>
                  <a:cubicBezTo>
                    <a:pt x="141" y="0"/>
                    <a:pt x="0" y="181"/>
                    <a:pt x="140" y="343"/>
                  </a:cubicBezTo>
                  <a:cubicBezTo>
                    <a:pt x="325" y="544"/>
                    <a:pt x="572" y="644"/>
                    <a:pt x="818" y="644"/>
                  </a:cubicBezTo>
                  <a:cubicBezTo>
                    <a:pt x="1065" y="644"/>
                    <a:pt x="1312" y="544"/>
                    <a:pt x="1497" y="343"/>
                  </a:cubicBezTo>
                  <a:lnTo>
                    <a:pt x="1528" y="343"/>
                  </a:lnTo>
                  <a:cubicBezTo>
                    <a:pt x="1644" y="181"/>
                    <a:pt x="1498" y="0"/>
                    <a:pt x="1353" y="0"/>
                  </a:cubicBezTo>
                  <a:cubicBezTo>
                    <a:pt x="1305" y="0"/>
                    <a:pt x="1258" y="20"/>
                    <a:pt x="1220" y="65"/>
                  </a:cubicBezTo>
                  <a:cubicBezTo>
                    <a:pt x="1127" y="189"/>
                    <a:pt x="973" y="251"/>
                    <a:pt x="818" y="251"/>
                  </a:cubicBezTo>
                  <a:cubicBezTo>
                    <a:pt x="664" y="251"/>
                    <a:pt x="541" y="189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4" name="Google Shape;13494;p25"/>
            <p:cNvSpPr/>
            <p:nvPr/>
          </p:nvSpPr>
          <p:spPr>
            <a:xfrm>
              <a:off x="7065588" y="3581531"/>
              <a:ext cx="326400" cy="344725"/>
            </a:xfrm>
            <a:custGeom>
              <a:avLst/>
              <a:gdLst/>
              <a:ahLst/>
              <a:cxnLst/>
              <a:rect l="l" t="t" r="r" b="b"/>
              <a:pathLst>
                <a:path w="13056" h="13789" extrusionOk="0">
                  <a:moveTo>
                    <a:pt x="1389" y="0"/>
                  </a:moveTo>
                  <a:cubicBezTo>
                    <a:pt x="155" y="31"/>
                    <a:pt x="1" y="1790"/>
                    <a:pt x="1204" y="2037"/>
                  </a:cubicBezTo>
                  <a:cubicBezTo>
                    <a:pt x="1328" y="2747"/>
                    <a:pt x="1575" y="3426"/>
                    <a:pt x="1883" y="4074"/>
                  </a:cubicBezTo>
                  <a:cubicBezTo>
                    <a:pt x="2747" y="5710"/>
                    <a:pt x="4044" y="7099"/>
                    <a:pt x="5648" y="8055"/>
                  </a:cubicBezTo>
                  <a:lnTo>
                    <a:pt x="5648" y="13333"/>
                  </a:lnTo>
                  <a:cubicBezTo>
                    <a:pt x="5648" y="13601"/>
                    <a:pt x="5876" y="13789"/>
                    <a:pt x="6131" y="13789"/>
                  </a:cubicBezTo>
                  <a:cubicBezTo>
                    <a:pt x="6227" y="13789"/>
                    <a:pt x="6327" y="13762"/>
                    <a:pt x="6420" y="13703"/>
                  </a:cubicBezTo>
                  <a:lnTo>
                    <a:pt x="6945" y="13271"/>
                  </a:lnTo>
                  <a:cubicBezTo>
                    <a:pt x="7222" y="13055"/>
                    <a:pt x="7377" y="12715"/>
                    <a:pt x="7377" y="12376"/>
                  </a:cubicBezTo>
                  <a:lnTo>
                    <a:pt x="7377" y="11388"/>
                  </a:lnTo>
                  <a:cubicBezTo>
                    <a:pt x="7377" y="11265"/>
                    <a:pt x="7284" y="11172"/>
                    <a:pt x="7161" y="11172"/>
                  </a:cubicBezTo>
                  <a:cubicBezTo>
                    <a:pt x="7068" y="11172"/>
                    <a:pt x="6975" y="11265"/>
                    <a:pt x="6975" y="11388"/>
                  </a:cubicBezTo>
                  <a:lnTo>
                    <a:pt x="6975" y="12376"/>
                  </a:lnTo>
                  <a:cubicBezTo>
                    <a:pt x="6975" y="12592"/>
                    <a:pt x="6852" y="12808"/>
                    <a:pt x="6698" y="12962"/>
                  </a:cubicBezTo>
                  <a:lnTo>
                    <a:pt x="6173" y="13394"/>
                  </a:lnTo>
                  <a:cubicBezTo>
                    <a:pt x="6156" y="13403"/>
                    <a:pt x="6138" y="13406"/>
                    <a:pt x="6119" y="13406"/>
                  </a:cubicBezTo>
                  <a:cubicBezTo>
                    <a:pt x="6068" y="13406"/>
                    <a:pt x="6019" y="13378"/>
                    <a:pt x="6019" y="13333"/>
                  </a:cubicBezTo>
                  <a:lnTo>
                    <a:pt x="6019" y="7932"/>
                  </a:lnTo>
                  <a:cubicBezTo>
                    <a:pt x="6019" y="7839"/>
                    <a:pt x="5988" y="7777"/>
                    <a:pt x="5926" y="7747"/>
                  </a:cubicBezTo>
                  <a:cubicBezTo>
                    <a:pt x="4352" y="6852"/>
                    <a:pt x="3056" y="5494"/>
                    <a:pt x="2254" y="3889"/>
                  </a:cubicBezTo>
                  <a:cubicBezTo>
                    <a:pt x="1945" y="3303"/>
                    <a:pt x="1729" y="2685"/>
                    <a:pt x="1605" y="2037"/>
                  </a:cubicBezTo>
                  <a:lnTo>
                    <a:pt x="3426" y="2037"/>
                  </a:lnTo>
                  <a:cubicBezTo>
                    <a:pt x="3550" y="2037"/>
                    <a:pt x="3642" y="1945"/>
                    <a:pt x="3642" y="1821"/>
                  </a:cubicBezTo>
                  <a:cubicBezTo>
                    <a:pt x="3642" y="1729"/>
                    <a:pt x="3550" y="1636"/>
                    <a:pt x="3426" y="1636"/>
                  </a:cubicBezTo>
                  <a:lnTo>
                    <a:pt x="1389" y="1636"/>
                  </a:lnTo>
                  <a:cubicBezTo>
                    <a:pt x="618" y="1574"/>
                    <a:pt x="618" y="463"/>
                    <a:pt x="1389" y="402"/>
                  </a:cubicBezTo>
                  <a:lnTo>
                    <a:pt x="11666" y="402"/>
                  </a:lnTo>
                  <a:cubicBezTo>
                    <a:pt x="11686" y="400"/>
                    <a:pt x="11704" y="399"/>
                    <a:pt x="11723" y="399"/>
                  </a:cubicBezTo>
                  <a:cubicBezTo>
                    <a:pt x="12512" y="399"/>
                    <a:pt x="12512" y="1638"/>
                    <a:pt x="11723" y="1638"/>
                  </a:cubicBezTo>
                  <a:cubicBezTo>
                    <a:pt x="11704" y="1638"/>
                    <a:pt x="11686" y="1637"/>
                    <a:pt x="11666" y="1636"/>
                  </a:cubicBezTo>
                  <a:lnTo>
                    <a:pt x="4260" y="1636"/>
                  </a:lnTo>
                  <a:cubicBezTo>
                    <a:pt x="4167" y="1636"/>
                    <a:pt x="4074" y="1729"/>
                    <a:pt x="4074" y="1821"/>
                  </a:cubicBezTo>
                  <a:cubicBezTo>
                    <a:pt x="4074" y="1945"/>
                    <a:pt x="4167" y="2037"/>
                    <a:pt x="4260" y="2037"/>
                  </a:cubicBezTo>
                  <a:lnTo>
                    <a:pt x="11450" y="2037"/>
                  </a:lnTo>
                  <a:cubicBezTo>
                    <a:pt x="11296" y="2685"/>
                    <a:pt x="11080" y="3303"/>
                    <a:pt x="10771" y="3889"/>
                  </a:cubicBezTo>
                  <a:cubicBezTo>
                    <a:pt x="9969" y="5494"/>
                    <a:pt x="8673" y="6852"/>
                    <a:pt x="7099" y="7747"/>
                  </a:cubicBezTo>
                  <a:cubicBezTo>
                    <a:pt x="7037" y="7777"/>
                    <a:pt x="7006" y="7839"/>
                    <a:pt x="7006" y="7932"/>
                  </a:cubicBezTo>
                  <a:lnTo>
                    <a:pt x="7006" y="10555"/>
                  </a:lnTo>
                  <a:cubicBezTo>
                    <a:pt x="7006" y="10678"/>
                    <a:pt x="7099" y="10771"/>
                    <a:pt x="7191" y="10771"/>
                  </a:cubicBezTo>
                  <a:cubicBezTo>
                    <a:pt x="7315" y="10771"/>
                    <a:pt x="7407" y="10678"/>
                    <a:pt x="7407" y="10555"/>
                  </a:cubicBezTo>
                  <a:lnTo>
                    <a:pt x="7407" y="8055"/>
                  </a:lnTo>
                  <a:cubicBezTo>
                    <a:pt x="9012" y="7099"/>
                    <a:pt x="10308" y="5710"/>
                    <a:pt x="11142" y="4074"/>
                  </a:cubicBezTo>
                  <a:cubicBezTo>
                    <a:pt x="11481" y="3426"/>
                    <a:pt x="11728" y="2747"/>
                    <a:pt x="11852" y="2037"/>
                  </a:cubicBezTo>
                  <a:cubicBezTo>
                    <a:pt x="13055" y="1790"/>
                    <a:pt x="12901" y="31"/>
                    <a:pt x="11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95" name="Google Shape;13495;p25"/>
          <p:cNvGrpSpPr/>
          <p:nvPr/>
        </p:nvGrpSpPr>
        <p:grpSpPr>
          <a:xfrm>
            <a:off x="3303056" y="3418005"/>
            <a:ext cx="345675" cy="344950"/>
            <a:chOff x="3294263" y="3582256"/>
            <a:chExt cx="345675" cy="344950"/>
          </a:xfrm>
        </p:grpSpPr>
        <p:sp>
          <p:nvSpPr>
            <p:cNvPr id="13496" name="Google Shape;13496;p25"/>
            <p:cNvSpPr/>
            <p:nvPr/>
          </p:nvSpPr>
          <p:spPr>
            <a:xfrm>
              <a:off x="352651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69" y="0"/>
                  </a:moveTo>
                  <a:cubicBezTo>
                    <a:pt x="70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216" y="901"/>
                  </a:cubicBezTo>
                  <a:cubicBezTo>
                    <a:pt x="309" y="901"/>
                    <a:pt x="401" y="809"/>
                    <a:pt x="401" y="716"/>
                  </a:cubicBezTo>
                  <a:lnTo>
                    <a:pt x="401" y="191"/>
                  </a:lnTo>
                  <a:cubicBezTo>
                    <a:pt x="401" y="99"/>
                    <a:pt x="309" y="6"/>
                    <a:pt x="216" y="6"/>
                  </a:cubicBezTo>
                  <a:cubicBezTo>
                    <a:pt x="200" y="2"/>
                    <a:pt x="184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7" name="Google Shape;13497;p25"/>
            <p:cNvSpPr/>
            <p:nvPr/>
          </p:nvSpPr>
          <p:spPr>
            <a:xfrm>
              <a:off x="339766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40" y="0"/>
                  </a:moveTo>
                  <a:cubicBezTo>
                    <a:pt x="47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185" y="901"/>
                  </a:cubicBezTo>
                  <a:cubicBezTo>
                    <a:pt x="309" y="901"/>
                    <a:pt x="402" y="809"/>
                    <a:pt x="402" y="716"/>
                  </a:cubicBezTo>
                  <a:lnTo>
                    <a:pt x="402" y="191"/>
                  </a:lnTo>
                  <a:cubicBezTo>
                    <a:pt x="402" y="99"/>
                    <a:pt x="309" y="6"/>
                    <a:pt x="185" y="6"/>
                  </a:cubicBezTo>
                  <a:cubicBezTo>
                    <a:pt x="169" y="2"/>
                    <a:pt x="154" y="0"/>
                    <a:pt x="1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8" name="Google Shape;13498;p25"/>
            <p:cNvSpPr/>
            <p:nvPr/>
          </p:nvSpPr>
          <p:spPr>
            <a:xfrm>
              <a:off x="3448238" y="3758556"/>
              <a:ext cx="35850" cy="15100"/>
            </a:xfrm>
            <a:custGeom>
              <a:avLst/>
              <a:gdLst/>
              <a:ahLst/>
              <a:cxnLst/>
              <a:rect l="l" t="t" r="r" b="b"/>
              <a:pathLst>
                <a:path w="1434" h="604" extrusionOk="0">
                  <a:moveTo>
                    <a:pt x="289" y="1"/>
                  </a:moveTo>
                  <a:cubicBezTo>
                    <a:pt x="135" y="1"/>
                    <a:pt x="0" y="189"/>
                    <a:pt x="138" y="326"/>
                  </a:cubicBezTo>
                  <a:cubicBezTo>
                    <a:pt x="307" y="511"/>
                    <a:pt x="531" y="604"/>
                    <a:pt x="755" y="604"/>
                  </a:cubicBezTo>
                  <a:cubicBezTo>
                    <a:pt x="979" y="604"/>
                    <a:pt x="1202" y="511"/>
                    <a:pt x="1372" y="326"/>
                  </a:cubicBezTo>
                  <a:cubicBezTo>
                    <a:pt x="1434" y="264"/>
                    <a:pt x="1434" y="141"/>
                    <a:pt x="1372" y="48"/>
                  </a:cubicBezTo>
                  <a:lnTo>
                    <a:pt x="1341" y="79"/>
                  </a:lnTo>
                  <a:cubicBezTo>
                    <a:pt x="1295" y="33"/>
                    <a:pt x="1241" y="10"/>
                    <a:pt x="1191" y="10"/>
                  </a:cubicBezTo>
                  <a:cubicBezTo>
                    <a:pt x="1141" y="10"/>
                    <a:pt x="1094" y="33"/>
                    <a:pt x="1063" y="79"/>
                  </a:cubicBezTo>
                  <a:cubicBezTo>
                    <a:pt x="971" y="172"/>
                    <a:pt x="878" y="203"/>
                    <a:pt x="755" y="203"/>
                  </a:cubicBezTo>
                  <a:cubicBezTo>
                    <a:pt x="631" y="203"/>
                    <a:pt x="508" y="172"/>
                    <a:pt x="446" y="79"/>
                  </a:cubicBezTo>
                  <a:cubicBezTo>
                    <a:pt x="398" y="23"/>
                    <a:pt x="342" y="1"/>
                    <a:pt x="2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9" name="Google Shape;13499;p25"/>
            <p:cNvSpPr/>
            <p:nvPr/>
          </p:nvSpPr>
          <p:spPr>
            <a:xfrm>
              <a:off x="3294263" y="3582256"/>
              <a:ext cx="345675" cy="344950"/>
            </a:xfrm>
            <a:custGeom>
              <a:avLst/>
              <a:gdLst/>
              <a:ahLst/>
              <a:cxnLst/>
              <a:rect l="l" t="t" r="r" b="b"/>
              <a:pathLst>
                <a:path w="13827" h="13798" extrusionOk="0">
                  <a:moveTo>
                    <a:pt x="4904" y="2531"/>
                  </a:moveTo>
                  <a:cubicBezTo>
                    <a:pt x="4936" y="2531"/>
                    <a:pt x="4968" y="2532"/>
                    <a:pt x="5000" y="2533"/>
                  </a:cubicBezTo>
                  <a:cubicBezTo>
                    <a:pt x="5556" y="2564"/>
                    <a:pt x="6081" y="2625"/>
                    <a:pt x="6636" y="2780"/>
                  </a:cubicBezTo>
                  <a:cubicBezTo>
                    <a:pt x="7253" y="2903"/>
                    <a:pt x="7871" y="2996"/>
                    <a:pt x="8519" y="3027"/>
                  </a:cubicBezTo>
                  <a:cubicBezTo>
                    <a:pt x="9074" y="3027"/>
                    <a:pt x="9630" y="2903"/>
                    <a:pt x="10124" y="2687"/>
                  </a:cubicBezTo>
                  <a:cubicBezTo>
                    <a:pt x="10167" y="2665"/>
                    <a:pt x="10211" y="2655"/>
                    <a:pt x="10252" y="2655"/>
                  </a:cubicBezTo>
                  <a:cubicBezTo>
                    <a:pt x="10327" y="2655"/>
                    <a:pt x="10392" y="2689"/>
                    <a:pt x="10432" y="2749"/>
                  </a:cubicBezTo>
                  <a:cubicBezTo>
                    <a:pt x="10802" y="3150"/>
                    <a:pt x="11111" y="3613"/>
                    <a:pt x="11327" y="4107"/>
                  </a:cubicBezTo>
                  <a:lnTo>
                    <a:pt x="2562" y="4107"/>
                  </a:lnTo>
                  <a:cubicBezTo>
                    <a:pt x="2686" y="3891"/>
                    <a:pt x="2840" y="3644"/>
                    <a:pt x="2994" y="3459"/>
                  </a:cubicBezTo>
                  <a:cubicBezTo>
                    <a:pt x="3468" y="2867"/>
                    <a:pt x="4167" y="2531"/>
                    <a:pt x="4904" y="2531"/>
                  </a:cubicBezTo>
                  <a:close/>
                  <a:moveTo>
                    <a:pt x="1451" y="5372"/>
                  </a:moveTo>
                  <a:lnTo>
                    <a:pt x="1482" y="5496"/>
                  </a:lnTo>
                  <a:cubicBezTo>
                    <a:pt x="1513" y="5742"/>
                    <a:pt x="1575" y="5958"/>
                    <a:pt x="1667" y="6175"/>
                  </a:cubicBezTo>
                  <a:cubicBezTo>
                    <a:pt x="1667" y="6329"/>
                    <a:pt x="1667" y="6452"/>
                    <a:pt x="1698" y="6607"/>
                  </a:cubicBezTo>
                  <a:cubicBezTo>
                    <a:pt x="1698" y="6823"/>
                    <a:pt x="1760" y="7039"/>
                    <a:pt x="1791" y="7255"/>
                  </a:cubicBezTo>
                  <a:cubicBezTo>
                    <a:pt x="1266" y="7224"/>
                    <a:pt x="865" y="6792"/>
                    <a:pt x="865" y="6267"/>
                  </a:cubicBezTo>
                  <a:cubicBezTo>
                    <a:pt x="865" y="5989"/>
                    <a:pt x="988" y="5712"/>
                    <a:pt x="1204" y="5526"/>
                  </a:cubicBezTo>
                  <a:cubicBezTo>
                    <a:pt x="1297" y="5465"/>
                    <a:pt x="1359" y="5403"/>
                    <a:pt x="1451" y="5372"/>
                  </a:cubicBezTo>
                  <a:close/>
                  <a:moveTo>
                    <a:pt x="12376" y="5403"/>
                  </a:moveTo>
                  <a:cubicBezTo>
                    <a:pt x="13302" y="5835"/>
                    <a:pt x="13025" y="7255"/>
                    <a:pt x="11975" y="7286"/>
                  </a:cubicBezTo>
                  <a:lnTo>
                    <a:pt x="12006" y="7255"/>
                  </a:lnTo>
                  <a:cubicBezTo>
                    <a:pt x="12037" y="7100"/>
                    <a:pt x="12099" y="6915"/>
                    <a:pt x="12099" y="6730"/>
                  </a:cubicBezTo>
                  <a:cubicBezTo>
                    <a:pt x="12130" y="6545"/>
                    <a:pt x="12130" y="6391"/>
                    <a:pt x="12160" y="6205"/>
                  </a:cubicBezTo>
                  <a:cubicBezTo>
                    <a:pt x="12253" y="5928"/>
                    <a:pt x="12315" y="5681"/>
                    <a:pt x="12346" y="5403"/>
                  </a:cubicBezTo>
                  <a:close/>
                  <a:moveTo>
                    <a:pt x="11636" y="4508"/>
                  </a:moveTo>
                  <a:cubicBezTo>
                    <a:pt x="11759" y="4508"/>
                    <a:pt x="11852" y="4539"/>
                    <a:pt x="11944" y="4601"/>
                  </a:cubicBezTo>
                  <a:cubicBezTo>
                    <a:pt x="12006" y="4724"/>
                    <a:pt x="12037" y="4878"/>
                    <a:pt x="12006" y="5033"/>
                  </a:cubicBezTo>
                  <a:lnTo>
                    <a:pt x="12006" y="5064"/>
                  </a:lnTo>
                  <a:lnTo>
                    <a:pt x="10895" y="5064"/>
                  </a:lnTo>
                  <a:cubicBezTo>
                    <a:pt x="10679" y="5125"/>
                    <a:pt x="10679" y="5372"/>
                    <a:pt x="10895" y="5434"/>
                  </a:cubicBezTo>
                  <a:lnTo>
                    <a:pt x="11944" y="5434"/>
                  </a:lnTo>
                  <a:lnTo>
                    <a:pt x="11913" y="5557"/>
                  </a:lnTo>
                  <a:cubicBezTo>
                    <a:pt x="11821" y="6020"/>
                    <a:pt x="11636" y="6452"/>
                    <a:pt x="11327" y="6853"/>
                  </a:cubicBezTo>
                  <a:cubicBezTo>
                    <a:pt x="10957" y="7286"/>
                    <a:pt x="10432" y="7532"/>
                    <a:pt x="9877" y="7532"/>
                  </a:cubicBezTo>
                  <a:cubicBezTo>
                    <a:pt x="9841" y="7535"/>
                    <a:pt x="9805" y="7536"/>
                    <a:pt x="9769" y="7536"/>
                  </a:cubicBezTo>
                  <a:cubicBezTo>
                    <a:pt x="9312" y="7536"/>
                    <a:pt x="8862" y="7356"/>
                    <a:pt x="8519" y="7070"/>
                  </a:cubicBezTo>
                  <a:cubicBezTo>
                    <a:pt x="8025" y="6637"/>
                    <a:pt x="7624" y="6082"/>
                    <a:pt x="6914" y="6082"/>
                  </a:cubicBezTo>
                  <a:cubicBezTo>
                    <a:pt x="6327" y="6082"/>
                    <a:pt x="5895" y="6452"/>
                    <a:pt x="5525" y="6853"/>
                  </a:cubicBezTo>
                  <a:cubicBezTo>
                    <a:pt x="5100" y="7279"/>
                    <a:pt x="4515" y="7521"/>
                    <a:pt x="3907" y="7521"/>
                  </a:cubicBezTo>
                  <a:cubicBezTo>
                    <a:pt x="3809" y="7521"/>
                    <a:pt x="3710" y="7514"/>
                    <a:pt x="3612" y="7502"/>
                  </a:cubicBezTo>
                  <a:cubicBezTo>
                    <a:pt x="2655" y="7316"/>
                    <a:pt x="2099" y="6452"/>
                    <a:pt x="1914" y="5588"/>
                  </a:cubicBezTo>
                  <a:lnTo>
                    <a:pt x="1883" y="5465"/>
                  </a:lnTo>
                  <a:lnTo>
                    <a:pt x="10093" y="5465"/>
                  </a:lnTo>
                  <a:cubicBezTo>
                    <a:pt x="10105" y="5468"/>
                    <a:pt x="10116" y="5470"/>
                    <a:pt x="10127" y="5470"/>
                  </a:cubicBezTo>
                  <a:cubicBezTo>
                    <a:pt x="10297" y="5470"/>
                    <a:pt x="10297" y="5058"/>
                    <a:pt x="10127" y="5058"/>
                  </a:cubicBezTo>
                  <a:cubicBezTo>
                    <a:pt x="10116" y="5058"/>
                    <a:pt x="10105" y="5060"/>
                    <a:pt x="10093" y="5064"/>
                  </a:cubicBezTo>
                  <a:lnTo>
                    <a:pt x="1822" y="5064"/>
                  </a:lnTo>
                  <a:cubicBezTo>
                    <a:pt x="1791" y="4971"/>
                    <a:pt x="1791" y="4878"/>
                    <a:pt x="1822" y="4755"/>
                  </a:cubicBezTo>
                  <a:cubicBezTo>
                    <a:pt x="1853" y="4601"/>
                    <a:pt x="1976" y="4508"/>
                    <a:pt x="2099" y="4508"/>
                  </a:cubicBezTo>
                  <a:close/>
                  <a:moveTo>
                    <a:pt x="6914" y="6514"/>
                  </a:moveTo>
                  <a:cubicBezTo>
                    <a:pt x="7500" y="6514"/>
                    <a:pt x="7871" y="7039"/>
                    <a:pt x="8272" y="7409"/>
                  </a:cubicBezTo>
                  <a:cubicBezTo>
                    <a:pt x="8704" y="7779"/>
                    <a:pt x="9259" y="7995"/>
                    <a:pt x="9846" y="7995"/>
                  </a:cubicBezTo>
                  <a:cubicBezTo>
                    <a:pt x="10494" y="7965"/>
                    <a:pt x="11111" y="7687"/>
                    <a:pt x="11574" y="7224"/>
                  </a:cubicBezTo>
                  <a:lnTo>
                    <a:pt x="11636" y="7131"/>
                  </a:lnTo>
                  <a:lnTo>
                    <a:pt x="11574" y="7409"/>
                  </a:lnTo>
                  <a:cubicBezTo>
                    <a:pt x="11327" y="8181"/>
                    <a:pt x="10895" y="8921"/>
                    <a:pt x="10309" y="9508"/>
                  </a:cubicBezTo>
                  <a:cubicBezTo>
                    <a:pt x="9383" y="10403"/>
                    <a:pt x="8179" y="10896"/>
                    <a:pt x="6914" y="10896"/>
                  </a:cubicBezTo>
                  <a:cubicBezTo>
                    <a:pt x="6327" y="10896"/>
                    <a:pt x="5741" y="10773"/>
                    <a:pt x="5186" y="10557"/>
                  </a:cubicBezTo>
                  <a:cubicBezTo>
                    <a:pt x="3766" y="10032"/>
                    <a:pt x="2686" y="8859"/>
                    <a:pt x="2285" y="7409"/>
                  </a:cubicBezTo>
                  <a:cubicBezTo>
                    <a:pt x="2285" y="7409"/>
                    <a:pt x="2223" y="7224"/>
                    <a:pt x="2192" y="7131"/>
                  </a:cubicBezTo>
                  <a:lnTo>
                    <a:pt x="2192" y="7131"/>
                  </a:lnTo>
                  <a:lnTo>
                    <a:pt x="2254" y="7224"/>
                  </a:lnTo>
                  <a:cubicBezTo>
                    <a:pt x="2717" y="7687"/>
                    <a:pt x="3334" y="7995"/>
                    <a:pt x="4013" y="7995"/>
                  </a:cubicBezTo>
                  <a:cubicBezTo>
                    <a:pt x="4568" y="7995"/>
                    <a:pt x="5124" y="7779"/>
                    <a:pt x="5556" y="7409"/>
                  </a:cubicBezTo>
                  <a:cubicBezTo>
                    <a:pt x="5957" y="7070"/>
                    <a:pt x="6327" y="6514"/>
                    <a:pt x="6914" y="6514"/>
                  </a:cubicBezTo>
                  <a:close/>
                  <a:moveTo>
                    <a:pt x="7624" y="11236"/>
                  </a:moveTo>
                  <a:cubicBezTo>
                    <a:pt x="7469" y="11544"/>
                    <a:pt x="7222" y="11760"/>
                    <a:pt x="6914" y="11915"/>
                  </a:cubicBezTo>
                  <a:cubicBezTo>
                    <a:pt x="6605" y="11791"/>
                    <a:pt x="6327" y="11544"/>
                    <a:pt x="6173" y="11267"/>
                  </a:cubicBezTo>
                  <a:cubicBezTo>
                    <a:pt x="6266" y="11267"/>
                    <a:pt x="6760" y="11298"/>
                    <a:pt x="6914" y="11298"/>
                  </a:cubicBezTo>
                  <a:cubicBezTo>
                    <a:pt x="7161" y="11298"/>
                    <a:pt x="7377" y="11267"/>
                    <a:pt x="7624" y="11236"/>
                  </a:cubicBezTo>
                  <a:close/>
                  <a:moveTo>
                    <a:pt x="7901" y="11514"/>
                  </a:moveTo>
                  <a:lnTo>
                    <a:pt x="7901" y="13365"/>
                  </a:lnTo>
                  <a:lnTo>
                    <a:pt x="5865" y="13365"/>
                  </a:lnTo>
                  <a:lnTo>
                    <a:pt x="5895" y="11514"/>
                  </a:lnTo>
                  <a:cubicBezTo>
                    <a:pt x="6111" y="11884"/>
                    <a:pt x="6451" y="12162"/>
                    <a:pt x="6883" y="12285"/>
                  </a:cubicBezTo>
                  <a:lnTo>
                    <a:pt x="6945" y="12285"/>
                  </a:lnTo>
                  <a:cubicBezTo>
                    <a:pt x="7346" y="12162"/>
                    <a:pt x="7685" y="11884"/>
                    <a:pt x="7901" y="11514"/>
                  </a:cubicBezTo>
                  <a:close/>
                  <a:moveTo>
                    <a:pt x="5155" y="10989"/>
                  </a:moveTo>
                  <a:cubicBezTo>
                    <a:pt x="5247" y="11020"/>
                    <a:pt x="5371" y="11051"/>
                    <a:pt x="5494" y="11082"/>
                  </a:cubicBezTo>
                  <a:lnTo>
                    <a:pt x="5494" y="13396"/>
                  </a:lnTo>
                  <a:lnTo>
                    <a:pt x="4939" y="13396"/>
                  </a:lnTo>
                  <a:lnTo>
                    <a:pt x="4939" y="12625"/>
                  </a:lnTo>
                  <a:cubicBezTo>
                    <a:pt x="4939" y="12501"/>
                    <a:pt x="4846" y="12409"/>
                    <a:pt x="4754" y="12409"/>
                  </a:cubicBezTo>
                  <a:cubicBezTo>
                    <a:pt x="4630" y="12409"/>
                    <a:pt x="4538" y="12501"/>
                    <a:pt x="4538" y="12625"/>
                  </a:cubicBezTo>
                  <a:lnTo>
                    <a:pt x="4538" y="13396"/>
                  </a:lnTo>
                  <a:lnTo>
                    <a:pt x="4013" y="13396"/>
                  </a:lnTo>
                  <a:cubicBezTo>
                    <a:pt x="4105" y="12470"/>
                    <a:pt x="4507" y="11637"/>
                    <a:pt x="5155" y="10989"/>
                  </a:cubicBezTo>
                  <a:close/>
                  <a:moveTo>
                    <a:pt x="8673" y="10989"/>
                  </a:moveTo>
                  <a:cubicBezTo>
                    <a:pt x="9321" y="11637"/>
                    <a:pt x="9722" y="12470"/>
                    <a:pt x="9784" y="13396"/>
                  </a:cubicBezTo>
                  <a:lnTo>
                    <a:pt x="9259" y="13396"/>
                  </a:lnTo>
                  <a:lnTo>
                    <a:pt x="9259" y="12625"/>
                  </a:lnTo>
                  <a:cubicBezTo>
                    <a:pt x="9259" y="12501"/>
                    <a:pt x="9167" y="12409"/>
                    <a:pt x="9043" y="12409"/>
                  </a:cubicBezTo>
                  <a:cubicBezTo>
                    <a:pt x="8951" y="12409"/>
                    <a:pt x="8858" y="12501"/>
                    <a:pt x="8858" y="12625"/>
                  </a:cubicBezTo>
                  <a:lnTo>
                    <a:pt x="8858" y="13396"/>
                  </a:lnTo>
                  <a:lnTo>
                    <a:pt x="8334" y="13396"/>
                  </a:lnTo>
                  <a:lnTo>
                    <a:pt x="8334" y="11112"/>
                  </a:lnTo>
                  <a:cubicBezTo>
                    <a:pt x="8457" y="11082"/>
                    <a:pt x="8550" y="11020"/>
                    <a:pt x="8673" y="10989"/>
                  </a:cubicBezTo>
                  <a:close/>
                  <a:moveTo>
                    <a:pt x="6793" y="1"/>
                  </a:moveTo>
                  <a:cubicBezTo>
                    <a:pt x="5384" y="1"/>
                    <a:pt x="4013" y="523"/>
                    <a:pt x="2933" y="1453"/>
                  </a:cubicBezTo>
                  <a:cubicBezTo>
                    <a:pt x="2764" y="1598"/>
                    <a:pt x="2897" y="1818"/>
                    <a:pt x="3067" y="1818"/>
                  </a:cubicBezTo>
                  <a:cubicBezTo>
                    <a:pt x="3114" y="1818"/>
                    <a:pt x="3164" y="1801"/>
                    <a:pt x="3210" y="1761"/>
                  </a:cubicBezTo>
                  <a:cubicBezTo>
                    <a:pt x="4229" y="866"/>
                    <a:pt x="5525" y="373"/>
                    <a:pt x="6914" y="373"/>
                  </a:cubicBezTo>
                  <a:cubicBezTo>
                    <a:pt x="7716" y="373"/>
                    <a:pt x="8550" y="465"/>
                    <a:pt x="9352" y="589"/>
                  </a:cubicBezTo>
                  <a:cubicBezTo>
                    <a:pt x="9832" y="674"/>
                    <a:pt x="10236" y="741"/>
                    <a:pt x="10590" y="741"/>
                  </a:cubicBezTo>
                  <a:cubicBezTo>
                    <a:pt x="10873" y="741"/>
                    <a:pt x="11125" y="698"/>
                    <a:pt x="11358" y="589"/>
                  </a:cubicBezTo>
                  <a:cubicBezTo>
                    <a:pt x="11389" y="589"/>
                    <a:pt x="11451" y="589"/>
                    <a:pt x="11451" y="619"/>
                  </a:cubicBezTo>
                  <a:cubicBezTo>
                    <a:pt x="11605" y="866"/>
                    <a:pt x="11728" y="1329"/>
                    <a:pt x="11420" y="2008"/>
                  </a:cubicBezTo>
                  <a:cubicBezTo>
                    <a:pt x="11296" y="2255"/>
                    <a:pt x="11327" y="2502"/>
                    <a:pt x="11481" y="2718"/>
                  </a:cubicBezTo>
                  <a:cubicBezTo>
                    <a:pt x="11975" y="3397"/>
                    <a:pt x="12315" y="4169"/>
                    <a:pt x="12469" y="5002"/>
                  </a:cubicBezTo>
                  <a:lnTo>
                    <a:pt x="12407" y="4971"/>
                  </a:lnTo>
                  <a:lnTo>
                    <a:pt x="12407" y="4878"/>
                  </a:lnTo>
                  <a:cubicBezTo>
                    <a:pt x="12438" y="4693"/>
                    <a:pt x="12346" y="4508"/>
                    <a:pt x="12222" y="4354"/>
                  </a:cubicBezTo>
                  <a:cubicBezTo>
                    <a:pt x="12099" y="4230"/>
                    <a:pt x="11944" y="4138"/>
                    <a:pt x="11759" y="4138"/>
                  </a:cubicBezTo>
                  <a:cubicBezTo>
                    <a:pt x="11543" y="3520"/>
                    <a:pt x="11173" y="2965"/>
                    <a:pt x="10741" y="2471"/>
                  </a:cubicBezTo>
                  <a:cubicBezTo>
                    <a:pt x="10599" y="2329"/>
                    <a:pt x="10417" y="2254"/>
                    <a:pt x="10239" y="2254"/>
                  </a:cubicBezTo>
                  <a:cubicBezTo>
                    <a:pt x="10146" y="2254"/>
                    <a:pt x="10054" y="2274"/>
                    <a:pt x="9969" y="2317"/>
                  </a:cubicBezTo>
                  <a:cubicBezTo>
                    <a:pt x="9506" y="2533"/>
                    <a:pt x="9012" y="2625"/>
                    <a:pt x="8519" y="2625"/>
                  </a:cubicBezTo>
                  <a:cubicBezTo>
                    <a:pt x="7901" y="2595"/>
                    <a:pt x="7315" y="2533"/>
                    <a:pt x="6729" y="2379"/>
                  </a:cubicBezTo>
                  <a:cubicBezTo>
                    <a:pt x="6142" y="2255"/>
                    <a:pt x="5556" y="2163"/>
                    <a:pt x="5000" y="2132"/>
                  </a:cubicBezTo>
                  <a:cubicBezTo>
                    <a:pt x="4968" y="2131"/>
                    <a:pt x="4936" y="2130"/>
                    <a:pt x="4904" y="2130"/>
                  </a:cubicBezTo>
                  <a:cubicBezTo>
                    <a:pt x="4044" y="2130"/>
                    <a:pt x="3221" y="2527"/>
                    <a:pt x="2686" y="3212"/>
                  </a:cubicBezTo>
                  <a:cubicBezTo>
                    <a:pt x="2439" y="3490"/>
                    <a:pt x="2223" y="3798"/>
                    <a:pt x="2069" y="4107"/>
                  </a:cubicBezTo>
                  <a:cubicBezTo>
                    <a:pt x="1883" y="4138"/>
                    <a:pt x="1698" y="4199"/>
                    <a:pt x="1575" y="4354"/>
                  </a:cubicBezTo>
                  <a:cubicBezTo>
                    <a:pt x="1420" y="4508"/>
                    <a:pt x="1359" y="4724"/>
                    <a:pt x="1390" y="4971"/>
                  </a:cubicBezTo>
                  <a:lnTo>
                    <a:pt x="1328" y="4971"/>
                  </a:lnTo>
                  <a:cubicBezTo>
                    <a:pt x="1513" y="3983"/>
                    <a:pt x="1976" y="3058"/>
                    <a:pt x="2655" y="2317"/>
                  </a:cubicBezTo>
                  <a:cubicBezTo>
                    <a:pt x="2770" y="2156"/>
                    <a:pt x="2628" y="1961"/>
                    <a:pt x="2484" y="1961"/>
                  </a:cubicBezTo>
                  <a:cubicBezTo>
                    <a:pt x="2435" y="1961"/>
                    <a:pt x="2386" y="1984"/>
                    <a:pt x="2346" y="2039"/>
                  </a:cubicBezTo>
                  <a:cubicBezTo>
                    <a:pt x="1544" y="2934"/>
                    <a:pt x="1019" y="4076"/>
                    <a:pt x="865" y="5280"/>
                  </a:cubicBezTo>
                  <a:cubicBezTo>
                    <a:pt x="1" y="6175"/>
                    <a:pt x="618" y="7656"/>
                    <a:pt x="1853" y="7656"/>
                  </a:cubicBezTo>
                  <a:lnTo>
                    <a:pt x="1914" y="7656"/>
                  </a:lnTo>
                  <a:cubicBezTo>
                    <a:pt x="2161" y="8458"/>
                    <a:pt x="2624" y="9199"/>
                    <a:pt x="3241" y="9785"/>
                  </a:cubicBezTo>
                  <a:cubicBezTo>
                    <a:pt x="3673" y="10217"/>
                    <a:pt x="4198" y="10557"/>
                    <a:pt x="4754" y="10835"/>
                  </a:cubicBezTo>
                  <a:cubicBezTo>
                    <a:pt x="4044" y="11575"/>
                    <a:pt x="3643" y="12563"/>
                    <a:pt x="3612" y="13581"/>
                  </a:cubicBezTo>
                  <a:cubicBezTo>
                    <a:pt x="3612" y="13705"/>
                    <a:pt x="3704" y="13797"/>
                    <a:pt x="3828" y="13797"/>
                  </a:cubicBezTo>
                  <a:lnTo>
                    <a:pt x="10000" y="13797"/>
                  </a:lnTo>
                  <a:cubicBezTo>
                    <a:pt x="10093" y="13797"/>
                    <a:pt x="10185" y="13705"/>
                    <a:pt x="10185" y="13581"/>
                  </a:cubicBezTo>
                  <a:cubicBezTo>
                    <a:pt x="10185" y="12563"/>
                    <a:pt x="9784" y="11575"/>
                    <a:pt x="9074" y="10835"/>
                  </a:cubicBezTo>
                  <a:cubicBezTo>
                    <a:pt x="10432" y="10217"/>
                    <a:pt x="11451" y="9076"/>
                    <a:pt x="11913" y="7656"/>
                  </a:cubicBezTo>
                  <a:lnTo>
                    <a:pt x="11944" y="7656"/>
                  </a:lnTo>
                  <a:cubicBezTo>
                    <a:pt x="13210" y="7656"/>
                    <a:pt x="13827" y="6175"/>
                    <a:pt x="12932" y="5280"/>
                  </a:cubicBezTo>
                  <a:cubicBezTo>
                    <a:pt x="12808" y="4261"/>
                    <a:pt x="12407" y="3304"/>
                    <a:pt x="11821" y="2471"/>
                  </a:cubicBezTo>
                  <a:cubicBezTo>
                    <a:pt x="11759" y="2379"/>
                    <a:pt x="11759" y="2255"/>
                    <a:pt x="11790" y="2193"/>
                  </a:cubicBezTo>
                  <a:cubicBezTo>
                    <a:pt x="12222" y="1268"/>
                    <a:pt x="11975" y="681"/>
                    <a:pt x="11821" y="403"/>
                  </a:cubicBezTo>
                  <a:cubicBezTo>
                    <a:pt x="11734" y="252"/>
                    <a:pt x="11572" y="177"/>
                    <a:pt x="11409" y="177"/>
                  </a:cubicBezTo>
                  <a:cubicBezTo>
                    <a:pt x="11339" y="177"/>
                    <a:pt x="11268" y="190"/>
                    <a:pt x="11204" y="218"/>
                  </a:cubicBezTo>
                  <a:cubicBezTo>
                    <a:pt x="11021" y="296"/>
                    <a:pt x="10816" y="325"/>
                    <a:pt x="10580" y="325"/>
                  </a:cubicBezTo>
                  <a:cubicBezTo>
                    <a:pt x="10258" y="325"/>
                    <a:pt x="9877" y="272"/>
                    <a:pt x="9414" y="218"/>
                  </a:cubicBezTo>
                  <a:cubicBezTo>
                    <a:pt x="8580" y="64"/>
                    <a:pt x="7747" y="2"/>
                    <a:pt x="6914" y="2"/>
                  </a:cubicBezTo>
                  <a:cubicBezTo>
                    <a:pt x="6873" y="1"/>
                    <a:pt x="6833" y="1"/>
                    <a:pt x="67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00" name="Google Shape;13500;p25"/>
          <p:cNvGrpSpPr/>
          <p:nvPr/>
        </p:nvGrpSpPr>
        <p:grpSpPr>
          <a:xfrm>
            <a:off x="2526881" y="3418230"/>
            <a:ext cx="360325" cy="344500"/>
            <a:chOff x="4038813" y="2463956"/>
            <a:chExt cx="360325" cy="344500"/>
          </a:xfrm>
        </p:grpSpPr>
        <p:grpSp>
          <p:nvGrpSpPr>
            <p:cNvPr id="13501" name="Google Shape;13501;p25"/>
            <p:cNvGrpSpPr/>
            <p:nvPr/>
          </p:nvGrpSpPr>
          <p:grpSpPr>
            <a:xfrm>
              <a:off x="4038813" y="2575656"/>
              <a:ext cx="360325" cy="232800"/>
              <a:chOff x="4038813" y="2575656"/>
              <a:chExt cx="360325" cy="232800"/>
            </a:xfrm>
          </p:grpSpPr>
          <p:sp>
            <p:nvSpPr>
              <p:cNvPr id="13502" name="Google Shape;13502;p25"/>
              <p:cNvSpPr/>
              <p:nvPr/>
            </p:nvSpPr>
            <p:spPr>
              <a:xfrm>
                <a:off x="4087413" y="2682481"/>
                <a:ext cx="1777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65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3" y="317"/>
                    </a:lnTo>
                    <a:cubicBezTo>
                      <a:pt x="1" y="410"/>
                      <a:pt x="1" y="533"/>
                      <a:pt x="63" y="595"/>
                    </a:cubicBezTo>
                    <a:cubicBezTo>
                      <a:pt x="109" y="641"/>
                      <a:pt x="163" y="664"/>
                      <a:pt x="213" y="664"/>
                    </a:cubicBezTo>
                    <a:cubicBezTo>
                      <a:pt x="263" y="664"/>
                      <a:pt x="309" y="641"/>
                      <a:pt x="340" y="595"/>
                    </a:cubicBezTo>
                    <a:lnTo>
                      <a:pt x="618" y="348"/>
                    </a:lnTo>
                    <a:cubicBezTo>
                      <a:pt x="711" y="255"/>
                      <a:pt x="711" y="132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3" name="Google Shape;13503;p25"/>
              <p:cNvSpPr/>
              <p:nvPr/>
            </p:nvSpPr>
            <p:spPr>
              <a:xfrm>
                <a:off x="4161488" y="2755781"/>
                <a:ext cx="17775" cy="16800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72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2" y="348"/>
                    </a:lnTo>
                    <a:cubicBezTo>
                      <a:pt x="1" y="410"/>
                      <a:pt x="1" y="533"/>
                      <a:pt x="62" y="626"/>
                    </a:cubicBezTo>
                    <a:cubicBezTo>
                      <a:pt x="109" y="657"/>
                      <a:pt x="163" y="672"/>
                      <a:pt x="213" y="672"/>
                    </a:cubicBezTo>
                    <a:cubicBezTo>
                      <a:pt x="263" y="672"/>
                      <a:pt x="309" y="657"/>
                      <a:pt x="340" y="626"/>
                    </a:cubicBezTo>
                    <a:lnTo>
                      <a:pt x="618" y="348"/>
                    </a:lnTo>
                    <a:cubicBezTo>
                      <a:pt x="710" y="286"/>
                      <a:pt x="710" y="163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4" name="Google Shape;13504;p25"/>
              <p:cNvSpPr/>
              <p:nvPr/>
            </p:nvSpPr>
            <p:spPr>
              <a:xfrm>
                <a:off x="4115213" y="2715856"/>
                <a:ext cx="29625" cy="28700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1148" extrusionOk="0">
                    <a:moveTo>
                      <a:pt x="247" y="1"/>
                    </a:moveTo>
                    <a:cubicBezTo>
                      <a:pt x="123" y="1"/>
                      <a:pt x="31" y="93"/>
                      <a:pt x="31" y="186"/>
                    </a:cubicBezTo>
                    <a:cubicBezTo>
                      <a:pt x="1" y="723"/>
                      <a:pt x="403" y="1144"/>
                      <a:pt x="932" y="1144"/>
                    </a:cubicBezTo>
                    <a:cubicBezTo>
                      <a:pt x="950" y="1144"/>
                      <a:pt x="969" y="1144"/>
                      <a:pt x="987" y="1142"/>
                    </a:cubicBezTo>
                    <a:cubicBezTo>
                      <a:pt x="999" y="1146"/>
                      <a:pt x="1011" y="1148"/>
                      <a:pt x="1021" y="1148"/>
                    </a:cubicBezTo>
                    <a:cubicBezTo>
                      <a:pt x="1184" y="1148"/>
                      <a:pt x="1166" y="761"/>
                      <a:pt x="1006" y="761"/>
                    </a:cubicBezTo>
                    <a:cubicBezTo>
                      <a:pt x="991" y="761"/>
                      <a:pt x="974" y="765"/>
                      <a:pt x="957" y="772"/>
                    </a:cubicBezTo>
                    <a:cubicBezTo>
                      <a:pt x="648" y="772"/>
                      <a:pt x="432" y="525"/>
                      <a:pt x="432" y="248"/>
                    </a:cubicBezTo>
                    <a:cubicBezTo>
                      <a:pt x="432" y="124"/>
                      <a:pt x="370" y="31"/>
                      <a:pt x="247" y="31"/>
                    </a:cubicBezTo>
                    <a:lnTo>
                      <a:pt x="247" y="1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5" name="Google Shape;13505;p25"/>
              <p:cNvSpPr/>
              <p:nvPr/>
            </p:nvSpPr>
            <p:spPr>
              <a:xfrm>
                <a:off x="4038813" y="2575656"/>
                <a:ext cx="36032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14413" h="9312" extrusionOk="0">
                    <a:moveTo>
                      <a:pt x="12253" y="1458"/>
                    </a:moveTo>
                    <a:cubicBezTo>
                      <a:pt x="12353" y="1458"/>
                      <a:pt x="12453" y="1504"/>
                      <a:pt x="12530" y="1597"/>
                    </a:cubicBezTo>
                    <a:lnTo>
                      <a:pt x="13796" y="2862"/>
                    </a:lnTo>
                    <a:cubicBezTo>
                      <a:pt x="13981" y="3016"/>
                      <a:pt x="13981" y="3263"/>
                      <a:pt x="13796" y="3417"/>
                    </a:cubicBezTo>
                    <a:lnTo>
                      <a:pt x="12530" y="4683"/>
                    </a:lnTo>
                    <a:lnTo>
                      <a:pt x="10710" y="2862"/>
                    </a:lnTo>
                    <a:lnTo>
                      <a:pt x="11975" y="1597"/>
                    </a:lnTo>
                    <a:cubicBezTo>
                      <a:pt x="12052" y="1504"/>
                      <a:pt x="12152" y="1458"/>
                      <a:pt x="12253" y="1458"/>
                    </a:cubicBezTo>
                    <a:close/>
                    <a:moveTo>
                      <a:pt x="2021" y="1"/>
                    </a:moveTo>
                    <a:cubicBezTo>
                      <a:pt x="1975" y="1"/>
                      <a:pt x="1927" y="17"/>
                      <a:pt x="1883" y="54"/>
                    </a:cubicBezTo>
                    <a:cubicBezTo>
                      <a:pt x="1" y="2276"/>
                      <a:pt x="155" y="5578"/>
                      <a:pt x="2161" y="7645"/>
                    </a:cubicBezTo>
                    <a:cubicBezTo>
                      <a:pt x="3241" y="8726"/>
                      <a:pt x="4661" y="9312"/>
                      <a:pt x="6142" y="9312"/>
                    </a:cubicBezTo>
                    <a:cubicBezTo>
                      <a:pt x="7623" y="9312"/>
                      <a:pt x="9074" y="8726"/>
                      <a:pt x="10123" y="7645"/>
                    </a:cubicBezTo>
                    <a:lnTo>
                      <a:pt x="14104" y="3664"/>
                    </a:lnTo>
                    <a:cubicBezTo>
                      <a:pt x="14413" y="3356"/>
                      <a:pt x="14413" y="2862"/>
                      <a:pt x="14104" y="2553"/>
                    </a:cubicBezTo>
                    <a:lnTo>
                      <a:pt x="12839" y="1288"/>
                    </a:lnTo>
                    <a:cubicBezTo>
                      <a:pt x="12669" y="1134"/>
                      <a:pt x="12461" y="1057"/>
                      <a:pt x="12257" y="1057"/>
                    </a:cubicBezTo>
                    <a:cubicBezTo>
                      <a:pt x="12052" y="1057"/>
                      <a:pt x="11851" y="1134"/>
                      <a:pt x="11697" y="1288"/>
                    </a:cubicBezTo>
                    <a:lnTo>
                      <a:pt x="8025" y="4930"/>
                    </a:lnTo>
                    <a:cubicBezTo>
                      <a:pt x="7963" y="5022"/>
                      <a:pt x="7963" y="5146"/>
                      <a:pt x="8025" y="5207"/>
                    </a:cubicBezTo>
                    <a:cubicBezTo>
                      <a:pt x="8071" y="5254"/>
                      <a:pt x="8125" y="5277"/>
                      <a:pt x="8179" y="5277"/>
                    </a:cubicBezTo>
                    <a:cubicBezTo>
                      <a:pt x="8233" y="5277"/>
                      <a:pt x="8287" y="5254"/>
                      <a:pt x="8333" y="5207"/>
                    </a:cubicBezTo>
                    <a:lnTo>
                      <a:pt x="10401" y="3140"/>
                    </a:lnTo>
                    <a:lnTo>
                      <a:pt x="12253" y="4961"/>
                    </a:lnTo>
                    <a:lnTo>
                      <a:pt x="9815" y="7368"/>
                    </a:lnTo>
                    <a:cubicBezTo>
                      <a:pt x="8858" y="8355"/>
                      <a:pt x="7531" y="8911"/>
                      <a:pt x="6142" y="8911"/>
                    </a:cubicBezTo>
                    <a:cubicBezTo>
                      <a:pt x="4753" y="8911"/>
                      <a:pt x="3426" y="8355"/>
                      <a:pt x="2469" y="7368"/>
                    </a:cubicBezTo>
                    <a:cubicBezTo>
                      <a:pt x="587" y="5423"/>
                      <a:pt x="463" y="2368"/>
                      <a:pt x="2192" y="300"/>
                    </a:cubicBezTo>
                    <a:cubicBezTo>
                      <a:pt x="2286" y="160"/>
                      <a:pt x="2165" y="1"/>
                      <a:pt x="202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3506" name="Google Shape;13506;p25"/>
            <p:cNvSpPr/>
            <p:nvPr/>
          </p:nvSpPr>
          <p:spPr>
            <a:xfrm>
              <a:off x="4098213" y="2463956"/>
              <a:ext cx="162050" cy="269675"/>
            </a:xfrm>
            <a:custGeom>
              <a:avLst/>
              <a:gdLst/>
              <a:ahLst/>
              <a:cxnLst/>
              <a:rect l="l" t="t" r="r" b="b"/>
              <a:pathLst>
                <a:path w="6482" h="10787" extrusionOk="0">
                  <a:moveTo>
                    <a:pt x="4352" y="394"/>
                  </a:moveTo>
                  <a:cubicBezTo>
                    <a:pt x="4453" y="394"/>
                    <a:pt x="4553" y="432"/>
                    <a:pt x="4630" y="510"/>
                  </a:cubicBezTo>
                  <a:lnTo>
                    <a:pt x="5895" y="1775"/>
                  </a:lnTo>
                  <a:cubicBezTo>
                    <a:pt x="6050" y="1929"/>
                    <a:pt x="6050" y="2176"/>
                    <a:pt x="5895" y="2330"/>
                  </a:cubicBezTo>
                  <a:lnTo>
                    <a:pt x="4630" y="3596"/>
                  </a:lnTo>
                  <a:lnTo>
                    <a:pt x="2809" y="1775"/>
                  </a:lnTo>
                  <a:lnTo>
                    <a:pt x="4075" y="510"/>
                  </a:lnTo>
                  <a:cubicBezTo>
                    <a:pt x="4152" y="432"/>
                    <a:pt x="4252" y="394"/>
                    <a:pt x="4352" y="394"/>
                  </a:cubicBezTo>
                  <a:close/>
                  <a:moveTo>
                    <a:pt x="4352" y="0"/>
                  </a:moveTo>
                  <a:cubicBezTo>
                    <a:pt x="4152" y="0"/>
                    <a:pt x="3951" y="77"/>
                    <a:pt x="3797" y="232"/>
                  </a:cubicBezTo>
                  <a:lnTo>
                    <a:pt x="93" y="3935"/>
                  </a:lnTo>
                  <a:cubicBezTo>
                    <a:pt x="1" y="3997"/>
                    <a:pt x="1" y="4120"/>
                    <a:pt x="93" y="4213"/>
                  </a:cubicBezTo>
                  <a:cubicBezTo>
                    <a:pt x="140" y="4244"/>
                    <a:pt x="194" y="4259"/>
                    <a:pt x="244" y="4259"/>
                  </a:cubicBezTo>
                  <a:cubicBezTo>
                    <a:pt x="294" y="4259"/>
                    <a:pt x="340" y="4244"/>
                    <a:pt x="371" y="4213"/>
                  </a:cubicBezTo>
                  <a:lnTo>
                    <a:pt x="2532" y="2053"/>
                  </a:lnTo>
                  <a:lnTo>
                    <a:pt x="4352" y="3904"/>
                  </a:lnTo>
                  <a:lnTo>
                    <a:pt x="1945" y="6281"/>
                  </a:lnTo>
                  <a:cubicBezTo>
                    <a:pt x="279" y="7916"/>
                    <a:pt x="1421" y="10786"/>
                    <a:pt x="3797" y="10786"/>
                  </a:cubicBezTo>
                  <a:cubicBezTo>
                    <a:pt x="4352" y="10786"/>
                    <a:pt x="4908" y="10601"/>
                    <a:pt x="5340" y="10262"/>
                  </a:cubicBezTo>
                  <a:cubicBezTo>
                    <a:pt x="5433" y="10200"/>
                    <a:pt x="5463" y="10077"/>
                    <a:pt x="5402" y="9984"/>
                  </a:cubicBezTo>
                  <a:cubicBezTo>
                    <a:pt x="5351" y="9933"/>
                    <a:pt x="5290" y="9910"/>
                    <a:pt x="5236" y="9910"/>
                  </a:cubicBezTo>
                  <a:cubicBezTo>
                    <a:pt x="5192" y="9910"/>
                    <a:pt x="5152" y="9925"/>
                    <a:pt x="5124" y="9953"/>
                  </a:cubicBezTo>
                  <a:cubicBezTo>
                    <a:pt x="4673" y="10293"/>
                    <a:pt x="4205" y="10439"/>
                    <a:pt x="3763" y="10439"/>
                  </a:cubicBezTo>
                  <a:cubicBezTo>
                    <a:pt x="1996" y="10439"/>
                    <a:pt x="625" y="8119"/>
                    <a:pt x="2254" y="6589"/>
                  </a:cubicBezTo>
                  <a:lnTo>
                    <a:pt x="6173" y="2639"/>
                  </a:lnTo>
                  <a:cubicBezTo>
                    <a:pt x="6482" y="2299"/>
                    <a:pt x="6482" y="1806"/>
                    <a:pt x="6173" y="1497"/>
                  </a:cubicBezTo>
                  <a:lnTo>
                    <a:pt x="4908" y="232"/>
                  </a:lnTo>
                  <a:cubicBezTo>
                    <a:pt x="4754" y="77"/>
                    <a:pt x="4553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07" name="Google Shape;13507;p25"/>
          <p:cNvGrpSpPr/>
          <p:nvPr/>
        </p:nvGrpSpPr>
        <p:grpSpPr>
          <a:xfrm>
            <a:off x="1858938" y="3417642"/>
            <a:ext cx="203700" cy="345675"/>
            <a:chOff x="7861838" y="4141656"/>
            <a:chExt cx="203700" cy="345675"/>
          </a:xfrm>
        </p:grpSpPr>
        <p:sp>
          <p:nvSpPr>
            <p:cNvPr id="13508" name="Google Shape;13508;p25"/>
            <p:cNvSpPr/>
            <p:nvPr/>
          </p:nvSpPr>
          <p:spPr>
            <a:xfrm>
              <a:off x="7915063" y="4445656"/>
              <a:ext cx="10050" cy="17775"/>
            </a:xfrm>
            <a:custGeom>
              <a:avLst/>
              <a:gdLst/>
              <a:ahLst/>
              <a:cxnLst/>
              <a:rect l="l" t="t" r="r" b="b"/>
              <a:pathLst>
                <a:path w="402" h="711" extrusionOk="0">
                  <a:moveTo>
                    <a:pt x="186" y="0"/>
                  </a:moveTo>
                  <a:cubicBezTo>
                    <a:pt x="93" y="0"/>
                    <a:pt x="1" y="93"/>
                    <a:pt x="1" y="186"/>
                  </a:cubicBezTo>
                  <a:lnTo>
                    <a:pt x="1" y="525"/>
                  </a:lnTo>
                  <a:cubicBezTo>
                    <a:pt x="1" y="618"/>
                    <a:pt x="93" y="710"/>
                    <a:pt x="186" y="710"/>
                  </a:cubicBezTo>
                  <a:cubicBezTo>
                    <a:pt x="309" y="710"/>
                    <a:pt x="402" y="618"/>
                    <a:pt x="402" y="525"/>
                  </a:cubicBezTo>
                  <a:lnTo>
                    <a:pt x="402" y="186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09" name="Google Shape;13509;p25"/>
            <p:cNvSpPr/>
            <p:nvPr/>
          </p:nvSpPr>
          <p:spPr>
            <a:xfrm>
              <a:off x="8002238" y="4445656"/>
              <a:ext cx="10825" cy="17775"/>
            </a:xfrm>
            <a:custGeom>
              <a:avLst/>
              <a:gdLst/>
              <a:ahLst/>
              <a:cxnLst/>
              <a:rect l="l" t="t" r="r" b="b"/>
              <a:pathLst>
                <a:path w="433" h="711" extrusionOk="0">
                  <a:moveTo>
                    <a:pt x="217" y="0"/>
                  </a:moveTo>
                  <a:cubicBezTo>
                    <a:pt x="94" y="0"/>
                    <a:pt x="32" y="93"/>
                    <a:pt x="32" y="186"/>
                  </a:cubicBezTo>
                  <a:lnTo>
                    <a:pt x="32" y="525"/>
                  </a:lnTo>
                  <a:cubicBezTo>
                    <a:pt x="1" y="618"/>
                    <a:pt x="94" y="710"/>
                    <a:pt x="217" y="710"/>
                  </a:cubicBezTo>
                  <a:cubicBezTo>
                    <a:pt x="340" y="710"/>
                    <a:pt x="433" y="618"/>
                    <a:pt x="433" y="525"/>
                  </a:cubicBezTo>
                  <a:lnTo>
                    <a:pt x="433" y="186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0" name="Google Shape;13510;p25"/>
            <p:cNvSpPr/>
            <p:nvPr/>
          </p:nvSpPr>
          <p:spPr>
            <a:xfrm>
              <a:off x="7945563" y="4452956"/>
              <a:ext cx="36250" cy="15100"/>
            </a:xfrm>
            <a:custGeom>
              <a:avLst/>
              <a:gdLst/>
              <a:ahLst/>
              <a:cxnLst/>
              <a:rect l="l" t="t" r="r" b="b"/>
              <a:pathLst>
                <a:path w="1450" h="604" extrusionOk="0">
                  <a:moveTo>
                    <a:pt x="291" y="1"/>
                  </a:moveTo>
                  <a:cubicBezTo>
                    <a:pt x="136" y="1"/>
                    <a:pt x="1" y="196"/>
                    <a:pt x="138" y="356"/>
                  </a:cubicBezTo>
                  <a:cubicBezTo>
                    <a:pt x="293" y="511"/>
                    <a:pt x="509" y="603"/>
                    <a:pt x="725" y="603"/>
                  </a:cubicBezTo>
                  <a:cubicBezTo>
                    <a:pt x="941" y="603"/>
                    <a:pt x="1157" y="511"/>
                    <a:pt x="1311" y="356"/>
                  </a:cubicBezTo>
                  <a:cubicBezTo>
                    <a:pt x="1449" y="196"/>
                    <a:pt x="1313" y="1"/>
                    <a:pt x="1158" y="1"/>
                  </a:cubicBezTo>
                  <a:cubicBezTo>
                    <a:pt x="1105" y="1"/>
                    <a:pt x="1050" y="24"/>
                    <a:pt x="1003" y="79"/>
                  </a:cubicBezTo>
                  <a:cubicBezTo>
                    <a:pt x="925" y="156"/>
                    <a:pt x="825" y="194"/>
                    <a:pt x="725" y="194"/>
                  </a:cubicBezTo>
                  <a:cubicBezTo>
                    <a:pt x="625" y="194"/>
                    <a:pt x="524" y="156"/>
                    <a:pt x="447" y="79"/>
                  </a:cubicBezTo>
                  <a:cubicBezTo>
                    <a:pt x="400" y="24"/>
                    <a:pt x="344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1" name="Google Shape;13511;p25"/>
            <p:cNvSpPr/>
            <p:nvPr/>
          </p:nvSpPr>
          <p:spPr>
            <a:xfrm>
              <a:off x="7861838" y="4141656"/>
              <a:ext cx="203700" cy="345675"/>
            </a:xfrm>
            <a:custGeom>
              <a:avLst/>
              <a:gdLst/>
              <a:ahLst/>
              <a:cxnLst/>
              <a:rect l="l" t="t" r="r" b="b"/>
              <a:pathLst>
                <a:path w="8148" h="13827" extrusionOk="0">
                  <a:moveTo>
                    <a:pt x="5733" y="430"/>
                  </a:moveTo>
                  <a:cubicBezTo>
                    <a:pt x="6792" y="430"/>
                    <a:pt x="6792" y="2072"/>
                    <a:pt x="5733" y="2072"/>
                  </a:cubicBezTo>
                  <a:cubicBezTo>
                    <a:pt x="5705" y="2072"/>
                    <a:pt x="5677" y="2071"/>
                    <a:pt x="5648" y="2069"/>
                  </a:cubicBezTo>
                  <a:lnTo>
                    <a:pt x="2531" y="2069"/>
                  </a:lnTo>
                  <a:cubicBezTo>
                    <a:pt x="2068" y="2069"/>
                    <a:pt x="1697" y="1698"/>
                    <a:pt x="1697" y="1235"/>
                  </a:cubicBezTo>
                  <a:cubicBezTo>
                    <a:pt x="1697" y="803"/>
                    <a:pt x="2068" y="433"/>
                    <a:pt x="2531" y="433"/>
                  </a:cubicBezTo>
                  <a:lnTo>
                    <a:pt x="5648" y="433"/>
                  </a:lnTo>
                  <a:cubicBezTo>
                    <a:pt x="5677" y="431"/>
                    <a:pt x="5705" y="430"/>
                    <a:pt x="5733" y="430"/>
                  </a:cubicBezTo>
                  <a:close/>
                  <a:moveTo>
                    <a:pt x="2500" y="1"/>
                  </a:moveTo>
                  <a:cubicBezTo>
                    <a:pt x="957" y="1"/>
                    <a:pt x="772" y="2223"/>
                    <a:pt x="2284" y="2470"/>
                  </a:cubicBezTo>
                  <a:lnTo>
                    <a:pt x="2284" y="10988"/>
                  </a:lnTo>
                  <a:cubicBezTo>
                    <a:pt x="1975" y="11142"/>
                    <a:pt x="1667" y="11358"/>
                    <a:pt x="1420" y="11605"/>
                  </a:cubicBezTo>
                  <a:cubicBezTo>
                    <a:pt x="1251" y="11725"/>
                    <a:pt x="1383" y="11940"/>
                    <a:pt x="1538" y="11940"/>
                  </a:cubicBezTo>
                  <a:cubicBezTo>
                    <a:pt x="1581" y="11940"/>
                    <a:pt x="1626" y="11923"/>
                    <a:pt x="1667" y="11883"/>
                  </a:cubicBezTo>
                  <a:cubicBezTo>
                    <a:pt x="1944" y="11667"/>
                    <a:pt x="2222" y="11451"/>
                    <a:pt x="2531" y="11296"/>
                  </a:cubicBezTo>
                  <a:lnTo>
                    <a:pt x="5555" y="11296"/>
                  </a:lnTo>
                  <a:cubicBezTo>
                    <a:pt x="6358" y="11728"/>
                    <a:pt x="7006" y="12376"/>
                    <a:pt x="7499" y="13117"/>
                  </a:cubicBezTo>
                  <a:cubicBezTo>
                    <a:pt x="7592" y="13241"/>
                    <a:pt x="7499" y="13426"/>
                    <a:pt x="7345" y="13426"/>
                  </a:cubicBezTo>
                  <a:lnTo>
                    <a:pt x="772" y="13426"/>
                  </a:lnTo>
                  <a:cubicBezTo>
                    <a:pt x="617" y="13426"/>
                    <a:pt x="525" y="13241"/>
                    <a:pt x="617" y="13117"/>
                  </a:cubicBezTo>
                  <a:cubicBezTo>
                    <a:pt x="772" y="12870"/>
                    <a:pt x="957" y="12654"/>
                    <a:pt x="1173" y="12438"/>
                  </a:cubicBezTo>
                  <a:cubicBezTo>
                    <a:pt x="1289" y="12275"/>
                    <a:pt x="1160" y="12095"/>
                    <a:pt x="1010" y="12095"/>
                  </a:cubicBezTo>
                  <a:cubicBezTo>
                    <a:pt x="961" y="12095"/>
                    <a:pt x="910" y="12115"/>
                    <a:pt x="864" y="12160"/>
                  </a:cubicBezTo>
                  <a:cubicBezTo>
                    <a:pt x="648" y="12407"/>
                    <a:pt x="463" y="12623"/>
                    <a:pt x="278" y="12901"/>
                  </a:cubicBezTo>
                  <a:cubicBezTo>
                    <a:pt x="0" y="13302"/>
                    <a:pt x="309" y="13827"/>
                    <a:pt x="772" y="13827"/>
                  </a:cubicBezTo>
                  <a:lnTo>
                    <a:pt x="7407" y="13827"/>
                  </a:lnTo>
                  <a:cubicBezTo>
                    <a:pt x="7870" y="13827"/>
                    <a:pt x="8148" y="13302"/>
                    <a:pt x="7870" y="12901"/>
                  </a:cubicBezTo>
                  <a:cubicBezTo>
                    <a:pt x="7345" y="12099"/>
                    <a:pt x="6666" y="11451"/>
                    <a:pt x="5833" y="10988"/>
                  </a:cubicBezTo>
                  <a:lnTo>
                    <a:pt x="5833" y="4507"/>
                  </a:lnTo>
                  <a:cubicBezTo>
                    <a:pt x="5833" y="4383"/>
                    <a:pt x="5740" y="4291"/>
                    <a:pt x="5648" y="4291"/>
                  </a:cubicBezTo>
                  <a:cubicBezTo>
                    <a:pt x="5524" y="4291"/>
                    <a:pt x="5432" y="4383"/>
                    <a:pt x="5432" y="4507"/>
                  </a:cubicBezTo>
                  <a:lnTo>
                    <a:pt x="5432" y="10895"/>
                  </a:lnTo>
                  <a:lnTo>
                    <a:pt x="2747" y="10895"/>
                  </a:lnTo>
                  <a:lnTo>
                    <a:pt x="2747" y="10278"/>
                  </a:lnTo>
                  <a:lnTo>
                    <a:pt x="3518" y="10278"/>
                  </a:lnTo>
                  <a:cubicBezTo>
                    <a:pt x="3611" y="10278"/>
                    <a:pt x="3703" y="10185"/>
                    <a:pt x="3703" y="10093"/>
                  </a:cubicBezTo>
                  <a:cubicBezTo>
                    <a:pt x="3703" y="9969"/>
                    <a:pt x="3611" y="9877"/>
                    <a:pt x="3518" y="9877"/>
                  </a:cubicBezTo>
                  <a:lnTo>
                    <a:pt x="2747" y="9877"/>
                  </a:lnTo>
                  <a:lnTo>
                    <a:pt x="2747" y="9506"/>
                  </a:lnTo>
                  <a:lnTo>
                    <a:pt x="3518" y="9506"/>
                  </a:lnTo>
                  <a:cubicBezTo>
                    <a:pt x="3703" y="9475"/>
                    <a:pt x="3703" y="9198"/>
                    <a:pt x="3518" y="9136"/>
                  </a:cubicBezTo>
                  <a:lnTo>
                    <a:pt x="2747" y="9136"/>
                  </a:lnTo>
                  <a:lnTo>
                    <a:pt x="2747" y="8766"/>
                  </a:lnTo>
                  <a:lnTo>
                    <a:pt x="3518" y="8766"/>
                  </a:lnTo>
                  <a:cubicBezTo>
                    <a:pt x="3611" y="8766"/>
                    <a:pt x="3703" y="8673"/>
                    <a:pt x="3703" y="8580"/>
                  </a:cubicBezTo>
                  <a:cubicBezTo>
                    <a:pt x="3703" y="8457"/>
                    <a:pt x="3611" y="8364"/>
                    <a:pt x="3518" y="8364"/>
                  </a:cubicBezTo>
                  <a:lnTo>
                    <a:pt x="2747" y="8364"/>
                  </a:lnTo>
                  <a:lnTo>
                    <a:pt x="2747" y="8025"/>
                  </a:lnTo>
                  <a:lnTo>
                    <a:pt x="3518" y="8025"/>
                  </a:lnTo>
                  <a:cubicBezTo>
                    <a:pt x="3611" y="8025"/>
                    <a:pt x="3703" y="7932"/>
                    <a:pt x="3703" y="7809"/>
                  </a:cubicBezTo>
                  <a:cubicBezTo>
                    <a:pt x="3703" y="7685"/>
                    <a:pt x="3611" y="7624"/>
                    <a:pt x="3518" y="7624"/>
                  </a:cubicBezTo>
                  <a:lnTo>
                    <a:pt x="2747" y="7624"/>
                  </a:lnTo>
                  <a:lnTo>
                    <a:pt x="2747" y="7253"/>
                  </a:lnTo>
                  <a:lnTo>
                    <a:pt x="3827" y="7253"/>
                  </a:lnTo>
                  <a:cubicBezTo>
                    <a:pt x="3950" y="7253"/>
                    <a:pt x="4043" y="7161"/>
                    <a:pt x="4043" y="7037"/>
                  </a:cubicBezTo>
                  <a:cubicBezTo>
                    <a:pt x="4043" y="6945"/>
                    <a:pt x="3950" y="6852"/>
                    <a:pt x="3827" y="6852"/>
                  </a:cubicBezTo>
                  <a:lnTo>
                    <a:pt x="2747" y="6852"/>
                  </a:lnTo>
                  <a:lnTo>
                    <a:pt x="2747" y="6482"/>
                  </a:lnTo>
                  <a:lnTo>
                    <a:pt x="3518" y="6482"/>
                  </a:lnTo>
                  <a:cubicBezTo>
                    <a:pt x="3611" y="6482"/>
                    <a:pt x="3703" y="6389"/>
                    <a:pt x="3703" y="6297"/>
                  </a:cubicBezTo>
                  <a:cubicBezTo>
                    <a:pt x="3703" y="6173"/>
                    <a:pt x="3611" y="6081"/>
                    <a:pt x="3518" y="6081"/>
                  </a:cubicBezTo>
                  <a:lnTo>
                    <a:pt x="2747" y="6081"/>
                  </a:lnTo>
                  <a:lnTo>
                    <a:pt x="2747" y="5741"/>
                  </a:lnTo>
                  <a:lnTo>
                    <a:pt x="3518" y="5741"/>
                  </a:lnTo>
                  <a:cubicBezTo>
                    <a:pt x="3611" y="5741"/>
                    <a:pt x="3703" y="5649"/>
                    <a:pt x="3703" y="5525"/>
                  </a:cubicBezTo>
                  <a:cubicBezTo>
                    <a:pt x="3703" y="5402"/>
                    <a:pt x="3611" y="5309"/>
                    <a:pt x="3518" y="5309"/>
                  </a:cubicBezTo>
                  <a:lnTo>
                    <a:pt x="2747" y="5309"/>
                  </a:lnTo>
                  <a:lnTo>
                    <a:pt x="2747" y="4970"/>
                  </a:lnTo>
                  <a:lnTo>
                    <a:pt x="3518" y="4970"/>
                  </a:lnTo>
                  <a:cubicBezTo>
                    <a:pt x="3611" y="4970"/>
                    <a:pt x="3703" y="4877"/>
                    <a:pt x="3703" y="4754"/>
                  </a:cubicBezTo>
                  <a:cubicBezTo>
                    <a:pt x="3703" y="4646"/>
                    <a:pt x="3610" y="4562"/>
                    <a:pt x="3525" y="4562"/>
                  </a:cubicBezTo>
                  <a:cubicBezTo>
                    <a:pt x="3512" y="4562"/>
                    <a:pt x="3500" y="4564"/>
                    <a:pt x="3487" y="4568"/>
                  </a:cubicBezTo>
                  <a:lnTo>
                    <a:pt x="2716" y="4568"/>
                  </a:lnTo>
                  <a:lnTo>
                    <a:pt x="2716" y="4198"/>
                  </a:lnTo>
                  <a:lnTo>
                    <a:pt x="3487" y="4198"/>
                  </a:lnTo>
                  <a:cubicBezTo>
                    <a:pt x="3673" y="4136"/>
                    <a:pt x="3673" y="3859"/>
                    <a:pt x="3487" y="3797"/>
                  </a:cubicBezTo>
                  <a:lnTo>
                    <a:pt x="2716" y="3797"/>
                  </a:lnTo>
                  <a:lnTo>
                    <a:pt x="2716" y="3427"/>
                  </a:lnTo>
                  <a:lnTo>
                    <a:pt x="3796" y="3427"/>
                  </a:lnTo>
                  <a:cubicBezTo>
                    <a:pt x="3920" y="3427"/>
                    <a:pt x="4012" y="3365"/>
                    <a:pt x="4012" y="3241"/>
                  </a:cubicBezTo>
                  <a:cubicBezTo>
                    <a:pt x="4012" y="3118"/>
                    <a:pt x="3920" y="3025"/>
                    <a:pt x="3796" y="3025"/>
                  </a:cubicBezTo>
                  <a:lnTo>
                    <a:pt x="2716" y="3025"/>
                  </a:lnTo>
                  <a:lnTo>
                    <a:pt x="2716" y="2470"/>
                  </a:lnTo>
                  <a:lnTo>
                    <a:pt x="5401" y="2470"/>
                  </a:lnTo>
                  <a:lnTo>
                    <a:pt x="5401" y="3704"/>
                  </a:lnTo>
                  <a:cubicBezTo>
                    <a:pt x="5401" y="3828"/>
                    <a:pt x="5493" y="3920"/>
                    <a:pt x="5617" y="3920"/>
                  </a:cubicBezTo>
                  <a:cubicBezTo>
                    <a:pt x="5710" y="3920"/>
                    <a:pt x="5802" y="3828"/>
                    <a:pt x="5802" y="3704"/>
                  </a:cubicBezTo>
                  <a:lnTo>
                    <a:pt x="5802" y="2470"/>
                  </a:lnTo>
                  <a:cubicBezTo>
                    <a:pt x="7314" y="2223"/>
                    <a:pt x="7129" y="1"/>
                    <a:pt x="56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12" name="Google Shape;13512;p25"/>
          <p:cNvGrpSpPr/>
          <p:nvPr/>
        </p:nvGrpSpPr>
        <p:grpSpPr>
          <a:xfrm>
            <a:off x="1067092" y="3417542"/>
            <a:ext cx="297850" cy="345875"/>
            <a:chOff x="3318963" y="4141656"/>
            <a:chExt cx="297850" cy="345875"/>
          </a:xfrm>
        </p:grpSpPr>
        <p:sp>
          <p:nvSpPr>
            <p:cNvPr id="13513" name="Google Shape;13513;p25"/>
            <p:cNvSpPr/>
            <p:nvPr/>
          </p:nvSpPr>
          <p:spPr>
            <a:xfrm>
              <a:off x="3511063" y="4180831"/>
              <a:ext cx="14700" cy="14300"/>
            </a:xfrm>
            <a:custGeom>
              <a:avLst/>
              <a:gdLst/>
              <a:ahLst/>
              <a:cxnLst/>
              <a:rect l="l" t="t" r="r" b="b"/>
              <a:pathLst>
                <a:path w="588" h="572" extrusionOk="0">
                  <a:moveTo>
                    <a:pt x="375" y="0"/>
                  </a:moveTo>
                  <a:cubicBezTo>
                    <a:pt x="325" y="0"/>
                    <a:pt x="279" y="23"/>
                    <a:pt x="248" y="70"/>
                  </a:cubicBezTo>
                  <a:lnTo>
                    <a:pt x="63" y="224"/>
                  </a:lnTo>
                  <a:cubicBezTo>
                    <a:pt x="1" y="286"/>
                    <a:pt x="1" y="440"/>
                    <a:pt x="63" y="502"/>
                  </a:cubicBezTo>
                  <a:cubicBezTo>
                    <a:pt x="109" y="548"/>
                    <a:pt x="163" y="571"/>
                    <a:pt x="217" y="571"/>
                  </a:cubicBezTo>
                  <a:cubicBezTo>
                    <a:pt x="271" y="571"/>
                    <a:pt x="325" y="548"/>
                    <a:pt x="371" y="502"/>
                  </a:cubicBezTo>
                  <a:lnTo>
                    <a:pt x="526" y="347"/>
                  </a:lnTo>
                  <a:cubicBezTo>
                    <a:pt x="587" y="255"/>
                    <a:pt x="587" y="131"/>
                    <a:pt x="526" y="70"/>
                  </a:cubicBezTo>
                  <a:cubicBezTo>
                    <a:pt x="479" y="23"/>
                    <a:pt x="425" y="0"/>
                    <a:pt x="3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4" name="Google Shape;13514;p25"/>
            <p:cNvSpPr/>
            <p:nvPr/>
          </p:nvSpPr>
          <p:spPr>
            <a:xfrm>
              <a:off x="3556588" y="4226331"/>
              <a:ext cx="15475" cy="14500"/>
            </a:xfrm>
            <a:custGeom>
              <a:avLst/>
              <a:gdLst/>
              <a:ahLst/>
              <a:cxnLst/>
              <a:rect l="l" t="t" r="r" b="b"/>
              <a:pathLst>
                <a:path w="619" h="580" extrusionOk="0">
                  <a:moveTo>
                    <a:pt x="398" y="1"/>
                  </a:moveTo>
                  <a:cubicBezTo>
                    <a:pt x="348" y="1"/>
                    <a:pt x="294" y="24"/>
                    <a:pt x="248" y="70"/>
                  </a:cubicBezTo>
                  <a:lnTo>
                    <a:pt x="93" y="225"/>
                  </a:lnTo>
                  <a:cubicBezTo>
                    <a:pt x="1" y="317"/>
                    <a:pt x="1" y="441"/>
                    <a:pt x="93" y="533"/>
                  </a:cubicBezTo>
                  <a:cubicBezTo>
                    <a:pt x="124" y="564"/>
                    <a:pt x="171" y="580"/>
                    <a:pt x="221" y="580"/>
                  </a:cubicBezTo>
                  <a:cubicBezTo>
                    <a:pt x="271" y="580"/>
                    <a:pt x="325" y="564"/>
                    <a:pt x="371" y="533"/>
                  </a:cubicBezTo>
                  <a:lnTo>
                    <a:pt x="525" y="348"/>
                  </a:lnTo>
                  <a:cubicBezTo>
                    <a:pt x="618" y="286"/>
                    <a:pt x="618" y="163"/>
                    <a:pt x="525" y="70"/>
                  </a:cubicBezTo>
                  <a:cubicBezTo>
                    <a:pt x="495" y="24"/>
                    <a:pt x="448" y="1"/>
                    <a:pt x="3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5" name="Google Shape;13515;p25"/>
            <p:cNvSpPr/>
            <p:nvPr/>
          </p:nvSpPr>
          <p:spPr>
            <a:xfrm>
              <a:off x="3528813" y="4201856"/>
              <a:ext cx="22075" cy="21625"/>
            </a:xfrm>
            <a:custGeom>
              <a:avLst/>
              <a:gdLst/>
              <a:ahLst/>
              <a:cxnLst/>
              <a:rect l="l" t="t" r="r" b="b"/>
              <a:pathLst>
                <a:path w="883" h="865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cubicBezTo>
                    <a:pt x="1" y="370"/>
                    <a:pt x="63" y="556"/>
                    <a:pt x="186" y="679"/>
                  </a:cubicBezTo>
                  <a:cubicBezTo>
                    <a:pt x="309" y="802"/>
                    <a:pt x="495" y="864"/>
                    <a:pt x="680" y="864"/>
                  </a:cubicBezTo>
                  <a:cubicBezTo>
                    <a:pt x="882" y="864"/>
                    <a:pt x="868" y="457"/>
                    <a:pt x="687" y="457"/>
                  </a:cubicBezTo>
                  <a:cubicBezTo>
                    <a:pt x="675" y="457"/>
                    <a:pt x="662" y="459"/>
                    <a:pt x="649" y="463"/>
                  </a:cubicBezTo>
                  <a:cubicBezTo>
                    <a:pt x="587" y="463"/>
                    <a:pt x="525" y="432"/>
                    <a:pt x="464" y="401"/>
                  </a:cubicBezTo>
                  <a:cubicBezTo>
                    <a:pt x="433" y="340"/>
                    <a:pt x="402" y="278"/>
                    <a:pt x="402" y="216"/>
                  </a:cubicBezTo>
                  <a:cubicBezTo>
                    <a:pt x="402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6" name="Google Shape;13516;p25"/>
            <p:cNvSpPr/>
            <p:nvPr/>
          </p:nvSpPr>
          <p:spPr>
            <a:xfrm>
              <a:off x="3318963" y="4404556"/>
              <a:ext cx="75625" cy="82975"/>
            </a:xfrm>
            <a:custGeom>
              <a:avLst/>
              <a:gdLst/>
              <a:ahLst/>
              <a:cxnLst/>
              <a:rect l="l" t="t" r="r" b="b"/>
              <a:pathLst>
                <a:path w="3025" h="3319" extrusionOk="0">
                  <a:moveTo>
                    <a:pt x="1513" y="410"/>
                  </a:moveTo>
                  <a:cubicBezTo>
                    <a:pt x="1543" y="410"/>
                    <a:pt x="1543" y="410"/>
                    <a:pt x="1574" y="441"/>
                  </a:cubicBezTo>
                  <a:cubicBezTo>
                    <a:pt x="2099" y="996"/>
                    <a:pt x="2593" y="1830"/>
                    <a:pt x="2346" y="2416"/>
                  </a:cubicBezTo>
                  <a:cubicBezTo>
                    <a:pt x="2145" y="2740"/>
                    <a:pt x="1821" y="2902"/>
                    <a:pt x="1497" y="2902"/>
                  </a:cubicBezTo>
                  <a:cubicBezTo>
                    <a:pt x="1173" y="2902"/>
                    <a:pt x="849" y="2740"/>
                    <a:pt x="648" y="2416"/>
                  </a:cubicBezTo>
                  <a:cubicBezTo>
                    <a:pt x="402" y="1830"/>
                    <a:pt x="895" y="996"/>
                    <a:pt x="1420" y="441"/>
                  </a:cubicBezTo>
                  <a:cubicBezTo>
                    <a:pt x="1451" y="410"/>
                    <a:pt x="1451" y="410"/>
                    <a:pt x="1482" y="410"/>
                  </a:cubicBezTo>
                  <a:close/>
                  <a:moveTo>
                    <a:pt x="1509" y="1"/>
                  </a:moveTo>
                  <a:cubicBezTo>
                    <a:pt x="1381" y="1"/>
                    <a:pt x="1250" y="55"/>
                    <a:pt x="1142" y="163"/>
                  </a:cubicBezTo>
                  <a:cubicBezTo>
                    <a:pt x="340" y="996"/>
                    <a:pt x="0" y="1922"/>
                    <a:pt x="278" y="2601"/>
                  </a:cubicBezTo>
                  <a:cubicBezTo>
                    <a:pt x="540" y="3079"/>
                    <a:pt x="1019" y="3319"/>
                    <a:pt x="1497" y="3319"/>
                  </a:cubicBezTo>
                  <a:cubicBezTo>
                    <a:pt x="1976" y="3319"/>
                    <a:pt x="2454" y="3079"/>
                    <a:pt x="2716" y="2601"/>
                  </a:cubicBezTo>
                  <a:cubicBezTo>
                    <a:pt x="3025" y="1922"/>
                    <a:pt x="2685" y="996"/>
                    <a:pt x="1852" y="163"/>
                  </a:cubicBezTo>
                  <a:cubicBezTo>
                    <a:pt x="1760" y="55"/>
                    <a:pt x="1636" y="1"/>
                    <a:pt x="15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7" name="Google Shape;13517;p25"/>
            <p:cNvSpPr/>
            <p:nvPr/>
          </p:nvSpPr>
          <p:spPr>
            <a:xfrm>
              <a:off x="3352913" y="4141656"/>
              <a:ext cx="263900" cy="256175"/>
            </a:xfrm>
            <a:custGeom>
              <a:avLst/>
              <a:gdLst/>
              <a:ahLst/>
              <a:cxnLst/>
              <a:rect l="l" t="t" r="r" b="b"/>
              <a:pathLst>
                <a:path w="10556" h="10247" extrusionOk="0">
                  <a:moveTo>
                    <a:pt x="3920" y="4329"/>
                  </a:moveTo>
                  <a:cubicBezTo>
                    <a:pt x="4020" y="4329"/>
                    <a:pt x="4120" y="4368"/>
                    <a:pt x="4198" y="4445"/>
                  </a:cubicBezTo>
                  <a:lnTo>
                    <a:pt x="5864" y="6111"/>
                  </a:lnTo>
                  <a:cubicBezTo>
                    <a:pt x="6018" y="6266"/>
                    <a:pt x="6018" y="6482"/>
                    <a:pt x="5864" y="6636"/>
                  </a:cubicBezTo>
                  <a:lnTo>
                    <a:pt x="5617" y="6914"/>
                  </a:lnTo>
                  <a:cubicBezTo>
                    <a:pt x="5540" y="6991"/>
                    <a:pt x="5440" y="7030"/>
                    <a:pt x="5339" y="7030"/>
                  </a:cubicBezTo>
                  <a:cubicBezTo>
                    <a:pt x="5239" y="7030"/>
                    <a:pt x="5139" y="6991"/>
                    <a:pt x="5062" y="6914"/>
                  </a:cubicBezTo>
                  <a:lnTo>
                    <a:pt x="3395" y="5216"/>
                  </a:lnTo>
                  <a:cubicBezTo>
                    <a:pt x="3241" y="5093"/>
                    <a:pt x="3241" y="4846"/>
                    <a:pt x="3395" y="4692"/>
                  </a:cubicBezTo>
                  <a:lnTo>
                    <a:pt x="3642" y="4445"/>
                  </a:lnTo>
                  <a:cubicBezTo>
                    <a:pt x="3719" y="4368"/>
                    <a:pt x="3819" y="4329"/>
                    <a:pt x="3920" y="4329"/>
                  </a:cubicBezTo>
                  <a:close/>
                  <a:moveTo>
                    <a:pt x="7469" y="1"/>
                  </a:moveTo>
                  <a:cubicBezTo>
                    <a:pt x="6821" y="63"/>
                    <a:pt x="6234" y="340"/>
                    <a:pt x="5802" y="772"/>
                  </a:cubicBezTo>
                  <a:cubicBezTo>
                    <a:pt x="5370" y="1297"/>
                    <a:pt x="5062" y="1914"/>
                    <a:pt x="4969" y="2562"/>
                  </a:cubicBezTo>
                  <a:cubicBezTo>
                    <a:pt x="4907" y="3118"/>
                    <a:pt x="4660" y="3643"/>
                    <a:pt x="4290" y="4044"/>
                  </a:cubicBezTo>
                  <a:cubicBezTo>
                    <a:pt x="4167" y="3951"/>
                    <a:pt x="4043" y="3920"/>
                    <a:pt x="3920" y="3920"/>
                  </a:cubicBezTo>
                  <a:cubicBezTo>
                    <a:pt x="3704" y="3920"/>
                    <a:pt x="3519" y="4013"/>
                    <a:pt x="3364" y="4167"/>
                  </a:cubicBezTo>
                  <a:lnTo>
                    <a:pt x="3087" y="4445"/>
                  </a:lnTo>
                  <a:cubicBezTo>
                    <a:pt x="2840" y="4692"/>
                    <a:pt x="2778" y="5062"/>
                    <a:pt x="2963" y="5371"/>
                  </a:cubicBezTo>
                  <a:lnTo>
                    <a:pt x="1297" y="7068"/>
                  </a:lnTo>
                  <a:cubicBezTo>
                    <a:pt x="834" y="7500"/>
                    <a:pt x="525" y="8056"/>
                    <a:pt x="371" y="8642"/>
                  </a:cubicBezTo>
                  <a:cubicBezTo>
                    <a:pt x="309" y="8858"/>
                    <a:pt x="247" y="9043"/>
                    <a:pt x="124" y="9229"/>
                  </a:cubicBezTo>
                  <a:cubicBezTo>
                    <a:pt x="0" y="9445"/>
                    <a:pt x="31" y="9722"/>
                    <a:pt x="216" y="9907"/>
                  </a:cubicBezTo>
                  <a:lnTo>
                    <a:pt x="402" y="10093"/>
                  </a:lnTo>
                  <a:cubicBezTo>
                    <a:pt x="494" y="10185"/>
                    <a:pt x="618" y="10247"/>
                    <a:pt x="772" y="10247"/>
                  </a:cubicBezTo>
                  <a:cubicBezTo>
                    <a:pt x="864" y="10247"/>
                    <a:pt x="988" y="10216"/>
                    <a:pt x="1080" y="10185"/>
                  </a:cubicBezTo>
                  <a:cubicBezTo>
                    <a:pt x="1266" y="10062"/>
                    <a:pt x="1451" y="9969"/>
                    <a:pt x="1667" y="9938"/>
                  </a:cubicBezTo>
                  <a:cubicBezTo>
                    <a:pt x="2130" y="9815"/>
                    <a:pt x="2562" y="9599"/>
                    <a:pt x="2932" y="9290"/>
                  </a:cubicBezTo>
                  <a:cubicBezTo>
                    <a:pt x="3107" y="9165"/>
                    <a:pt x="2979" y="8940"/>
                    <a:pt x="2809" y="8940"/>
                  </a:cubicBezTo>
                  <a:cubicBezTo>
                    <a:pt x="2769" y="8940"/>
                    <a:pt x="2727" y="8952"/>
                    <a:pt x="2685" y="8982"/>
                  </a:cubicBezTo>
                  <a:cubicBezTo>
                    <a:pt x="2346" y="9229"/>
                    <a:pt x="1945" y="9414"/>
                    <a:pt x="1543" y="9537"/>
                  </a:cubicBezTo>
                  <a:cubicBezTo>
                    <a:pt x="1297" y="9599"/>
                    <a:pt x="1080" y="9691"/>
                    <a:pt x="864" y="9846"/>
                  </a:cubicBezTo>
                  <a:cubicBezTo>
                    <a:pt x="846" y="9855"/>
                    <a:pt x="826" y="9859"/>
                    <a:pt x="805" y="9859"/>
                  </a:cubicBezTo>
                  <a:cubicBezTo>
                    <a:pt x="754" y="9859"/>
                    <a:pt x="701" y="9837"/>
                    <a:pt x="679" y="9815"/>
                  </a:cubicBezTo>
                  <a:lnTo>
                    <a:pt x="494" y="9630"/>
                  </a:lnTo>
                  <a:cubicBezTo>
                    <a:pt x="432" y="9568"/>
                    <a:pt x="432" y="9506"/>
                    <a:pt x="463" y="9445"/>
                  </a:cubicBezTo>
                  <a:cubicBezTo>
                    <a:pt x="587" y="9229"/>
                    <a:pt x="679" y="8982"/>
                    <a:pt x="741" y="8735"/>
                  </a:cubicBezTo>
                  <a:cubicBezTo>
                    <a:pt x="895" y="8210"/>
                    <a:pt x="1173" y="7716"/>
                    <a:pt x="1574" y="7346"/>
                  </a:cubicBezTo>
                  <a:lnTo>
                    <a:pt x="3241" y="5679"/>
                  </a:lnTo>
                  <a:lnTo>
                    <a:pt x="4630" y="7068"/>
                  </a:lnTo>
                  <a:lnTo>
                    <a:pt x="3241" y="8457"/>
                  </a:lnTo>
                  <a:cubicBezTo>
                    <a:pt x="3148" y="8519"/>
                    <a:pt x="3148" y="8642"/>
                    <a:pt x="3241" y="8735"/>
                  </a:cubicBezTo>
                  <a:cubicBezTo>
                    <a:pt x="3287" y="8781"/>
                    <a:pt x="3341" y="8804"/>
                    <a:pt x="3391" y="8804"/>
                  </a:cubicBezTo>
                  <a:cubicBezTo>
                    <a:pt x="3441" y="8804"/>
                    <a:pt x="3488" y="8781"/>
                    <a:pt x="3519" y="8735"/>
                  </a:cubicBezTo>
                  <a:lnTo>
                    <a:pt x="4938" y="7315"/>
                  </a:lnTo>
                  <a:cubicBezTo>
                    <a:pt x="5067" y="7392"/>
                    <a:pt x="5206" y="7432"/>
                    <a:pt x="5342" y="7432"/>
                  </a:cubicBezTo>
                  <a:cubicBezTo>
                    <a:pt x="5534" y="7432"/>
                    <a:pt x="5720" y="7354"/>
                    <a:pt x="5864" y="7192"/>
                  </a:cubicBezTo>
                  <a:lnTo>
                    <a:pt x="6142" y="6945"/>
                  </a:lnTo>
                  <a:cubicBezTo>
                    <a:pt x="6389" y="6698"/>
                    <a:pt x="6450" y="6297"/>
                    <a:pt x="6265" y="5988"/>
                  </a:cubicBezTo>
                  <a:cubicBezTo>
                    <a:pt x="6666" y="5618"/>
                    <a:pt x="7191" y="5371"/>
                    <a:pt x="7716" y="5309"/>
                  </a:cubicBezTo>
                  <a:cubicBezTo>
                    <a:pt x="8395" y="5216"/>
                    <a:pt x="9012" y="4939"/>
                    <a:pt x="9506" y="4476"/>
                  </a:cubicBezTo>
                  <a:cubicBezTo>
                    <a:pt x="10555" y="3457"/>
                    <a:pt x="10555" y="1791"/>
                    <a:pt x="9506" y="772"/>
                  </a:cubicBezTo>
                  <a:cubicBezTo>
                    <a:pt x="9197" y="433"/>
                    <a:pt x="8765" y="186"/>
                    <a:pt x="8333" y="93"/>
                  </a:cubicBezTo>
                  <a:cubicBezTo>
                    <a:pt x="8311" y="88"/>
                    <a:pt x="8290" y="85"/>
                    <a:pt x="8270" y="85"/>
                  </a:cubicBezTo>
                  <a:cubicBezTo>
                    <a:pt x="8179" y="85"/>
                    <a:pt x="8112" y="141"/>
                    <a:pt x="8086" y="217"/>
                  </a:cubicBezTo>
                  <a:cubicBezTo>
                    <a:pt x="8055" y="340"/>
                    <a:pt x="8117" y="433"/>
                    <a:pt x="8210" y="464"/>
                  </a:cubicBezTo>
                  <a:cubicBezTo>
                    <a:pt x="9876" y="896"/>
                    <a:pt x="10462" y="2994"/>
                    <a:pt x="9228" y="4198"/>
                  </a:cubicBezTo>
                  <a:cubicBezTo>
                    <a:pt x="8796" y="4599"/>
                    <a:pt x="8240" y="4846"/>
                    <a:pt x="7654" y="4908"/>
                  </a:cubicBezTo>
                  <a:cubicBezTo>
                    <a:pt x="7037" y="5000"/>
                    <a:pt x="6450" y="5278"/>
                    <a:pt x="6018" y="5679"/>
                  </a:cubicBezTo>
                  <a:lnTo>
                    <a:pt x="4599" y="4291"/>
                  </a:lnTo>
                  <a:cubicBezTo>
                    <a:pt x="5031" y="3828"/>
                    <a:pt x="5309" y="3272"/>
                    <a:pt x="5370" y="2655"/>
                  </a:cubicBezTo>
                  <a:cubicBezTo>
                    <a:pt x="5463" y="2069"/>
                    <a:pt x="5710" y="1513"/>
                    <a:pt x="6080" y="1050"/>
                  </a:cubicBezTo>
                  <a:cubicBezTo>
                    <a:pt x="6450" y="680"/>
                    <a:pt x="6975" y="464"/>
                    <a:pt x="7500" y="402"/>
                  </a:cubicBezTo>
                  <a:cubicBezTo>
                    <a:pt x="7592" y="402"/>
                    <a:pt x="7685" y="309"/>
                    <a:pt x="7685" y="186"/>
                  </a:cubicBezTo>
                  <a:cubicBezTo>
                    <a:pt x="7654" y="93"/>
                    <a:pt x="7561" y="1"/>
                    <a:pt x="7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18" name="Google Shape;13518;p25"/>
          <p:cNvGrpSpPr/>
          <p:nvPr/>
        </p:nvGrpSpPr>
        <p:grpSpPr>
          <a:xfrm>
            <a:off x="1048192" y="3983830"/>
            <a:ext cx="335650" cy="345675"/>
            <a:chOff x="6318738" y="2463556"/>
            <a:chExt cx="335650" cy="345675"/>
          </a:xfrm>
        </p:grpSpPr>
        <p:sp>
          <p:nvSpPr>
            <p:cNvPr id="13519" name="Google Shape;13519;p25"/>
            <p:cNvSpPr/>
            <p:nvPr/>
          </p:nvSpPr>
          <p:spPr>
            <a:xfrm>
              <a:off x="6429063" y="2508306"/>
              <a:ext cx="10825" cy="20100"/>
            </a:xfrm>
            <a:custGeom>
              <a:avLst/>
              <a:gdLst/>
              <a:ahLst/>
              <a:cxnLst/>
              <a:rect l="l" t="t" r="r" b="b"/>
              <a:pathLst>
                <a:path w="433" h="804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3" y="803"/>
                    <a:pt x="217" y="803"/>
                  </a:cubicBezTo>
                  <a:cubicBezTo>
                    <a:pt x="340" y="803"/>
                    <a:pt x="433" y="711"/>
                    <a:pt x="433" y="587"/>
                  </a:cubicBezTo>
                  <a:lnTo>
                    <a:pt x="433" y="217"/>
                  </a:lnTo>
                  <a:cubicBezTo>
                    <a:pt x="433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0" name="Google Shape;13520;p25"/>
            <p:cNvSpPr/>
            <p:nvPr/>
          </p:nvSpPr>
          <p:spPr>
            <a:xfrm>
              <a:off x="6533213" y="2508306"/>
              <a:ext cx="10075" cy="20100"/>
            </a:xfrm>
            <a:custGeom>
              <a:avLst/>
              <a:gdLst/>
              <a:ahLst/>
              <a:cxnLst/>
              <a:rect l="l" t="t" r="r" b="b"/>
              <a:pathLst>
                <a:path w="403" h="804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4" y="803"/>
                    <a:pt x="217" y="803"/>
                  </a:cubicBezTo>
                  <a:cubicBezTo>
                    <a:pt x="310" y="803"/>
                    <a:pt x="402" y="711"/>
                    <a:pt x="402" y="587"/>
                  </a:cubicBezTo>
                  <a:lnTo>
                    <a:pt x="402" y="217"/>
                  </a:lnTo>
                  <a:cubicBezTo>
                    <a:pt x="402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1" name="Google Shape;13521;p25"/>
            <p:cNvSpPr/>
            <p:nvPr/>
          </p:nvSpPr>
          <p:spPr>
            <a:xfrm>
              <a:off x="6467638" y="2517481"/>
              <a:ext cx="38425" cy="16325"/>
            </a:xfrm>
            <a:custGeom>
              <a:avLst/>
              <a:gdLst/>
              <a:ahLst/>
              <a:cxnLst/>
              <a:rect l="l" t="t" r="r" b="b"/>
              <a:pathLst>
                <a:path w="1537" h="653" extrusionOk="0">
                  <a:moveTo>
                    <a:pt x="1258" y="1"/>
                  </a:moveTo>
                  <a:cubicBezTo>
                    <a:pt x="1209" y="1"/>
                    <a:pt x="1157" y="20"/>
                    <a:pt x="1112" y="66"/>
                  </a:cubicBezTo>
                  <a:cubicBezTo>
                    <a:pt x="1019" y="158"/>
                    <a:pt x="896" y="220"/>
                    <a:pt x="741" y="220"/>
                  </a:cubicBezTo>
                  <a:cubicBezTo>
                    <a:pt x="587" y="220"/>
                    <a:pt x="464" y="189"/>
                    <a:pt x="371" y="66"/>
                  </a:cubicBezTo>
                  <a:cubicBezTo>
                    <a:pt x="325" y="35"/>
                    <a:pt x="271" y="20"/>
                    <a:pt x="217" y="20"/>
                  </a:cubicBezTo>
                  <a:cubicBezTo>
                    <a:pt x="163" y="20"/>
                    <a:pt x="109" y="35"/>
                    <a:pt x="62" y="66"/>
                  </a:cubicBezTo>
                  <a:cubicBezTo>
                    <a:pt x="1" y="158"/>
                    <a:pt x="1" y="282"/>
                    <a:pt x="62" y="344"/>
                  </a:cubicBezTo>
                  <a:cubicBezTo>
                    <a:pt x="248" y="560"/>
                    <a:pt x="494" y="652"/>
                    <a:pt x="741" y="652"/>
                  </a:cubicBezTo>
                  <a:lnTo>
                    <a:pt x="741" y="621"/>
                  </a:lnTo>
                  <a:cubicBezTo>
                    <a:pt x="988" y="621"/>
                    <a:pt x="1235" y="529"/>
                    <a:pt x="1420" y="344"/>
                  </a:cubicBezTo>
                  <a:cubicBezTo>
                    <a:pt x="1537" y="181"/>
                    <a:pt x="1408" y="1"/>
                    <a:pt x="1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2" name="Google Shape;13522;p25"/>
            <p:cNvSpPr/>
            <p:nvPr/>
          </p:nvSpPr>
          <p:spPr>
            <a:xfrm>
              <a:off x="6415938" y="2603206"/>
              <a:ext cx="202175" cy="137375"/>
            </a:xfrm>
            <a:custGeom>
              <a:avLst/>
              <a:gdLst/>
              <a:ahLst/>
              <a:cxnLst/>
              <a:rect l="l" t="t" r="r" b="b"/>
              <a:pathLst>
                <a:path w="8087" h="5495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309"/>
                  </a:lnTo>
                  <a:cubicBezTo>
                    <a:pt x="1" y="5402"/>
                    <a:pt x="94" y="5494"/>
                    <a:pt x="217" y="5494"/>
                  </a:cubicBezTo>
                  <a:lnTo>
                    <a:pt x="1421" y="5494"/>
                  </a:lnTo>
                  <a:cubicBezTo>
                    <a:pt x="1513" y="5494"/>
                    <a:pt x="1606" y="5402"/>
                    <a:pt x="1606" y="5309"/>
                  </a:cubicBezTo>
                  <a:cubicBezTo>
                    <a:pt x="1606" y="5186"/>
                    <a:pt x="1513" y="5093"/>
                    <a:pt x="1421" y="5093"/>
                  </a:cubicBezTo>
                  <a:lnTo>
                    <a:pt x="402" y="5093"/>
                  </a:lnTo>
                  <a:lnTo>
                    <a:pt x="402" y="402"/>
                  </a:lnTo>
                  <a:lnTo>
                    <a:pt x="7686" y="402"/>
                  </a:lnTo>
                  <a:lnTo>
                    <a:pt x="7686" y="5093"/>
                  </a:lnTo>
                  <a:lnTo>
                    <a:pt x="2223" y="5093"/>
                  </a:lnTo>
                  <a:cubicBezTo>
                    <a:pt x="2100" y="5093"/>
                    <a:pt x="2007" y="5186"/>
                    <a:pt x="2007" y="5309"/>
                  </a:cubicBezTo>
                  <a:cubicBezTo>
                    <a:pt x="2007" y="5402"/>
                    <a:pt x="2100" y="5494"/>
                    <a:pt x="2223" y="5494"/>
                  </a:cubicBezTo>
                  <a:lnTo>
                    <a:pt x="7871" y="5494"/>
                  </a:lnTo>
                  <a:cubicBezTo>
                    <a:pt x="7994" y="5494"/>
                    <a:pt x="8087" y="5402"/>
                    <a:pt x="8087" y="5278"/>
                  </a:cubicBezTo>
                  <a:lnTo>
                    <a:pt x="8087" y="217"/>
                  </a:lnTo>
                  <a:cubicBezTo>
                    <a:pt x="8087" y="93"/>
                    <a:pt x="7994" y="1"/>
                    <a:pt x="79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3" name="Google Shape;13523;p25"/>
            <p:cNvSpPr/>
            <p:nvPr/>
          </p:nvSpPr>
          <p:spPr>
            <a:xfrm>
              <a:off x="6318738" y="2463556"/>
              <a:ext cx="335650" cy="345675"/>
            </a:xfrm>
            <a:custGeom>
              <a:avLst/>
              <a:gdLst/>
              <a:ahLst/>
              <a:cxnLst/>
              <a:rect l="l" t="t" r="r" b="b"/>
              <a:pathLst>
                <a:path w="13426" h="13827" extrusionOk="0">
                  <a:moveTo>
                    <a:pt x="11790" y="402"/>
                  </a:moveTo>
                  <a:cubicBezTo>
                    <a:pt x="12438" y="433"/>
                    <a:pt x="12993" y="958"/>
                    <a:pt x="12993" y="1637"/>
                  </a:cubicBezTo>
                  <a:lnTo>
                    <a:pt x="12993" y="4198"/>
                  </a:lnTo>
                  <a:lnTo>
                    <a:pt x="11357" y="4198"/>
                  </a:lnTo>
                  <a:cubicBezTo>
                    <a:pt x="11265" y="4198"/>
                    <a:pt x="11172" y="4260"/>
                    <a:pt x="11172" y="4383"/>
                  </a:cubicBezTo>
                  <a:cubicBezTo>
                    <a:pt x="11172" y="4507"/>
                    <a:pt x="11265" y="4599"/>
                    <a:pt x="11357" y="4599"/>
                  </a:cubicBezTo>
                  <a:lnTo>
                    <a:pt x="12993" y="4599"/>
                  </a:lnTo>
                  <a:lnTo>
                    <a:pt x="12993" y="10864"/>
                  </a:lnTo>
                  <a:cubicBezTo>
                    <a:pt x="12993" y="11543"/>
                    <a:pt x="12438" y="12099"/>
                    <a:pt x="11790" y="12099"/>
                  </a:cubicBezTo>
                  <a:lnTo>
                    <a:pt x="1636" y="12099"/>
                  </a:lnTo>
                  <a:cubicBezTo>
                    <a:pt x="926" y="12099"/>
                    <a:pt x="371" y="11543"/>
                    <a:pt x="402" y="10864"/>
                  </a:cubicBezTo>
                  <a:lnTo>
                    <a:pt x="402" y="4568"/>
                  </a:lnTo>
                  <a:lnTo>
                    <a:pt x="10555" y="4568"/>
                  </a:lnTo>
                  <a:cubicBezTo>
                    <a:pt x="10648" y="4568"/>
                    <a:pt x="10740" y="4476"/>
                    <a:pt x="10740" y="4352"/>
                  </a:cubicBezTo>
                  <a:cubicBezTo>
                    <a:pt x="10740" y="4260"/>
                    <a:pt x="10648" y="4167"/>
                    <a:pt x="10555" y="4167"/>
                  </a:cubicBezTo>
                  <a:lnTo>
                    <a:pt x="402" y="4167"/>
                  </a:lnTo>
                  <a:lnTo>
                    <a:pt x="402" y="1637"/>
                  </a:lnTo>
                  <a:cubicBezTo>
                    <a:pt x="402" y="958"/>
                    <a:pt x="926" y="433"/>
                    <a:pt x="1605" y="402"/>
                  </a:cubicBezTo>
                  <a:close/>
                  <a:moveTo>
                    <a:pt x="3889" y="12500"/>
                  </a:moveTo>
                  <a:lnTo>
                    <a:pt x="3889" y="13055"/>
                  </a:lnTo>
                  <a:cubicBezTo>
                    <a:pt x="3889" y="13240"/>
                    <a:pt x="3735" y="13426"/>
                    <a:pt x="3549" y="13426"/>
                  </a:cubicBezTo>
                  <a:lnTo>
                    <a:pt x="2192" y="13426"/>
                  </a:lnTo>
                  <a:cubicBezTo>
                    <a:pt x="1975" y="13426"/>
                    <a:pt x="1821" y="13240"/>
                    <a:pt x="1821" y="13055"/>
                  </a:cubicBezTo>
                  <a:lnTo>
                    <a:pt x="1821" y="12500"/>
                  </a:lnTo>
                  <a:close/>
                  <a:moveTo>
                    <a:pt x="11574" y="12500"/>
                  </a:moveTo>
                  <a:lnTo>
                    <a:pt x="11574" y="13055"/>
                  </a:lnTo>
                  <a:cubicBezTo>
                    <a:pt x="11574" y="13240"/>
                    <a:pt x="11419" y="13426"/>
                    <a:pt x="11203" y="13426"/>
                  </a:cubicBezTo>
                  <a:lnTo>
                    <a:pt x="9876" y="13426"/>
                  </a:lnTo>
                  <a:cubicBezTo>
                    <a:pt x="9660" y="13426"/>
                    <a:pt x="9506" y="13240"/>
                    <a:pt x="9506" y="13055"/>
                  </a:cubicBezTo>
                  <a:lnTo>
                    <a:pt x="9506" y="12500"/>
                  </a:lnTo>
                  <a:close/>
                  <a:moveTo>
                    <a:pt x="1636" y="1"/>
                  </a:moveTo>
                  <a:cubicBezTo>
                    <a:pt x="741" y="32"/>
                    <a:pt x="0" y="742"/>
                    <a:pt x="0" y="1637"/>
                  </a:cubicBezTo>
                  <a:lnTo>
                    <a:pt x="0" y="10864"/>
                  </a:lnTo>
                  <a:cubicBezTo>
                    <a:pt x="0" y="11697"/>
                    <a:pt x="618" y="12376"/>
                    <a:pt x="1420" y="12500"/>
                  </a:cubicBezTo>
                  <a:lnTo>
                    <a:pt x="1420" y="13055"/>
                  </a:lnTo>
                  <a:cubicBezTo>
                    <a:pt x="1420" y="13487"/>
                    <a:pt x="1759" y="13827"/>
                    <a:pt x="2192" y="13827"/>
                  </a:cubicBezTo>
                  <a:lnTo>
                    <a:pt x="3549" y="13827"/>
                  </a:lnTo>
                  <a:cubicBezTo>
                    <a:pt x="3982" y="13827"/>
                    <a:pt x="4321" y="13487"/>
                    <a:pt x="4321" y="13055"/>
                  </a:cubicBezTo>
                  <a:lnTo>
                    <a:pt x="4321" y="12500"/>
                  </a:lnTo>
                  <a:lnTo>
                    <a:pt x="9105" y="12500"/>
                  </a:lnTo>
                  <a:lnTo>
                    <a:pt x="9105" y="13055"/>
                  </a:lnTo>
                  <a:cubicBezTo>
                    <a:pt x="9105" y="13487"/>
                    <a:pt x="9444" y="13827"/>
                    <a:pt x="9876" y="13827"/>
                  </a:cubicBezTo>
                  <a:lnTo>
                    <a:pt x="11234" y="13827"/>
                  </a:lnTo>
                  <a:cubicBezTo>
                    <a:pt x="11666" y="13827"/>
                    <a:pt x="12006" y="13487"/>
                    <a:pt x="12006" y="13055"/>
                  </a:cubicBezTo>
                  <a:lnTo>
                    <a:pt x="12006" y="12500"/>
                  </a:lnTo>
                  <a:cubicBezTo>
                    <a:pt x="12808" y="12376"/>
                    <a:pt x="13425" y="11697"/>
                    <a:pt x="13425" y="10864"/>
                  </a:cubicBezTo>
                  <a:lnTo>
                    <a:pt x="13425" y="1637"/>
                  </a:lnTo>
                  <a:cubicBezTo>
                    <a:pt x="13425" y="742"/>
                    <a:pt x="12685" y="1"/>
                    <a:pt x="117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4" name="Google Shape;13524;p25"/>
            <p:cNvSpPr/>
            <p:nvPr/>
          </p:nvSpPr>
          <p:spPr>
            <a:xfrm>
              <a:off x="6385088" y="2491331"/>
              <a:ext cx="202175" cy="60225"/>
            </a:xfrm>
            <a:custGeom>
              <a:avLst/>
              <a:gdLst/>
              <a:ahLst/>
              <a:cxnLst/>
              <a:rect l="l" t="t" r="r" b="b"/>
              <a:pathLst>
                <a:path w="8087" h="2409" extrusionOk="0">
                  <a:moveTo>
                    <a:pt x="7438" y="371"/>
                  </a:moveTo>
                  <a:cubicBezTo>
                    <a:pt x="7562" y="371"/>
                    <a:pt x="7685" y="495"/>
                    <a:pt x="7685" y="618"/>
                  </a:cubicBezTo>
                  <a:lnTo>
                    <a:pt x="7685" y="1760"/>
                  </a:lnTo>
                  <a:cubicBezTo>
                    <a:pt x="7685" y="1914"/>
                    <a:pt x="7562" y="2007"/>
                    <a:pt x="7438" y="2007"/>
                  </a:cubicBezTo>
                  <a:lnTo>
                    <a:pt x="649" y="2007"/>
                  </a:lnTo>
                  <a:cubicBezTo>
                    <a:pt x="525" y="2007"/>
                    <a:pt x="402" y="1914"/>
                    <a:pt x="402" y="1760"/>
                  </a:cubicBezTo>
                  <a:lnTo>
                    <a:pt x="402" y="618"/>
                  </a:lnTo>
                  <a:cubicBezTo>
                    <a:pt x="402" y="495"/>
                    <a:pt x="525" y="371"/>
                    <a:pt x="649" y="371"/>
                  </a:cubicBezTo>
                  <a:close/>
                  <a:moveTo>
                    <a:pt x="649" y="1"/>
                  </a:moveTo>
                  <a:cubicBezTo>
                    <a:pt x="309" y="1"/>
                    <a:pt x="0" y="279"/>
                    <a:pt x="0" y="618"/>
                  </a:cubicBezTo>
                  <a:lnTo>
                    <a:pt x="0" y="1791"/>
                  </a:lnTo>
                  <a:cubicBezTo>
                    <a:pt x="0" y="2130"/>
                    <a:pt x="309" y="2408"/>
                    <a:pt x="649" y="2408"/>
                  </a:cubicBezTo>
                  <a:lnTo>
                    <a:pt x="7438" y="2408"/>
                  </a:lnTo>
                  <a:cubicBezTo>
                    <a:pt x="7808" y="2408"/>
                    <a:pt x="8086" y="2099"/>
                    <a:pt x="8086" y="1760"/>
                  </a:cubicBezTo>
                  <a:lnTo>
                    <a:pt x="8086" y="587"/>
                  </a:lnTo>
                  <a:cubicBezTo>
                    <a:pt x="8055" y="248"/>
                    <a:pt x="7778" y="1"/>
                    <a:pt x="74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5" name="Google Shape;13525;p25"/>
            <p:cNvSpPr/>
            <p:nvPr/>
          </p:nvSpPr>
          <p:spPr>
            <a:xfrm>
              <a:off x="6359638" y="2603206"/>
              <a:ext cx="40125" cy="137550"/>
            </a:xfrm>
            <a:custGeom>
              <a:avLst/>
              <a:gdLst/>
              <a:ahLst/>
              <a:cxnLst/>
              <a:rect l="l" t="t" r="r" b="b"/>
              <a:pathLst>
                <a:path w="1605" h="5502" extrusionOk="0">
                  <a:moveTo>
                    <a:pt x="787" y="410"/>
                  </a:moveTo>
                  <a:cubicBezTo>
                    <a:pt x="980" y="410"/>
                    <a:pt x="1173" y="541"/>
                    <a:pt x="1173" y="803"/>
                  </a:cubicBezTo>
                  <a:lnTo>
                    <a:pt x="1173" y="4692"/>
                  </a:lnTo>
                  <a:cubicBezTo>
                    <a:pt x="1173" y="4954"/>
                    <a:pt x="980" y="5085"/>
                    <a:pt x="787" y="5085"/>
                  </a:cubicBezTo>
                  <a:cubicBezTo>
                    <a:pt x="594" y="5085"/>
                    <a:pt x="401" y="4954"/>
                    <a:pt x="401" y="4692"/>
                  </a:cubicBezTo>
                  <a:lnTo>
                    <a:pt x="401" y="803"/>
                  </a:lnTo>
                  <a:cubicBezTo>
                    <a:pt x="401" y="541"/>
                    <a:pt x="594" y="410"/>
                    <a:pt x="787" y="410"/>
                  </a:cubicBez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4692"/>
                  </a:lnTo>
                  <a:cubicBezTo>
                    <a:pt x="0" y="5232"/>
                    <a:pt x="401" y="5502"/>
                    <a:pt x="802" y="5502"/>
                  </a:cubicBezTo>
                  <a:cubicBezTo>
                    <a:pt x="1204" y="5502"/>
                    <a:pt x="1605" y="5232"/>
                    <a:pt x="1605" y="4692"/>
                  </a:cubicBezTo>
                  <a:lnTo>
                    <a:pt x="1605" y="803"/>
                  </a:lnTo>
                  <a:cubicBezTo>
                    <a:pt x="1605" y="371"/>
                    <a:pt x="1234" y="1"/>
                    <a:pt x="8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26" name="Google Shape;13526;p25"/>
          <p:cNvGrpSpPr/>
          <p:nvPr/>
        </p:nvGrpSpPr>
        <p:grpSpPr>
          <a:xfrm>
            <a:off x="1787563" y="3999592"/>
            <a:ext cx="346450" cy="314150"/>
            <a:chOff x="4051938" y="1937256"/>
            <a:chExt cx="346450" cy="314150"/>
          </a:xfrm>
        </p:grpSpPr>
        <p:sp>
          <p:nvSpPr>
            <p:cNvPr id="13527" name="Google Shape;13527;p25"/>
            <p:cNvSpPr/>
            <p:nvPr/>
          </p:nvSpPr>
          <p:spPr>
            <a:xfrm>
              <a:off x="4165338" y="2050031"/>
              <a:ext cx="104200" cy="88750"/>
            </a:xfrm>
            <a:custGeom>
              <a:avLst/>
              <a:gdLst/>
              <a:ahLst/>
              <a:cxnLst/>
              <a:rect l="l" t="t" r="r" b="b"/>
              <a:pathLst>
                <a:path w="4168" h="3550" extrusionOk="0">
                  <a:moveTo>
                    <a:pt x="2373" y="399"/>
                  </a:moveTo>
                  <a:cubicBezTo>
                    <a:pt x="3071" y="399"/>
                    <a:pt x="3735" y="945"/>
                    <a:pt x="3735" y="1759"/>
                  </a:cubicBezTo>
                  <a:cubicBezTo>
                    <a:pt x="3735" y="2531"/>
                    <a:pt x="3149" y="3148"/>
                    <a:pt x="2377" y="3148"/>
                  </a:cubicBezTo>
                  <a:cubicBezTo>
                    <a:pt x="1174" y="3148"/>
                    <a:pt x="556" y="1667"/>
                    <a:pt x="1421" y="802"/>
                  </a:cubicBezTo>
                  <a:cubicBezTo>
                    <a:pt x="1700" y="523"/>
                    <a:pt x="2040" y="399"/>
                    <a:pt x="2373" y="399"/>
                  </a:cubicBezTo>
                  <a:close/>
                  <a:moveTo>
                    <a:pt x="2382" y="1"/>
                  </a:moveTo>
                  <a:cubicBezTo>
                    <a:pt x="1948" y="1"/>
                    <a:pt x="1504" y="163"/>
                    <a:pt x="1143" y="525"/>
                  </a:cubicBezTo>
                  <a:cubicBezTo>
                    <a:pt x="1" y="1636"/>
                    <a:pt x="803" y="3549"/>
                    <a:pt x="2377" y="3549"/>
                  </a:cubicBezTo>
                  <a:cubicBezTo>
                    <a:pt x="3365" y="3549"/>
                    <a:pt x="4167" y="2747"/>
                    <a:pt x="4167" y="1759"/>
                  </a:cubicBezTo>
                  <a:cubicBezTo>
                    <a:pt x="4146" y="697"/>
                    <a:pt x="3283" y="1"/>
                    <a:pt x="2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8" name="Google Shape;13528;p25"/>
            <p:cNvSpPr/>
            <p:nvPr/>
          </p:nvSpPr>
          <p:spPr>
            <a:xfrm>
              <a:off x="4051938" y="1937256"/>
              <a:ext cx="346450" cy="314150"/>
            </a:xfrm>
            <a:custGeom>
              <a:avLst/>
              <a:gdLst/>
              <a:ahLst/>
              <a:cxnLst/>
              <a:rect l="l" t="t" r="r" b="b"/>
              <a:pathLst>
                <a:path w="13858" h="12566" extrusionOk="0">
                  <a:moveTo>
                    <a:pt x="6913" y="2258"/>
                  </a:moveTo>
                  <a:cubicBezTo>
                    <a:pt x="7037" y="2382"/>
                    <a:pt x="7129" y="2474"/>
                    <a:pt x="7253" y="2567"/>
                  </a:cubicBezTo>
                  <a:lnTo>
                    <a:pt x="6574" y="2567"/>
                  </a:lnTo>
                  <a:cubicBezTo>
                    <a:pt x="6697" y="2474"/>
                    <a:pt x="6790" y="2382"/>
                    <a:pt x="6913" y="2258"/>
                  </a:cubicBezTo>
                  <a:close/>
                  <a:moveTo>
                    <a:pt x="6296" y="1826"/>
                  </a:moveTo>
                  <a:lnTo>
                    <a:pt x="6450" y="1919"/>
                  </a:lnTo>
                  <a:lnTo>
                    <a:pt x="6574" y="2042"/>
                  </a:lnTo>
                  <a:cubicBezTo>
                    <a:pt x="6358" y="2227"/>
                    <a:pt x="6173" y="2412"/>
                    <a:pt x="5957" y="2628"/>
                  </a:cubicBezTo>
                  <a:lnTo>
                    <a:pt x="5740" y="2659"/>
                  </a:lnTo>
                  <a:lnTo>
                    <a:pt x="5432" y="2690"/>
                  </a:lnTo>
                  <a:cubicBezTo>
                    <a:pt x="5710" y="2382"/>
                    <a:pt x="5987" y="2073"/>
                    <a:pt x="6296" y="1826"/>
                  </a:cubicBezTo>
                  <a:close/>
                  <a:moveTo>
                    <a:pt x="4660" y="1178"/>
                  </a:moveTo>
                  <a:cubicBezTo>
                    <a:pt x="5123" y="1178"/>
                    <a:pt x="5555" y="1332"/>
                    <a:pt x="5957" y="1579"/>
                  </a:cubicBezTo>
                  <a:cubicBezTo>
                    <a:pt x="5555" y="1919"/>
                    <a:pt x="5216" y="2320"/>
                    <a:pt x="4876" y="2721"/>
                  </a:cubicBezTo>
                  <a:cubicBezTo>
                    <a:pt x="4352" y="2814"/>
                    <a:pt x="3858" y="2937"/>
                    <a:pt x="3364" y="3091"/>
                  </a:cubicBezTo>
                  <a:lnTo>
                    <a:pt x="3364" y="3091"/>
                  </a:lnTo>
                  <a:cubicBezTo>
                    <a:pt x="3370" y="2212"/>
                    <a:pt x="3616" y="1576"/>
                    <a:pt x="4074" y="1332"/>
                  </a:cubicBezTo>
                  <a:cubicBezTo>
                    <a:pt x="4228" y="1209"/>
                    <a:pt x="4444" y="1178"/>
                    <a:pt x="4660" y="1178"/>
                  </a:cubicBezTo>
                  <a:close/>
                  <a:moveTo>
                    <a:pt x="4660" y="406"/>
                  </a:moveTo>
                  <a:cubicBezTo>
                    <a:pt x="5617" y="406"/>
                    <a:pt x="6543" y="962"/>
                    <a:pt x="7253" y="1548"/>
                  </a:cubicBezTo>
                  <a:cubicBezTo>
                    <a:pt x="7685" y="1888"/>
                    <a:pt x="8055" y="2258"/>
                    <a:pt x="8395" y="2659"/>
                  </a:cubicBezTo>
                  <a:lnTo>
                    <a:pt x="7870" y="2598"/>
                  </a:lnTo>
                  <a:cubicBezTo>
                    <a:pt x="7623" y="2320"/>
                    <a:pt x="7345" y="2073"/>
                    <a:pt x="7068" y="1857"/>
                  </a:cubicBezTo>
                  <a:cubicBezTo>
                    <a:pt x="6440" y="1345"/>
                    <a:pt x="5549" y="746"/>
                    <a:pt x="4699" y="746"/>
                  </a:cubicBezTo>
                  <a:cubicBezTo>
                    <a:pt x="4421" y="746"/>
                    <a:pt x="4147" y="810"/>
                    <a:pt x="3889" y="962"/>
                  </a:cubicBezTo>
                  <a:cubicBezTo>
                    <a:pt x="3302" y="1271"/>
                    <a:pt x="2963" y="2042"/>
                    <a:pt x="2963" y="3061"/>
                  </a:cubicBezTo>
                  <a:lnTo>
                    <a:pt x="2839" y="3061"/>
                  </a:lnTo>
                  <a:cubicBezTo>
                    <a:pt x="2747" y="3061"/>
                    <a:pt x="2685" y="3061"/>
                    <a:pt x="2593" y="3091"/>
                  </a:cubicBezTo>
                  <a:cubicBezTo>
                    <a:pt x="2593" y="1919"/>
                    <a:pt x="2994" y="1055"/>
                    <a:pt x="3704" y="653"/>
                  </a:cubicBezTo>
                  <a:lnTo>
                    <a:pt x="3673" y="653"/>
                  </a:lnTo>
                  <a:cubicBezTo>
                    <a:pt x="3981" y="499"/>
                    <a:pt x="4321" y="406"/>
                    <a:pt x="4660" y="406"/>
                  </a:cubicBezTo>
                  <a:close/>
                  <a:moveTo>
                    <a:pt x="9298" y="1170"/>
                  </a:moveTo>
                  <a:cubicBezTo>
                    <a:pt x="9457" y="1170"/>
                    <a:pt x="9626" y="1225"/>
                    <a:pt x="9753" y="1301"/>
                  </a:cubicBezTo>
                  <a:cubicBezTo>
                    <a:pt x="10215" y="1579"/>
                    <a:pt x="10462" y="2196"/>
                    <a:pt x="10493" y="3091"/>
                  </a:cubicBezTo>
                  <a:cubicBezTo>
                    <a:pt x="9999" y="2937"/>
                    <a:pt x="9475" y="2814"/>
                    <a:pt x="8981" y="2721"/>
                  </a:cubicBezTo>
                  <a:cubicBezTo>
                    <a:pt x="8641" y="2320"/>
                    <a:pt x="8271" y="1950"/>
                    <a:pt x="7901" y="1579"/>
                  </a:cubicBezTo>
                  <a:cubicBezTo>
                    <a:pt x="8271" y="1332"/>
                    <a:pt x="8734" y="1178"/>
                    <a:pt x="9197" y="1178"/>
                  </a:cubicBezTo>
                  <a:cubicBezTo>
                    <a:pt x="9230" y="1173"/>
                    <a:pt x="9264" y="1170"/>
                    <a:pt x="9298" y="1170"/>
                  </a:cubicBezTo>
                  <a:close/>
                  <a:moveTo>
                    <a:pt x="9197" y="406"/>
                  </a:moveTo>
                  <a:cubicBezTo>
                    <a:pt x="9536" y="406"/>
                    <a:pt x="9845" y="499"/>
                    <a:pt x="10154" y="653"/>
                  </a:cubicBezTo>
                  <a:cubicBezTo>
                    <a:pt x="10864" y="1055"/>
                    <a:pt x="11234" y="1950"/>
                    <a:pt x="11234" y="3184"/>
                  </a:cubicBezTo>
                  <a:lnTo>
                    <a:pt x="11234" y="3400"/>
                  </a:lnTo>
                  <a:lnTo>
                    <a:pt x="10894" y="3246"/>
                  </a:lnTo>
                  <a:lnTo>
                    <a:pt x="10894" y="3153"/>
                  </a:lnTo>
                  <a:cubicBezTo>
                    <a:pt x="10894" y="2073"/>
                    <a:pt x="10555" y="1301"/>
                    <a:pt x="9969" y="962"/>
                  </a:cubicBezTo>
                  <a:cubicBezTo>
                    <a:pt x="9722" y="808"/>
                    <a:pt x="9475" y="746"/>
                    <a:pt x="9197" y="746"/>
                  </a:cubicBezTo>
                  <a:cubicBezTo>
                    <a:pt x="8611" y="808"/>
                    <a:pt x="8055" y="962"/>
                    <a:pt x="7561" y="1301"/>
                  </a:cubicBezTo>
                  <a:lnTo>
                    <a:pt x="7253" y="1055"/>
                  </a:lnTo>
                  <a:cubicBezTo>
                    <a:pt x="7839" y="653"/>
                    <a:pt x="8518" y="437"/>
                    <a:pt x="9197" y="406"/>
                  </a:cubicBezTo>
                  <a:close/>
                  <a:moveTo>
                    <a:pt x="2809" y="3462"/>
                  </a:moveTo>
                  <a:cubicBezTo>
                    <a:pt x="3025" y="3462"/>
                    <a:pt x="3210" y="3647"/>
                    <a:pt x="3241" y="3863"/>
                  </a:cubicBezTo>
                  <a:cubicBezTo>
                    <a:pt x="3257" y="4167"/>
                    <a:pt x="3031" y="4330"/>
                    <a:pt x="2807" y="4330"/>
                  </a:cubicBezTo>
                  <a:cubicBezTo>
                    <a:pt x="2599" y="4330"/>
                    <a:pt x="2391" y="4191"/>
                    <a:pt x="2377" y="3894"/>
                  </a:cubicBezTo>
                  <a:cubicBezTo>
                    <a:pt x="2377" y="3770"/>
                    <a:pt x="2438" y="3647"/>
                    <a:pt x="2531" y="3554"/>
                  </a:cubicBezTo>
                  <a:cubicBezTo>
                    <a:pt x="2623" y="3493"/>
                    <a:pt x="2716" y="3462"/>
                    <a:pt x="2809" y="3462"/>
                  </a:cubicBezTo>
                  <a:close/>
                  <a:moveTo>
                    <a:pt x="3858" y="4172"/>
                  </a:moveTo>
                  <a:lnTo>
                    <a:pt x="3704" y="4449"/>
                  </a:lnTo>
                  <a:lnTo>
                    <a:pt x="3549" y="4727"/>
                  </a:lnTo>
                  <a:cubicBezTo>
                    <a:pt x="3518" y="4634"/>
                    <a:pt x="3518" y="4542"/>
                    <a:pt x="3488" y="4449"/>
                  </a:cubicBezTo>
                  <a:cubicBezTo>
                    <a:pt x="3518" y="4388"/>
                    <a:pt x="3580" y="4326"/>
                    <a:pt x="3580" y="4264"/>
                  </a:cubicBezTo>
                  <a:lnTo>
                    <a:pt x="3858" y="4172"/>
                  </a:lnTo>
                  <a:close/>
                  <a:moveTo>
                    <a:pt x="9969" y="4172"/>
                  </a:moveTo>
                  <a:lnTo>
                    <a:pt x="9969" y="4172"/>
                  </a:lnTo>
                  <a:cubicBezTo>
                    <a:pt x="10092" y="4202"/>
                    <a:pt x="10246" y="4264"/>
                    <a:pt x="10370" y="4295"/>
                  </a:cubicBezTo>
                  <a:cubicBezTo>
                    <a:pt x="10339" y="4449"/>
                    <a:pt x="10308" y="4573"/>
                    <a:pt x="10277" y="4727"/>
                  </a:cubicBezTo>
                  <a:lnTo>
                    <a:pt x="10154" y="4449"/>
                  </a:lnTo>
                  <a:cubicBezTo>
                    <a:pt x="10092" y="4357"/>
                    <a:pt x="10030" y="4264"/>
                    <a:pt x="9969" y="4172"/>
                  </a:cubicBezTo>
                  <a:close/>
                  <a:moveTo>
                    <a:pt x="3117" y="4727"/>
                  </a:moveTo>
                  <a:cubicBezTo>
                    <a:pt x="3179" y="4881"/>
                    <a:pt x="3210" y="5067"/>
                    <a:pt x="3272" y="5252"/>
                  </a:cubicBezTo>
                  <a:cubicBezTo>
                    <a:pt x="3210" y="5406"/>
                    <a:pt x="3117" y="5591"/>
                    <a:pt x="3055" y="5745"/>
                  </a:cubicBezTo>
                  <a:cubicBezTo>
                    <a:pt x="2932" y="5406"/>
                    <a:pt x="2839" y="5097"/>
                    <a:pt x="2778" y="4789"/>
                  </a:cubicBezTo>
                  <a:lnTo>
                    <a:pt x="2901" y="4789"/>
                  </a:lnTo>
                  <a:lnTo>
                    <a:pt x="2901" y="4758"/>
                  </a:lnTo>
                  <a:cubicBezTo>
                    <a:pt x="2994" y="4758"/>
                    <a:pt x="3055" y="4758"/>
                    <a:pt x="3117" y="4727"/>
                  </a:cubicBezTo>
                  <a:close/>
                  <a:moveTo>
                    <a:pt x="10771" y="4449"/>
                  </a:moveTo>
                  <a:lnTo>
                    <a:pt x="11080" y="4604"/>
                  </a:lnTo>
                  <a:cubicBezTo>
                    <a:pt x="11018" y="4974"/>
                    <a:pt x="10894" y="5375"/>
                    <a:pt x="10771" y="5745"/>
                  </a:cubicBezTo>
                  <a:cubicBezTo>
                    <a:pt x="10709" y="5591"/>
                    <a:pt x="10648" y="5437"/>
                    <a:pt x="10555" y="5283"/>
                  </a:cubicBezTo>
                  <a:cubicBezTo>
                    <a:pt x="10648" y="5005"/>
                    <a:pt x="10709" y="4727"/>
                    <a:pt x="10771" y="4449"/>
                  </a:cubicBezTo>
                  <a:close/>
                  <a:moveTo>
                    <a:pt x="2377" y="4789"/>
                  </a:moveTo>
                  <a:cubicBezTo>
                    <a:pt x="2469" y="5283"/>
                    <a:pt x="2623" y="5776"/>
                    <a:pt x="2809" y="6270"/>
                  </a:cubicBezTo>
                  <a:cubicBezTo>
                    <a:pt x="2623" y="6764"/>
                    <a:pt x="2469" y="7289"/>
                    <a:pt x="2377" y="7782"/>
                  </a:cubicBezTo>
                  <a:cubicBezTo>
                    <a:pt x="1605" y="7350"/>
                    <a:pt x="1173" y="6795"/>
                    <a:pt x="1173" y="6270"/>
                  </a:cubicBezTo>
                  <a:cubicBezTo>
                    <a:pt x="1173" y="5776"/>
                    <a:pt x="1605" y="5221"/>
                    <a:pt x="2377" y="4789"/>
                  </a:cubicBezTo>
                  <a:close/>
                  <a:moveTo>
                    <a:pt x="11481" y="4789"/>
                  </a:moveTo>
                  <a:cubicBezTo>
                    <a:pt x="12252" y="5252"/>
                    <a:pt x="12654" y="5776"/>
                    <a:pt x="12654" y="6301"/>
                  </a:cubicBezTo>
                  <a:cubicBezTo>
                    <a:pt x="12654" y="6826"/>
                    <a:pt x="12221" y="7350"/>
                    <a:pt x="11450" y="7813"/>
                  </a:cubicBezTo>
                  <a:cubicBezTo>
                    <a:pt x="11357" y="7289"/>
                    <a:pt x="11203" y="6795"/>
                    <a:pt x="11018" y="6301"/>
                  </a:cubicBezTo>
                  <a:cubicBezTo>
                    <a:pt x="11203" y="5807"/>
                    <a:pt x="11357" y="5313"/>
                    <a:pt x="11481" y="4789"/>
                  </a:cubicBezTo>
                  <a:close/>
                  <a:moveTo>
                    <a:pt x="8919" y="3925"/>
                  </a:moveTo>
                  <a:lnTo>
                    <a:pt x="9413" y="4017"/>
                  </a:lnTo>
                  <a:lnTo>
                    <a:pt x="9382" y="4017"/>
                  </a:lnTo>
                  <a:cubicBezTo>
                    <a:pt x="9536" y="4233"/>
                    <a:pt x="9660" y="4449"/>
                    <a:pt x="9783" y="4665"/>
                  </a:cubicBezTo>
                  <a:cubicBezTo>
                    <a:pt x="10370" y="5653"/>
                    <a:pt x="10771" y="6702"/>
                    <a:pt x="11049" y="7844"/>
                  </a:cubicBezTo>
                  <a:cubicBezTo>
                    <a:pt x="11018" y="7834"/>
                    <a:pt x="10990" y="7830"/>
                    <a:pt x="10965" y="7830"/>
                  </a:cubicBezTo>
                  <a:cubicBezTo>
                    <a:pt x="10915" y="7830"/>
                    <a:pt x="10874" y="7844"/>
                    <a:pt x="10833" y="7844"/>
                  </a:cubicBezTo>
                  <a:lnTo>
                    <a:pt x="10709" y="7906"/>
                  </a:lnTo>
                  <a:cubicBezTo>
                    <a:pt x="10462" y="6826"/>
                    <a:pt x="10030" y="5776"/>
                    <a:pt x="9475" y="4820"/>
                  </a:cubicBezTo>
                  <a:cubicBezTo>
                    <a:pt x="9290" y="4511"/>
                    <a:pt x="9104" y="4202"/>
                    <a:pt x="8919" y="3925"/>
                  </a:cubicBezTo>
                  <a:close/>
                  <a:moveTo>
                    <a:pt x="4938" y="3925"/>
                  </a:moveTo>
                  <a:cubicBezTo>
                    <a:pt x="4722" y="4202"/>
                    <a:pt x="4568" y="4511"/>
                    <a:pt x="4352" y="4851"/>
                  </a:cubicBezTo>
                  <a:cubicBezTo>
                    <a:pt x="3920" y="5591"/>
                    <a:pt x="3549" y="6424"/>
                    <a:pt x="3302" y="7289"/>
                  </a:cubicBezTo>
                  <a:cubicBezTo>
                    <a:pt x="3210" y="7566"/>
                    <a:pt x="3148" y="7875"/>
                    <a:pt x="3086" y="8153"/>
                  </a:cubicBezTo>
                  <a:cubicBezTo>
                    <a:pt x="2994" y="8122"/>
                    <a:pt x="2901" y="8091"/>
                    <a:pt x="2809" y="8029"/>
                  </a:cubicBezTo>
                  <a:lnTo>
                    <a:pt x="2747" y="7998"/>
                  </a:lnTo>
                  <a:cubicBezTo>
                    <a:pt x="2870" y="7443"/>
                    <a:pt x="3025" y="6918"/>
                    <a:pt x="3241" y="6394"/>
                  </a:cubicBezTo>
                  <a:cubicBezTo>
                    <a:pt x="3457" y="5776"/>
                    <a:pt x="3734" y="5221"/>
                    <a:pt x="4043" y="4665"/>
                  </a:cubicBezTo>
                  <a:cubicBezTo>
                    <a:pt x="4167" y="4449"/>
                    <a:pt x="4321" y="4233"/>
                    <a:pt x="4444" y="4017"/>
                  </a:cubicBezTo>
                  <a:lnTo>
                    <a:pt x="4938" y="3925"/>
                  </a:lnTo>
                  <a:close/>
                  <a:moveTo>
                    <a:pt x="3549" y="7875"/>
                  </a:moveTo>
                  <a:lnTo>
                    <a:pt x="3704" y="8153"/>
                  </a:lnTo>
                  <a:lnTo>
                    <a:pt x="3858" y="8430"/>
                  </a:lnTo>
                  <a:cubicBezTo>
                    <a:pt x="3734" y="8400"/>
                    <a:pt x="3580" y="8338"/>
                    <a:pt x="3457" y="8307"/>
                  </a:cubicBezTo>
                  <a:cubicBezTo>
                    <a:pt x="3488" y="8153"/>
                    <a:pt x="3518" y="8029"/>
                    <a:pt x="3549" y="7875"/>
                  </a:cubicBezTo>
                  <a:close/>
                  <a:moveTo>
                    <a:pt x="10277" y="7875"/>
                  </a:moveTo>
                  <a:cubicBezTo>
                    <a:pt x="10308" y="7968"/>
                    <a:pt x="10339" y="8091"/>
                    <a:pt x="10339" y="8184"/>
                  </a:cubicBezTo>
                  <a:cubicBezTo>
                    <a:pt x="10308" y="8214"/>
                    <a:pt x="10277" y="8276"/>
                    <a:pt x="10246" y="8369"/>
                  </a:cubicBezTo>
                  <a:lnTo>
                    <a:pt x="9969" y="8430"/>
                  </a:lnTo>
                  <a:cubicBezTo>
                    <a:pt x="10030" y="8338"/>
                    <a:pt x="10092" y="8245"/>
                    <a:pt x="10154" y="8153"/>
                  </a:cubicBezTo>
                  <a:cubicBezTo>
                    <a:pt x="10185" y="8060"/>
                    <a:pt x="10246" y="7968"/>
                    <a:pt x="10277" y="7875"/>
                  </a:cubicBezTo>
                  <a:close/>
                  <a:moveTo>
                    <a:pt x="3889" y="6826"/>
                  </a:moveTo>
                  <a:cubicBezTo>
                    <a:pt x="4043" y="7165"/>
                    <a:pt x="4197" y="7474"/>
                    <a:pt x="4383" y="7782"/>
                  </a:cubicBezTo>
                  <a:cubicBezTo>
                    <a:pt x="4537" y="8091"/>
                    <a:pt x="4753" y="8400"/>
                    <a:pt x="4938" y="8677"/>
                  </a:cubicBezTo>
                  <a:cubicBezTo>
                    <a:pt x="4784" y="8646"/>
                    <a:pt x="4599" y="8616"/>
                    <a:pt x="4444" y="8585"/>
                  </a:cubicBezTo>
                  <a:cubicBezTo>
                    <a:pt x="4321" y="8369"/>
                    <a:pt x="4167" y="8153"/>
                    <a:pt x="4074" y="7937"/>
                  </a:cubicBezTo>
                  <a:cubicBezTo>
                    <a:pt x="3950" y="7721"/>
                    <a:pt x="3827" y="7535"/>
                    <a:pt x="3734" y="7319"/>
                  </a:cubicBezTo>
                  <a:cubicBezTo>
                    <a:pt x="3765" y="7165"/>
                    <a:pt x="3827" y="6980"/>
                    <a:pt x="3889" y="6826"/>
                  </a:cubicBezTo>
                  <a:close/>
                  <a:moveTo>
                    <a:pt x="9969" y="6826"/>
                  </a:moveTo>
                  <a:cubicBezTo>
                    <a:pt x="10030" y="6980"/>
                    <a:pt x="10092" y="7165"/>
                    <a:pt x="10123" y="7319"/>
                  </a:cubicBezTo>
                  <a:cubicBezTo>
                    <a:pt x="10030" y="7535"/>
                    <a:pt x="9907" y="7752"/>
                    <a:pt x="9783" y="7937"/>
                  </a:cubicBezTo>
                  <a:cubicBezTo>
                    <a:pt x="9660" y="8153"/>
                    <a:pt x="9536" y="8369"/>
                    <a:pt x="9413" y="8585"/>
                  </a:cubicBezTo>
                  <a:lnTo>
                    <a:pt x="8919" y="8677"/>
                  </a:lnTo>
                  <a:lnTo>
                    <a:pt x="8888" y="8677"/>
                  </a:lnTo>
                  <a:cubicBezTo>
                    <a:pt x="9104" y="8400"/>
                    <a:pt x="9290" y="8091"/>
                    <a:pt x="9475" y="7782"/>
                  </a:cubicBezTo>
                  <a:cubicBezTo>
                    <a:pt x="9660" y="7474"/>
                    <a:pt x="9814" y="7134"/>
                    <a:pt x="9969" y="6826"/>
                  </a:cubicBezTo>
                  <a:close/>
                  <a:moveTo>
                    <a:pt x="6902" y="3739"/>
                  </a:moveTo>
                  <a:cubicBezTo>
                    <a:pt x="7376" y="3739"/>
                    <a:pt x="7855" y="3770"/>
                    <a:pt x="8333" y="3832"/>
                  </a:cubicBezTo>
                  <a:cubicBezTo>
                    <a:pt x="8611" y="4202"/>
                    <a:pt x="8888" y="4604"/>
                    <a:pt x="9104" y="5005"/>
                  </a:cubicBezTo>
                  <a:cubicBezTo>
                    <a:pt x="9351" y="5437"/>
                    <a:pt x="9567" y="5838"/>
                    <a:pt x="9753" y="6270"/>
                  </a:cubicBezTo>
                  <a:cubicBezTo>
                    <a:pt x="9567" y="6702"/>
                    <a:pt x="9351" y="7134"/>
                    <a:pt x="9104" y="7566"/>
                  </a:cubicBezTo>
                  <a:cubicBezTo>
                    <a:pt x="8888" y="7968"/>
                    <a:pt x="8611" y="8369"/>
                    <a:pt x="8333" y="8739"/>
                  </a:cubicBezTo>
                  <a:cubicBezTo>
                    <a:pt x="7870" y="8801"/>
                    <a:pt x="7376" y="8832"/>
                    <a:pt x="6913" y="8832"/>
                  </a:cubicBezTo>
                  <a:cubicBezTo>
                    <a:pt x="6450" y="8832"/>
                    <a:pt x="5957" y="8801"/>
                    <a:pt x="5494" y="8739"/>
                  </a:cubicBezTo>
                  <a:cubicBezTo>
                    <a:pt x="5216" y="8369"/>
                    <a:pt x="4938" y="7968"/>
                    <a:pt x="4722" y="7566"/>
                  </a:cubicBezTo>
                  <a:cubicBezTo>
                    <a:pt x="4475" y="7134"/>
                    <a:pt x="4259" y="6733"/>
                    <a:pt x="4074" y="6301"/>
                  </a:cubicBezTo>
                  <a:cubicBezTo>
                    <a:pt x="4259" y="5838"/>
                    <a:pt x="4475" y="5437"/>
                    <a:pt x="4722" y="5005"/>
                  </a:cubicBezTo>
                  <a:cubicBezTo>
                    <a:pt x="4938" y="4604"/>
                    <a:pt x="5216" y="4202"/>
                    <a:pt x="5494" y="3832"/>
                  </a:cubicBezTo>
                  <a:cubicBezTo>
                    <a:pt x="5957" y="3770"/>
                    <a:pt x="6427" y="3739"/>
                    <a:pt x="6902" y="3739"/>
                  </a:cubicBezTo>
                  <a:close/>
                  <a:moveTo>
                    <a:pt x="11022" y="8264"/>
                  </a:moveTo>
                  <a:cubicBezTo>
                    <a:pt x="11234" y="8264"/>
                    <a:pt x="11427" y="8432"/>
                    <a:pt x="11481" y="8646"/>
                  </a:cubicBezTo>
                  <a:cubicBezTo>
                    <a:pt x="11481" y="8801"/>
                    <a:pt x="11419" y="8924"/>
                    <a:pt x="11296" y="9017"/>
                  </a:cubicBezTo>
                  <a:lnTo>
                    <a:pt x="11296" y="9048"/>
                  </a:lnTo>
                  <a:cubicBezTo>
                    <a:pt x="11240" y="9095"/>
                    <a:pt x="11183" y="9115"/>
                    <a:pt x="11126" y="9115"/>
                  </a:cubicBezTo>
                  <a:cubicBezTo>
                    <a:pt x="10777" y="9115"/>
                    <a:pt x="10473" y="8329"/>
                    <a:pt x="10925" y="8276"/>
                  </a:cubicBezTo>
                  <a:cubicBezTo>
                    <a:pt x="10958" y="8268"/>
                    <a:pt x="10990" y="8264"/>
                    <a:pt x="11022" y="8264"/>
                  </a:cubicBezTo>
                  <a:close/>
                  <a:moveTo>
                    <a:pt x="7253" y="10004"/>
                  </a:moveTo>
                  <a:cubicBezTo>
                    <a:pt x="7160" y="10097"/>
                    <a:pt x="7037" y="10190"/>
                    <a:pt x="6944" y="10313"/>
                  </a:cubicBezTo>
                  <a:cubicBezTo>
                    <a:pt x="6821" y="10190"/>
                    <a:pt x="6697" y="10097"/>
                    <a:pt x="6605" y="10004"/>
                  </a:cubicBezTo>
                  <a:close/>
                  <a:moveTo>
                    <a:pt x="8395" y="9912"/>
                  </a:moveTo>
                  <a:lnTo>
                    <a:pt x="8395" y="9912"/>
                  </a:lnTo>
                  <a:cubicBezTo>
                    <a:pt x="8117" y="10220"/>
                    <a:pt x="7839" y="10498"/>
                    <a:pt x="7561" y="10776"/>
                  </a:cubicBezTo>
                  <a:cubicBezTo>
                    <a:pt x="7500" y="10745"/>
                    <a:pt x="7438" y="10714"/>
                    <a:pt x="7407" y="10652"/>
                  </a:cubicBezTo>
                  <a:cubicBezTo>
                    <a:pt x="7345" y="10622"/>
                    <a:pt x="7284" y="10591"/>
                    <a:pt x="7253" y="10560"/>
                  </a:cubicBezTo>
                  <a:cubicBezTo>
                    <a:pt x="7469" y="10375"/>
                    <a:pt x="7654" y="10159"/>
                    <a:pt x="7870" y="9974"/>
                  </a:cubicBezTo>
                  <a:lnTo>
                    <a:pt x="7901" y="9974"/>
                  </a:lnTo>
                  <a:lnTo>
                    <a:pt x="8395" y="9912"/>
                  </a:lnTo>
                  <a:close/>
                  <a:moveTo>
                    <a:pt x="3364" y="9480"/>
                  </a:moveTo>
                  <a:lnTo>
                    <a:pt x="3364" y="9480"/>
                  </a:lnTo>
                  <a:cubicBezTo>
                    <a:pt x="3858" y="9634"/>
                    <a:pt x="4352" y="9758"/>
                    <a:pt x="4876" y="9850"/>
                  </a:cubicBezTo>
                  <a:cubicBezTo>
                    <a:pt x="5216" y="10251"/>
                    <a:pt x="5555" y="10622"/>
                    <a:pt x="5957" y="10992"/>
                  </a:cubicBezTo>
                  <a:cubicBezTo>
                    <a:pt x="5555" y="11239"/>
                    <a:pt x="5123" y="11362"/>
                    <a:pt x="4660" y="11393"/>
                  </a:cubicBezTo>
                  <a:cubicBezTo>
                    <a:pt x="4444" y="11393"/>
                    <a:pt x="4259" y="11362"/>
                    <a:pt x="4074" y="11270"/>
                  </a:cubicBezTo>
                  <a:cubicBezTo>
                    <a:pt x="3611" y="10992"/>
                    <a:pt x="3364" y="10375"/>
                    <a:pt x="3364" y="9480"/>
                  </a:cubicBezTo>
                  <a:close/>
                  <a:moveTo>
                    <a:pt x="10493" y="9480"/>
                  </a:moveTo>
                  <a:cubicBezTo>
                    <a:pt x="10493" y="10375"/>
                    <a:pt x="10215" y="10992"/>
                    <a:pt x="9753" y="11270"/>
                  </a:cubicBezTo>
                  <a:cubicBezTo>
                    <a:pt x="9598" y="11362"/>
                    <a:pt x="9382" y="11393"/>
                    <a:pt x="9197" y="11393"/>
                  </a:cubicBezTo>
                  <a:cubicBezTo>
                    <a:pt x="8734" y="11362"/>
                    <a:pt x="8271" y="11239"/>
                    <a:pt x="7901" y="10992"/>
                  </a:cubicBezTo>
                  <a:cubicBezTo>
                    <a:pt x="8271" y="10622"/>
                    <a:pt x="8641" y="10251"/>
                    <a:pt x="8981" y="9850"/>
                  </a:cubicBezTo>
                  <a:cubicBezTo>
                    <a:pt x="9475" y="9758"/>
                    <a:pt x="9999" y="9634"/>
                    <a:pt x="10493" y="9480"/>
                  </a:cubicBezTo>
                  <a:close/>
                  <a:moveTo>
                    <a:pt x="2623" y="9202"/>
                  </a:moveTo>
                  <a:lnTo>
                    <a:pt x="2963" y="9325"/>
                  </a:lnTo>
                  <a:lnTo>
                    <a:pt x="2963" y="9418"/>
                  </a:lnTo>
                  <a:cubicBezTo>
                    <a:pt x="2963" y="10498"/>
                    <a:pt x="3272" y="11270"/>
                    <a:pt x="3889" y="11609"/>
                  </a:cubicBezTo>
                  <a:cubicBezTo>
                    <a:pt x="4105" y="11733"/>
                    <a:pt x="4383" y="11794"/>
                    <a:pt x="4660" y="11794"/>
                  </a:cubicBezTo>
                  <a:cubicBezTo>
                    <a:pt x="5216" y="11764"/>
                    <a:pt x="5771" y="11578"/>
                    <a:pt x="6265" y="11270"/>
                  </a:cubicBezTo>
                  <a:lnTo>
                    <a:pt x="6327" y="11301"/>
                  </a:lnTo>
                  <a:cubicBezTo>
                    <a:pt x="6389" y="11362"/>
                    <a:pt x="6481" y="11424"/>
                    <a:pt x="6574" y="11486"/>
                  </a:cubicBezTo>
                  <a:cubicBezTo>
                    <a:pt x="6018" y="11887"/>
                    <a:pt x="5339" y="12134"/>
                    <a:pt x="4660" y="12165"/>
                  </a:cubicBezTo>
                  <a:cubicBezTo>
                    <a:pt x="4321" y="12165"/>
                    <a:pt x="3981" y="12103"/>
                    <a:pt x="3704" y="11918"/>
                  </a:cubicBezTo>
                  <a:cubicBezTo>
                    <a:pt x="2994" y="11517"/>
                    <a:pt x="2593" y="10622"/>
                    <a:pt x="2593" y="9418"/>
                  </a:cubicBezTo>
                  <a:lnTo>
                    <a:pt x="2593" y="9202"/>
                  </a:lnTo>
                  <a:close/>
                  <a:moveTo>
                    <a:pt x="11265" y="9480"/>
                  </a:moveTo>
                  <a:cubicBezTo>
                    <a:pt x="11265" y="10652"/>
                    <a:pt x="10864" y="11517"/>
                    <a:pt x="10154" y="11918"/>
                  </a:cubicBezTo>
                  <a:cubicBezTo>
                    <a:pt x="9876" y="12103"/>
                    <a:pt x="9536" y="12165"/>
                    <a:pt x="9197" y="12165"/>
                  </a:cubicBezTo>
                  <a:cubicBezTo>
                    <a:pt x="8240" y="12165"/>
                    <a:pt x="7314" y="11609"/>
                    <a:pt x="6605" y="11023"/>
                  </a:cubicBezTo>
                  <a:cubicBezTo>
                    <a:pt x="6173" y="10683"/>
                    <a:pt x="5802" y="10313"/>
                    <a:pt x="5463" y="9912"/>
                  </a:cubicBezTo>
                  <a:lnTo>
                    <a:pt x="5463" y="9912"/>
                  </a:lnTo>
                  <a:lnTo>
                    <a:pt x="5710" y="9943"/>
                  </a:lnTo>
                  <a:lnTo>
                    <a:pt x="5987" y="9974"/>
                  </a:lnTo>
                  <a:cubicBezTo>
                    <a:pt x="6234" y="10220"/>
                    <a:pt x="6512" y="10498"/>
                    <a:pt x="6790" y="10714"/>
                  </a:cubicBezTo>
                  <a:cubicBezTo>
                    <a:pt x="7469" y="11270"/>
                    <a:pt x="8302" y="11825"/>
                    <a:pt x="9197" y="11825"/>
                  </a:cubicBezTo>
                  <a:cubicBezTo>
                    <a:pt x="9475" y="11825"/>
                    <a:pt x="9753" y="11764"/>
                    <a:pt x="9969" y="11609"/>
                  </a:cubicBezTo>
                  <a:cubicBezTo>
                    <a:pt x="10555" y="11301"/>
                    <a:pt x="10894" y="10529"/>
                    <a:pt x="10894" y="9511"/>
                  </a:cubicBezTo>
                  <a:lnTo>
                    <a:pt x="11018" y="9511"/>
                  </a:lnTo>
                  <a:cubicBezTo>
                    <a:pt x="11110" y="9511"/>
                    <a:pt x="11172" y="9511"/>
                    <a:pt x="11265" y="9480"/>
                  </a:cubicBezTo>
                  <a:close/>
                  <a:moveTo>
                    <a:pt x="4528" y="1"/>
                  </a:moveTo>
                  <a:cubicBezTo>
                    <a:pt x="4146" y="1"/>
                    <a:pt x="3792" y="117"/>
                    <a:pt x="3488" y="283"/>
                  </a:cubicBezTo>
                  <a:cubicBezTo>
                    <a:pt x="2654" y="777"/>
                    <a:pt x="2191" y="1795"/>
                    <a:pt x="2191" y="3153"/>
                  </a:cubicBezTo>
                  <a:lnTo>
                    <a:pt x="2191" y="3338"/>
                  </a:lnTo>
                  <a:cubicBezTo>
                    <a:pt x="2099" y="3431"/>
                    <a:pt x="2037" y="3523"/>
                    <a:pt x="2006" y="3647"/>
                  </a:cubicBezTo>
                  <a:cubicBezTo>
                    <a:pt x="710" y="4326"/>
                    <a:pt x="0" y="5252"/>
                    <a:pt x="0" y="6270"/>
                  </a:cubicBezTo>
                  <a:cubicBezTo>
                    <a:pt x="31" y="6918"/>
                    <a:pt x="309" y="7535"/>
                    <a:pt x="772" y="7998"/>
                  </a:cubicBezTo>
                  <a:cubicBezTo>
                    <a:pt x="803" y="8045"/>
                    <a:pt x="849" y="8068"/>
                    <a:pt x="899" y="8068"/>
                  </a:cubicBezTo>
                  <a:cubicBezTo>
                    <a:pt x="949" y="8068"/>
                    <a:pt x="1003" y="8045"/>
                    <a:pt x="1049" y="7998"/>
                  </a:cubicBezTo>
                  <a:cubicBezTo>
                    <a:pt x="1142" y="7937"/>
                    <a:pt x="1142" y="7782"/>
                    <a:pt x="1049" y="7721"/>
                  </a:cubicBezTo>
                  <a:cubicBezTo>
                    <a:pt x="648" y="7350"/>
                    <a:pt x="432" y="6826"/>
                    <a:pt x="401" y="6270"/>
                  </a:cubicBezTo>
                  <a:cubicBezTo>
                    <a:pt x="401" y="5468"/>
                    <a:pt x="957" y="4727"/>
                    <a:pt x="1975" y="4110"/>
                  </a:cubicBezTo>
                  <a:cubicBezTo>
                    <a:pt x="2006" y="4233"/>
                    <a:pt x="2068" y="4357"/>
                    <a:pt x="2130" y="4449"/>
                  </a:cubicBezTo>
                  <a:cubicBezTo>
                    <a:pt x="1266" y="4974"/>
                    <a:pt x="772" y="5622"/>
                    <a:pt x="772" y="6270"/>
                  </a:cubicBezTo>
                  <a:cubicBezTo>
                    <a:pt x="772" y="7042"/>
                    <a:pt x="1389" y="7782"/>
                    <a:pt x="2500" y="8338"/>
                  </a:cubicBezTo>
                  <a:cubicBezTo>
                    <a:pt x="3826" y="8927"/>
                    <a:pt x="5263" y="9235"/>
                    <a:pt x="6707" y="9235"/>
                  </a:cubicBezTo>
                  <a:cubicBezTo>
                    <a:pt x="6775" y="9235"/>
                    <a:pt x="6844" y="9234"/>
                    <a:pt x="6913" y="9233"/>
                  </a:cubicBezTo>
                  <a:cubicBezTo>
                    <a:pt x="7592" y="9233"/>
                    <a:pt x="8271" y="9171"/>
                    <a:pt x="8950" y="9079"/>
                  </a:cubicBezTo>
                  <a:cubicBezTo>
                    <a:pt x="9382" y="8986"/>
                    <a:pt x="9783" y="8893"/>
                    <a:pt x="10185" y="8770"/>
                  </a:cubicBezTo>
                  <a:cubicBezTo>
                    <a:pt x="10185" y="8893"/>
                    <a:pt x="10215" y="9017"/>
                    <a:pt x="10308" y="9109"/>
                  </a:cubicBezTo>
                  <a:cubicBezTo>
                    <a:pt x="9814" y="9264"/>
                    <a:pt x="9320" y="9387"/>
                    <a:pt x="8827" y="9449"/>
                  </a:cubicBezTo>
                  <a:cubicBezTo>
                    <a:pt x="8179" y="9541"/>
                    <a:pt x="7530" y="9603"/>
                    <a:pt x="6913" y="9603"/>
                  </a:cubicBezTo>
                  <a:cubicBezTo>
                    <a:pt x="6847" y="9604"/>
                    <a:pt x="6782" y="9605"/>
                    <a:pt x="6716" y="9605"/>
                  </a:cubicBezTo>
                  <a:cubicBezTo>
                    <a:pt x="5210" y="9605"/>
                    <a:pt x="3737" y="9267"/>
                    <a:pt x="2377" y="8646"/>
                  </a:cubicBezTo>
                  <a:cubicBezTo>
                    <a:pt x="2099" y="8523"/>
                    <a:pt x="1852" y="8369"/>
                    <a:pt x="1605" y="8184"/>
                  </a:cubicBezTo>
                  <a:cubicBezTo>
                    <a:pt x="1572" y="8162"/>
                    <a:pt x="1536" y="8151"/>
                    <a:pt x="1498" y="8151"/>
                  </a:cubicBezTo>
                  <a:cubicBezTo>
                    <a:pt x="1429" y="8151"/>
                    <a:pt x="1356" y="8186"/>
                    <a:pt x="1296" y="8245"/>
                  </a:cubicBezTo>
                  <a:cubicBezTo>
                    <a:pt x="1235" y="8338"/>
                    <a:pt x="1266" y="8461"/>
                    <a:pt x="1358" y="8523"/>
                  </a:cubicBezTo>
                  <a:cubicBezTo>
                    <a:pt x="1605" y="8708"/>
                    <a:pt x="1883" y="8893"/>
                    <a:pt x="2191" y="9048"/>
                  </a:cubicBezTo>
                  <a:lnTo>
                    <a:pt x="2191" y="9418"/>
                  </a:lnTo>
                  <a:cubicBezTo>
                    <a:pt x="2191" y="10776"/>
                    <a:pt x="2654" y="11794"/>
                    <a:pt x="3488" y="12288"/>
                  </a:cubicBezTo>
                  <a:cubicBezTo>
                    <a:pt x="3858" y="12473"/>
                    <a:pt x="4228" y="12566"/>
                    <a:pt x="4660" y="12566"/>
                  </a:cubicBezTo>
                  <a:cubicBezTo>
                    <a:pt x="5463" y="12535"/>
                    <a:pt x="6265" y="12257"/>
                    <a:pt x="6944" y="11764"/>
                  </a:cubicBezTo>
                  <a:cubicBezTo>
                    <a:pt x="7592" y="12257"/>
                    <a:pt x="8395" y="12535"/>
                    <a:pt x="9228" y="12566"/>
                  </a:cubicBezTo>
                  <a:cubicBezTo>
                    <a:pt x="9629" y="12566"/>
                    <a:pt x="10030" y="12473"/>
                    <a:pt x="10370" y="12288"/>
                  </a:cubicBezTo>
                  <a:cubicBezTo>
                    <a:pt x="11203" y="11794"/>
                    <a:pt x="11666" y="10776"/>
                    <a:pt x="11666" y="9418"/>
                  </a:cubicBezTo>
                  <a:lnTo>
                    <a:pt x="11666" y="9233"/>
                  </a:lnTo>
                  <a:cubicBezTo>
                    <a:pt x="11759" y="9140"/>
                    <a:pt x="11820" y="9048"/>
                    <a:pt x="11851" y="8924"/>
                  </a:cubicBezTo>
                  <a:cubicBezTo>
                    <a:pt x="13147" y="8245"/>
                    <a:pt x="13857" y="7289"/>
                    <a:pt x="13857" y="6270"/>
                  </a:cubicBezTo>
                  <a:cubicBezTo>
                    <a:pt x="13826" y="5838"/>
                    <a:pt x="13703" y="5406"/>
                    <a:pt x="13456" y="5036"/>
                  </a:cubicBezTo>
                  <a:cubicBezTo>
                    <a:pt x="13416" y="4976"/>
                    <a:pt x="13350" y="4942"/>
                    <a:pt x="13284" y="4942"/>
                  </a:cubicBezTo>
                  <a:cubicBezTo>
                    <a:pt x="13248" y="4942"/>
                    <a:pt x="13211" y="4952"/>
                    <a:pt x="13178" y="4974"/>
                  </a:cubicBezTo>
                  <a:cubicBezTo>
                    <a:pt x="13086" y="5036"/>
                    <a:pt x="13055" y="5159"/>
                    <a:pt x="13116" y="5252"/>
                  </a:cubicBezTo>
                  <a:cubicBezTo>
                    <a:pt x="13302" y="5560"/>
                    <a:pt x="13425" y="5931"/>
                    <a:pt x="13425" y="6270"/>
                  </a:cubicBezTo>
                  <a:cubicBezTo>
                    <a:pt x="13425" y="7103"/>
                    <a:pt x="12870" y="7844"/>
                    <a:pt x="11851" y="8461"/>
                  </a:cubicBezTo>
                  <a:cubicBezTo>
                    <a:pt x="11820" y="8338"/>
                    <a:pt x="11759" y="8214"/>
                    <a:pt x="11666" y="8122"/>
                  </a:cubicBezTo>
                  <a:cubicBezTo>
                    <a:pt x="12561" y="7597"/>
                    <a:pt x="13055" y="6949"/>
                    <a:pt x="13055" y="6270"/>
                  </a:cubicBezTo>
                  <a:cubicBezTo>
                    <a:pt x="13055" y="5499"/>
                    <a:pt x="12437" y="4789"/>
                    <a:pt x="11296" y="4233"/>
                  </a:cubicBezTo>
                  <a:cubicBezTo>
                    <a:pt x="10000" y="3644"/>
                    <a:pt x="8563" y="3336"/>
                    <a:pt x="7120" y="3336"/>
                  </a:cubicBezTo>
                  <a:cubicBezTo>
                    <a:pt x="7051" y="3336"/>
                    <a:pt x="6982" y="3337"/>
                    <a:pt x="6913" y="3338"/>
                  </a:cubicBezTo>
                  <a:cubicBezTo>
                    <a:pt x="5802" y="3338"/>
                    <a:pt x="4722" y="3462"/>
                    <a:pt x="3642" y="3801"/>
                  </a:cubicBezTo>
                  <a:cubicBezTo>
                    <a:pt x="3642" y="3678"/>
                    <a:pt x="3580" y="3554"/>
                    <a:pt x="3518" y="3462"/>
                  </a:cubicBezTo>
                  <a:cubicBezTo>
                    <a:pt x="4012" y="3307"/>
                    <a:pt x="4506" y="3184"/>
                    <a:pt x="5000" y="3122"/>
                  </a:cubicBezTo>
                  <a:cubicBezTo>
                    <a:pt x="5648" y="3030"/>
                    <a:pt x="6296" y="2968"/>
                    <a:pt x="6944" y="2968"/>
                  </a:cubicBezTo>
                  <a:cubicBezTo>
                    <a:pt x="8179" y="2968"/>
                    <a:pt x="9444" y="3153"/>
                    <a:pt x="10617" y="3554"/>
                  </a:cubicBezTo>
                  <a:cubicBezTo>
                    <a:pt x="11357" y="3801"/>
                    <a:pt x="12036" y="4172"/>
                    <a:pt x="12623" y="4696"/>
                  </a:cubicBezTo>
                  <a:cubicBezTo>
                    <a:pt x="12669" y="4727"/>
                    <a:pt x="12723" y="4742"/>
                    <a:pt x="12777" y="4742"/>
                  </a:cubicBezTo>
                  <a:cubicBezTo>
                    <a:pt x="12831" y="4742"/>
                    <a:pt x="12885" y="4727"/>
                    <a:pt x="12931" y="4696"/>
                  </a:cubicBezTo>
                  <a:cubicBezTo>
                    <a:pt x="12993" y="4604"/>
                    <a:pt x="12993" y="4480"/>
                    <a:pt x="12931" y="4388"/>
                  </a:cubicBezTo>
                  <a:cubicBezTo>
                    <a:pt x="12561" y="4048"/>
                    <a:pt x="12129" y="3770"/>
                    <a:pt x="11666" y="3554"/>
                  </a:cubicBezTo>
                  <a:lnTo>
                    <a:pt x="11666" y="3184"/>
                  </a:lnTo>
                  <a:cubicBezTo>
                    <a:pt x="11666" y="1826"/>
                    <a:pt x="11203" y="808"/>
                    <a:pt x="10370" y="314"/>
                  </a:cubicBezTo>
                  <a:cubicBezTo>
                    <a:pt x="10030" y="129"/>
                    <a:pt x="9629" y="5"/>
                    <a:pt x="9197" y="5"/>
                  </a:cubicBezTo>
                  <a:cubicBezTo>
                    <a:pt x="8395" y="67"/>
                    <a:pt x="7592" y="345"/>
                    <a:pt x="6944" y="838"/>
                  </a:cubicBezTo>
                  <a:cubicBezTo>
                    <a:pt x="6265" y="345"/>
                    <a:pt x="5463" y="36"/>
                    <a:pt x="4660" y="5"/>
                  </a:cubicBezTo>
                  <a:cubicBezTo>
                    <a:pt x="4616" y="2"/>
                    <a:pt x="4571" y="1"/>
                    <a:pt x="45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529" name="Google Shape;13529;p25"/>
          <p:cNvSpPr/>
          <p:nvPr/>
        </p:nvSpPr>
        <p:spPr>
          <a:xfrm>
            <a:off x="2532281" y="3983530"/>
            <a:ext cx="349525" cy="346275"/>
          </a:xfrm>
          <a:custGeom>
            <a:avLst/>
            <a:gdLst/>
            <a:ahLst/>
            <a:cxnLst/>
            <a:rect l="l" t="t" r="r" b="b"/>
            <a:pathLst>
              <a:path w="13981" h="13851" extrusionOk="0">
                <a:moveTo>
                  <a:pt x="11018" y="2011"/>
                </a:moveTo>
                <a:lnTo>
                  <a:pt x="11913" y="2906"/>
                </a:lnTo>
                <a:cubicBezTo>
                  <a:pt x="11758" y="3029"/>
                  <a:pt x="11604" y="3122"/>
                  <a:pt x="11419" y="3214"/>
                </a:cubicBezTo>
                <a:lnTo>
                  <a:pt x="10709" y="2505"/>
                </a:lnTo>
                <a:cubicBezTo>
                  <a:pt x="10802" y="2319"/>
                  <a:pt x="10894" y="2165"/>
                  <a:pt x="11018" y="2011"/>
                </a:cubicBezTo>
                <a:close/>
                <a:moveTo>
                  <a:pt x="10524" y="2906"/>
                </a:moveTo>
                <a:lnTo>
                  <a:pt x="11018" y="3430"/>
                </a:lnTo>
                <a:cubicBezTo>
                  <a:pt x="10802" y="3492"/>
                  <a:pt x="10586" y="3554"/>
                  <a:pt x="10370" y="3554"/>
                </a:cubicBezTo>
                <a:cubicBezTo>
                  <a:pt x="10370" y="3338"/>
                  <a:pt x="10431" y="3091"/>
                  <a:pt x="10524" y="2906"/>
                </a:cubicBezTo>
                <a:close/>
                <a:moveTo>
                  <a:pt x="10482" y="437"/>
                </a:moveTo>
                <a:cubicBezTo>
                  <a:pt x="10563" y="437"/>
                  <a:pt x="10647" y="468"/>
                  <a:pt x="10709" y="530"/>
                </a:cubicBezTo>
                <a:lnTo>
                  <a:pt x="11079" y="900"/>
                </a:lnTo>
                <a:cubicBezTo>
                  <a:pt x="11172" y="1023"/>
                  <a:pt x="11172" y="1208"/>
                  <a:pt x="11079" y="1301"/>
                </a:cubicBezTo>
                <a:cubicBezTo>
                  <a:pt x="10462" y="1918"/>
                  <a:pt x="10061" y="2721"/>
                  <a:pt x="9968" y="3585"/>
                </a:cubicBezTo>
                <a:cubicBezTo>
                  <a:pt x="9567" y="3554"/>
                  <a:pt x="9197" y="3492"/>
                  <a:pt x="8827" y="3430"/>
                </a:cubicBezTo>
                <a:cubicBezTo>
                  <a:pt x="8981" y="2319"/>
                  <a:pt x="9475" y="1301"/>
                  <a:pt x="10246" y="530"/>
                </a:cubicBezTo>
                <a:lnTo>
                  <a:pt x="10277" y="530"/>
                </a:lnTo>
                <a:cubicBezTo>
                  <a:pt x="10323" y="468"/>
                  <a:pt x="10401" y="437"/>
                  <a:pt x="10482" y="437"/>
                </a:cubicBezTo>
                <a:close/>
                <a:moveTo>
                  <a:pt x="7890" y="5239"/>
                </a:moveTo>
                <a:cubicBezTo>
                  <a:pt x="8130" y="5239"/>
                  <a:pt x="8362" y="5268"/>
                  <a:pt x="8611" y="5313"/>
                </a:cubicBezTo>
                <a:lnTo>
                  <a:pt x="8580" y="5313"/>
                </a:lnTo>
                <a:cubicBezTo>
                  <a:pt x="8672" y="5653"/>
                  <a:pt x="8672" y="5961"/>
                  <a:pt x="8672" y="6301"/>
                </a:cubicBezTo>
                <a:lnTo>
                  <a:pt x="7623" y="5251"/>
                </a:lnTo>
                <a:cubicBezTo>
                  <a:pt x="7714" y="5243"/>
                  <a:pt x="7803" y="5239"/>
                  <a:pt x="7890" y="5239"/>
                </a:cubicBezTo>
                <a:close/>
                <a:moveTo>
                  <a:pt x="7160" y="5344"/>
                </a:moveTo>
                <a:lnTo>
                  <a:pt x="8580" y="6764"/>
                </a:lnTo>
                <a:cubicBezTo>
                  <a:pt x="8518" y="6949"/>
                  <a:pt x="8395" y="7134"/>
                  <a:pt x="8302" y="7288"/>
                </a:cubicBezTo>
                <a:lnTo>
                  <a:pt x="6635" y="5622"/>
                </a:lnTo>
                <a:lnTo>
                  <a:pt x="6728" y="5560"/>
                </a:lnTo>
                <a:cubicBezTo>
                  <a:pt x="6851" y="5467"/>
                  <a:pt x="7006" y="5406"/>
                  <a:pt x="7160" y="5344"/>
                </a:cubicBezTo>
                <a:close/>
                <a:moveTo>
                  <a:pt x="6327" y="5869"/>
                </a:moveTo>
                <a:lnTo>
                  <a:pt x="8024" y="7597"/>
                </a:lnTo>
                <a:lnTo>
                  <a:pt x="7870" y="7782"/>
                </a:lnTo>
                <a:lnTo>
                  <a:pt x="7777" y="7875"/>
                </a:lnTo>
                <a:lnTo>
                  <a:pt x="6049" y="6146"/>
                </a:lnTo>
                <a:cubicBezTo>
                  <a:pt x="6049" y="6146"/>
                  <a:pt x="6327" y="5869"/>
                  <a:pt x="6327" y="5869"/>
                </a:cubicBezTo>
                <a:close/>
                <a:moveTo>
                  <a:pt x="5771" y="6455"/>
                </a:moveTo>
                <a:lnTo>
                  <a:pt x="7469" y="8152"/>
                </a:lnTo>
                <a:cubicBezTo>
                  <a:pt x="7314" y="8276"/>
                  <a:pt x="7160" y="8368"/>
                  <a:pt x="6975" y="8430"/>
                </a:cubicBezTo>
                <a:lnTo>
                  <a:pt x="5494" y="6949"/>
                </a:lnTo>
                <a:cubicBezTo>
                  <a:pt x="5524" y="6825"/>
                  <a:pt x="5586" y="6702"/>
                  <a:pt x="5679" y="6609"/>
                </a:cubicBezTo>
                <a:lnTo>
                  <a:pt x="5648" y="6609"/>
                </a:lnTo>
                <a:lnTo>
                  <a:pt x="5771" y="6455"/>
                </a:lnTo>
                <a:close/>
                <a:moveTo>
                  <a:pt x="5339" y="7381"/>
                </a:moveTo>
                <a:lnTo>
                  <a:pt x="6543" y="8584"/>
                </a:lnTo>
                <a:cubicBezTo>
                  <a:pt x="6419" y="8615"/>
                  <a:pt x="6327" y="8615"/>
                  <a:pt x="6203" y="8615"/>
                </a:cubicBezTo>
                <a:cubicBezTo>
                  <a:pt x="5926" y="8615"/>
                  <a:pt x="5648" y="8584"/>
                  <a:pt x="5401" y="8523"/>
                </a:cubicBezTo>
                <a:cubicBezTo>
                  <a:pt x="5308" y="8152"/>
                  <a:pt x="5277" y="7751"/>
                  <a:pt x="5339" y="7381"/>
                </a:cubicBezTo>
                <a:close/>
                <a:moveTo>
                  <a:pt x="9012" y="5406"/>
                </a:moveTo>
                <a:lnTo>
                  <a:pt x="9320" y="5437"/>
                </a:lnTo>
                <a:cubicBezTo>
                  <a:pt x="9598" y="5467"/>
                  <a:pt x="9876" y="5498"/>
                  <a:pt x="10154" y="5498"/>
                </a:cubicBezTo>
                <a:cubicBezTo>
                  <a:pt x="10215" y="5930"/>
                  <a:pt x="10215" y="6331"/>
                  <a:pt x="10154" y="6764"/>
                </a:cubicBezTo>
                <a:cubicBezTo>
                  <a:pt x="9722" y="8368"/>
                  <a:pt x="8456" y="9665"/>
                  <a:pt x="6821" y="10097"/>
                </a:cubicBezTo>
                <a:cubicBezTo>
                  <a:pt x="6635" y="10127"/>
                  <a:pt x="6419" y="10127"/>
                  <a:pt x="6203" y="10127"/>
                </a:cubicBezTo>
                <a:cubicBezTo>
                  <a:pt x="5987" y="10127"/>
                  <a:pt x="5771" y="10127"/>
                  <a:pt x="5586" y="10097"/>
                </a:cubicBezTo>
                <a:cubicBezTo>
                  <a:pt x="5555" y="9695"/>
                  <a:pt x="5524" y="9325"/>
                  <a:pt x="5463" y="8924"/>
                </a:cubicBezTo>
                <a:lnTo>
                  <a:pt x="5463" y="8924"/>
                </a:lnTo>
                <a:cubicBezTo>
                  <a:pt x="5710" y="8986"/>
                  <a:pt x="5956" y="8986"/>
                  <a:pt x="6203" y="9016"/>
                </a:cubicBezTo>
                <a:cubicBezTo>
                  <a:pt x="7129" y="9016"/>
                  <a:pt x="7932" y="8368"/>
                  <a:pt x="8518" y="7659"/>
                </a:cubicBezTo>
                <a:cubicBezTo>
                  <a:pt x="9166" y="6856"/>
                  <a:pt x="9135" y="6208"/>
                  <a:pt x="9012" y="5406"/>
                </a:cubicBezTo>
                <a:close/>
                <a:moveTo>
                  <a:pt x="3611" y="10282"/>
                </a:moveTo>
                <a:lnTo>
                  <a:pt x="3611" y="10282"/>
                </a:lnTo>
                <a:cubicBezTo>
                  <a:pt x="3580" y="10529"/>
                  <a:pt x="3549" y="10745"/>
                  <a:pt x="3457" y="10961"/>
                </a:cubicBezTo>
                <a:lnTo>
                  <a:pt x="2963" y="10436"/>
                </a:lnTo>
                <a:cubicBezTo>
                  <a:pt x="3179" y="10374"/>
                  <a:pt x="3395" y="10313"/>
                  <a:pt x="3611" y="10282"/>
                </a:cubicBezTo>
                <a:close/>
                <a:moveTo>
                  <a:pt x="2562" y="10621"/>
                </a:moveTo>
                <a:lnTo>
                  <a:pt x="3302" y="11362"/>
                </a:lnTo>
                <a:cubicBezTo>
                  <a:pt x="3210" y="11516"/>
                  <a:pt x="3086" y="11671"/>
                  <a:pt x="2963" y="11825"/>
                </a:cubicBezTo>
                <a:lnTo>
                  <a:pt x="2099" y="10930"/>
                </a:lnTo>
                <a:cubicBezTo>
                  <a:pt x="2253" y="10837"/>
                  <a:pt x="2407" y="10714"/>
                  <a:pt x="2562" y="10621"/>
                </a:cubicBezTo>
                <a:close/>
                <a:moveTo>
                  <a:pt x="10461" y="1"/>
                </a:moveTo>
                <a:cubicBezTo>
                  <a:pt x="10271" y="1"/>
                  <a:pt x="10080" y="78"/>
                  <a:pt x="9938" y="221"/>
                </a:cubicBezTo>
                <a:cubicBezTo>
                  <a:pt x="9104" y="1085"/>
                  <a:pt x="8580" y="2165"/>
                  <a:pt x="8425" y="3307"/>
                </a:cubicBezTo>
                <a:cubicBezTo>
                  <a:pt x="8194" y="3276"/>
                  <a:pt x="7970" y="3261"/>
                  <a:pt x="7746" y="3261"/>
                </a:cubicBezTo>
                <a:cubicBezTo>
                  <a:pt x="7523" y="3261"/>
                  <a:pt x="7299" y="3276"/>
                  <a:pt x="7067" y="3307"/>
                </a:cubicBezTo>
                <a:cubicBezTo>
                  <a:pt x="5277" y="3770"/>
                  <a:pt x="3889" y="5190"/>
                  <a:pt x="3426" y="6980"/>
                </a:cubicBezTo>
                <a:cubicBezTo>
                  <a:pt x="3333" y="7412"/>
                  <a:pt x="3333" y="7875"/>
                  <a:pt x="3426" y="8337"/>
                </a:cubicBezTo>
                <a:cubicBezTo>
                  <a:pt x="2932" y="8368"/>
                  <a:pt x="2438" y="8492"/>
                  <a:pt x="1975" y="8708"/>
                </a:cubicBezTo>
                <a:cubicBezTo>
                  <a:pt x="1883" y="8770"/>
                  <a:pt x="1821" y="8862"/>
                  <a:pt x="1883" y="8986"/>
                </a:cubicBezTo>
                <a:cubicBezTo>
                  <a:pt x="1906" y="9055"/>
                  <a:pt x="1981" y="9090"/>
                  <a:pt x="2056" y="9090"/>
                </a:cubicBezTo>
                <a:cubicBezTo>
                  <a:pt x="2081" y="9090"/>
                  <a:pt x="2106" y="9086"/>
                  <a:pt x="2130" y="9078"/>
                </a:cubicBezTo>
                <a:cubicBezTo>
                  <a:pt x="2562" y="8893"/>
                  <a:pt x="3025" y="8770"/>
                  <a:pt x="3487" y="8708"/>
                </a:cubicBezTo>
                <a:cubicBezTo>
                  <a:pt x="3487" y="8831"/>
                  <a:pt x="3642" y="9819"/>
                  <a:pt x="3611" y="9819"/>
                </a:cubicBezTo>
                <a:cubicBezTo>
                  <a:pt x="2778" y="9942"/>
                  <a:pt x="1975" y="10344"/>
                  <a:pt x="1358" y="10961"/>
                </a:cubicBezTo>
                <a:cubicBezTo>
                  <a:pt x="1312" y="11007"/>
                  <a:pt x="1242" y="11030"/>
                  <a:pt x="1169" y="11030"/>
                </a:cubicBezTo>
                <a:cubicBezTo>
                  <a:pt x="1096" y="11030"/>
                  <a:pt x="1019" y="11007"/>
                  <a:pt x="957" y="10961"/>
                </a:cubicBezTo>
                <a:lnTo>
                  <a:pt x="586" y="10560"/>
                </a:lnTo>
                <a:cubicBezTo>
                  <a:pt x="463" y="10436"/>
                  <a:pt x="463" y="10251"/>
                  <a:pt x="586" y="10127"/>
                </a:cubicBezTo>
                <a:cubicBezTo>
                  <a:pt x="864" y="9881"/>
                  <a:pt x="1142" y="9634"/>
                  <a:pt x="1451" y="9449"/>
                </a:cubicBezTo>
                <a:cubicBezTo>
                  <a:pt x="1654" y="9322"/>
                  <a:pt x="1544" y="9070"/>
                  <a:pt x="1361" y="9070"/>
                </a:cubicBezTo>
                <a:cubicBezTo>
                  <a:pt x="1322" y="9070"/>
                  <a:pt x="1279" y="9082"/>
                  <a:pt x="1235" y="9109"/>
                </a:cubicBezTo>
                <a:cubicBezTo>
                  <a:pt x="926" y="9325"/>
                  <a:pt x="617" y="9541"/>
                  <a:pt x="309" y="9819"/>
                </a:cubicBezTo>
                <a:cubicBezTo>
                  <a:pt x="31" y="10097"/>
                  <a:pt x="0" y="10560"/>
                  <a:pt x="278" y="10837"/>
                </a:cubicBezTo>
                <a:lnTo>
                  <a:pt x="648" y="11208"/>
                </a:lnTo>
                <a:cubicBezTo>
                  <a:pt x="802" y="11331"/>
                  <a:pt x="957" y="11424"/>
                  <a:pt x="1142" y="11424"/>
                </a:cubicBezTo>
                <a:lnTo>
                  <a:pt x="1173" y="11485"/>
                </a:lnTo>
                <a:cubicBezTo>
                  <a:pt x="1358" y="11485"/>
                  <a:pt x="1512" y="11424"/>
                  <a:pt x="1636" y="11300"/>
                </a:cubicBezTo>
                <a:lnTo>
                  <a:pt x="1759" y="11208"/>
                </a:lnTo>
                <a:lnTo>
                  <a:pt x="2716" y="12164"/>
                </a:lnTo>
                <a:lnTo>
                  <a:pt x="2623" y="12288"/>
                </a:lnTo>
                <a:cubicBezTo>
                  <a:pt x="2346" y="12566"/>
                  <a:pt x="2376" y="12998"/>
                  <a:pt x="2623" y="13275"/>
                </a:cubicBezTo>
                <a:lnTo>
                  <a:pt x="2994" y="13646"/>
                </a:lnTo>
                <a:cubicBezTo>
                  <a:pt x="3144" y="13781"/>
                  <a:pt x="3331" y="13850"/>
                  <a:pt x="3511" y="13850"/>
                </a:cubicBezTo>
                <a:cubicBezTo>
                  <a:pt x="3702" y="13850"/>
                  <a:pt x="3885" y="13773"/>
                  <a:pt x="4012" y="13615"/>
                </a:cubicBezTo>
                <a:cubicBezTo>
                  <a:pt x="5092" y="12442"/>
                  <a:pt x="5463" y="11424"/>
                  <a:pt x="5555" y="10529"/>
                </a:cubicBezTo>
                <a:cubicBezTo>
                  <a:pt x="5771" y="10560"/>
                  <a:pt x="5995" y="10575"/>
                  <a:pt x="6219" y="10575"/>
                </a:cubicBezTo>
                <a:cubicBezTo>
                  <a:pt x="6443" y="10575"/>
                  <a:pt x="6666" y="10560"/>
                  <a:pt x="6882" y="10529"/>
                </a:cubicBezTo>
                <a:cubicBezTo>
                  <a:pt x="8672" y="10066"/>
                  <a:pt x="10092" y="8677"/>
                  <a:pt x="10555" y="6887"/>
                </a:cubicBezTo>
                <a:cubicBezTo>
                  <a:pt x="10617" y="6424"/>
                  <a:pt x="10617" y="5961"/>
                  <a:pt x="10555" y="5529"/>
                </a:cubicBezTo>
                <a:cubicBezTo>
                  <a:pt x="11018" y="5467"/>
                  <a:pt x="11450" y="5375"/>
                  <a:pt x="11882" y="5190"/>
                </a:cubicBezTo>
                <a:cubicBezTo>
                  <a:pt x="12005" y="5128"/>
                  <a:pt x="12036" y="5004"/>
                  <a:pt x="12005" y="4912"/>
                </a:cubicBezTo>
                <a:cubicBezTo>
                  <a:pt x="11961" y="4845"/>
                  <a:pt x="11884" y="4794"/>
                  <a:pt x="11810" y="4794"/>
                </a:cubicBezTo>
                <a:cubicBezTo>
                  <a:pt x="11782" y="4794"/>
                  <a:pt x="11753" y="4802"/>
                  <a:pt x="11728" y="4819"/>
                </a:cubicBezTo>
                <a:cubicBezTo>
                  <a:pt x="11234" y="5035"/>
                  <a:pt x="10678" y="5128"/>
                  <a:pt x="10154" y="5159"/>
                </a:cubicBezTo>
                <a:cubicBezTo>
                  <a:pt x="9722" y="5128"/>
                  <a:pt x="9320" y="5097"/>
                  <a:pt x="8919" y="5035"/>
                </a:cubicBezTo>
                <a:cubicBezTo>
                  <a:pt x="8540" y="4972"/>
                  <a:pt x="8176" y="4919"/>
                  <a:pt x="7823" y="4919"/>
                </a:cubicBezTo>
                <a:cubicBezTo>
                  <a:pt x="7315" y="4919"/>
                  <a:pt x="6831" y="5029"/>
                  <a:pt x="6358" y="5375"/>
                </a:cubicBezTo>
                <a:cubicBezTo>
                  <a:pt x="5987" y="5653"/>
                  <a:pt x="5648" y="5992"/>
                  <a:pt x="5339" y="6362"/>
                </a:cubicBezTo>
                <a:cubicBezTo>
                  <a:pt x="4753" y="7226"/>
                  <a:pt x="4845" y="7905"/>
                  <a:pt x="5000" y="8800"/>
                </a:cubicBezTo>
                <a:cubicBezTo>
                  <a:pt x="5092" y="9263"/>
                  <a:pt x="5154" y="9757"/>
                  <a:pt x="5154" y="10251"/>
                </a:cubicBezTo>
                <a:cubicBezTo>
                  <a:pt x="5031" y="11424"/>
                  <a:pt x="4537" y="12535"/>
                  <a:pt x="3704" y="13368"/>
                </a:cubicBezTo>
                <a:cubicBezTo>
                  <a:pt x="3642" y="13430"/>
                  <a:pt x="3565" y="13461"/>
                  <a:pt x="3487" y="13461"/>
                </a:cubicBezTo>
                <a:cubicBezTo>
                  <a:pt x="3410" y="13461"/>
                  <a:pt x="3333" y="13430"/>
                  <a:pt x="3271" y="13368"/>
                </a:cubicBezTo>
                <a:lnTo>
                  <a:pt x="2901" y="12967"/>
                </a:lnTo>
                <a:cubicBezTo>
                  <a:pt x="2778" y="12874"/>
                  <a:pt x="2778" y="12689"/>
                  <a:pt x="2901" y="12566"/>
                </a:cubicBezTo>
                <a:cubicBezTo>
                  <a:pt x="3549" y="11887"/>
                  <a:pt x="3950" y="11022"/>
                  <a:pt x="4012" y="10097"/>
                </a:cubicBezTo>
                <a:cubicBezTo>
                  <a:pt x="4012" y="9109"/>
                  <a:pt x="3642" y="8121"/>
                  <a:pt x="3796" y="7103"/>
                </a:cubicBezTo>
                <a:cubicBezTo>
                  <a:pt x="4228" y="5498"/>
                  <a:pt x="5494" y="4202"/>
                  <a:pt x="7129" y="3770"/>
                </a:cubicBezTo>
                <a:cubicBezTo>
                  <a:pt x="7294" y="3745"/>
                  <a:pt x="7459" y="3735"/>
                  <a:pt x="7623" y="3735"/>
                </a:cubicBezTo>
                <a:cubicBezTo>
                  <a:pt x="8431" y="3735"/>
                  <a:pt x="9222" y="3988"/>
                  <a:pt x="10012" y="3988"/>
                </a:cubicBezTo>
                <a:cubicBezTo>
                  <a:pt x="10049" y="3988"/>
                  <a:pt x="10086" y="3987"/>
                  <a:pt x="10123" y="3986"/>
                </a:cubicBezTo>
                <a:cubicBezTo>
                  <a:pt x="11049" y="3924"/>
                  <a:pt x="11913" y="3523"/>
                  <a:pt x="12592" y="2875"/>
                </a:cubicBezTo>
                <a:cubicBezTo>
                  <a:pt x="12653" y="2813"/>
                  <a:pt x="12723" y="2782"/>
                  <a:pt x="12792" y="2782"/>
                </a:cubicBezTo>
                <a:cubicBezTo>
                  <a:pt x="12862" y="2782"/>
                  <a:pt x="12931" y="2813"/>
                  <a:pt x="12993" y="2875"/>
                </a:cubicBezTo>
                <a:lnTo>
                  <a:pt x="13394" y="3245"/>
                </a:lnTo>
                <a:cubicBezTo>
                  <a:pt x="13518" y="3338"/>
                  <a:pt x="13518" y="3554"/>
                  <a:pt x="13394" y="3677"/>
                </a:cubicBezTo>
                <a:cubicBezTo>
                  <a:pt x="13086" y="3924"/>
                  <a:pt x="12777" y="4171"/>
                  <a:pt x="12437" y="4387"/>
                </a:cubicBezTo>
                <a:cubicBezTo>
                  <a:pt x="12234" y="4514"/>
                  <a:pt x="12344" y="4766"/>
                  <a:pt x="12527" y="4766"/>
                </a:cubicBezTo>
                <a:cubicBezTo>
                  <a:pt x="12567" y="4766"/>
                  <a:pt x="12609" y="4754"/>
                  <a:pt x="12653" y="4727"/>
                </a:cubicBezTo>
                <a:cubicBezTo>
                  <a:pt x="12993" y="4511"/>
                  <a:pt x="13332" y="4264"/>
                  <a:pt x="13672" y="3955"/>
                </a:cubicBezTo>
                <a:cubicBezTo>
                  <a:pt x="13950" y="3708"/>
                  <a:pt x="13981" y="3245"/>
                  <a:pt x="13672" y="2937"/>
                </a:cubicBezTo>
                <a:lnTo>
                  <a:pt x="13332" y="2566"/>
                </a:lnTo>
                <a:cubicBezTo>
                  <a:pt x="13189" y="2423"/>
                  <a:pt x="13006" y="2354"/>
                  <a:pt x="12823" y="2354"/>
                </a:cubicBezTo>
                <a:cubicBezTo>
                  <a:pt x="12651" y="2354"/>
                  <a:pt x="12480" y="2416"/>
                  <a:pt x="12345" y="2536"/>
                </a:cubicBezTo>
                <a:lnTo>
                  <a:pt x="12221" y="2628"/>
                </a:lnTo>
                <a:lnTo>
                  <a:pt x="11265" y="1702"/>
                </a:lnTo>
                <a:lnTo>
                  <a:pt x="11357" y="1579"/>
                </a:lnTo>
                <a:cubicBezTo>
                  <a:pt x="11635" y="1301"/>
                  <a:pt x="11604" y="869"/>
                  <a:pt x="11357" y="591"/>
                </a:cubicBezTo>
                <a:lnTo>
                  <a:pt x="10956" y="221"/>
                </a:lnTo>
                <a:cubicBezTo>
                  <a:pt x="10821" y="71"/>
                  <a:pt x="10642" y="1"/>
                  <a:pt x="1046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530" name="Google Shape;13530;p25"/>
          <p:cNvGrpSpPr/>
          <p:nvPr/>
        </p:nvGrpSpPr>
        <p:grpSpPr>
          <a:xfrm>
            <a:off x="3301506" y="3983780"/>
            <a:ext cx="348775" cy="345775"/>
            <a:chOff x="3293488" y="1921231"/>
            <a:chExt cx="348775" cy="345775"/>
          </a:xfrm>
        </p:grpSpPr>
        <p:sp>
          <p:nvSpPr>
            <p:cNvPr id="13531" name="Google Shape;13531;p25"/>
            <p:cNvSpPr/>
            <p:nvPr/>
          </p:nvSpPr>
          <p:spPr>
            <a:xfrm>
              <a:off x="34231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70" y="1"/>
                  </a:moveTo>
                  <a:cubicBezTo>
                    <a:pt x="71" y="1"/>
                    <a:pt x="1" y="84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217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68"/>
                    <a:pt x="309" y="7"/>
                    <a:pt x="217" y="7"/>
                  </a:cubicBezTo>
                  <a:cubicBezTo>
                    <a:pt x="201" y="2"/>
                    <a:pt x="185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2" name="Google Shape;13532;p25"/>
            <p:cNvSpPr/>
            <p:nvPr/>
          </p:nvSpPr>
          <p:spPr>
            <a:xfrm>
              <a:off x="34964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233" y="1"/>
                  </a:moveTo>
                  <a:cubicBezTo>
                    <a:pt x="218" y="1"/>
                    <a:pt x="202" y="2"/>
                    <a:pt x="186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186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84"/>
                    <a:pt x="332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3" name="Google Shape;13533;p25"/>
            <p:cNvSpPr/>
            <p:nvPr/>
          </p:nvSpPr>
          <p:spPr>
            <a:xfrm>
              <a:off x="3448788" y="2092031"/>
              <a:ext cx="30675" cy="14150"/>
            </a:xfrm>
            <a:custGeom>
              <a:avLst/>
              <a:gdLst/>
              <a:ahLst/>
              <a:cxnLst/>
              <a:rect l="l" t="t" r="r" b="b"/>
              <a:pathLst>
                <a:path w="1227" h="566" extrusionOk="0">
                  <a:moveTo>
                    <a:pt x="273" y="1"/>
                  </a:moveTo>
                  <a:cubicBezTo>
                    <a:pt x="125" y="1"/>
                    <a:pt x="1" y="196"/>
                    <a:pt x="116" y="357"/>
                  </a:cubicBezTo>
                  <a:cubicBezTo>
                    <a:pt x="255" y="496"/>
                    <a:pt x="447" y="565"/>
                    <a:pt x="636" y="565"/>
                  </a:cubicBezTo>
                  <a:cubicBezTo>
                    <a:pt x="825" y="565"/>
                    <a:pt x="1011" y="496"/>
                    <a:pt x="1134" y="357"/>
                  </a:cubicBezTo>
                  <a:cubicBezTo>
                    <a:pt x="1227" y="264"/>
                    <a:pt x="1227" y="141"/>
                    <a:pt x="1134" y="48"/>
                  </a:cubicBezTo>
                  <a:cubicBezTo>
                    <a:pt x="1092" y="21"/>
                    <a:pt x="1045" y="5"/>
                    <a:pt x="999" y="5"/>
                  </a:cubicBezTo>
                  <a:cubicBezTo>
                    <a:pt x="943" y="5"/>
                    <a:pt x="890" y="28"/>
                    <a:pt x="856" y="79"/>
                  </a:cubicBezTo>
                  <a:cubicBezTo>
                    <a:pt x="795" y="141"/>
                    <a:pt x="717" y="172"/>
                    <a:pt x="640" y="172"/>
                  </a:cubicBezTo>
                  <a:cubicBezTo>
                    <a:pt x="563" y="172"/>
                    <a:pt x="486" y="141"/>
                    <a:pt x="424" y="79"/>
                  </a:cubicBezTo>
                  <a:cubicBezTo>
                    <a:pt x="377" y="24"/>
                    <a:pt x="324" y="1"/>
                    <a:pt x="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4" name="Google Shape;13534;p25"/>
            <p:cNvSpPr/>
            <p:nvPr/>
          </p:nvSpPr>
          <p:spPr>
            <a:xfrm>
              <a:off x="3293488" y="1921231"/>
              <a:ext cx="348775" cy="345775"/>
            </a:xfrm>
            <a:custGeom>
              <a:avLst/>
              <a:gdLst/>
              <a:ahLst/>
              <a:cxnLst/>
              <a:rect l="l" t="t" r="r" b="b"/>
              <a:pathLst>
                <a:path w="13951" h="13831" extrusionOk="0">
                  <a:moveTo>
                    <a:pt x="2069" y="1186"/>
                  </a:moveTo>
                  <a:cubicBezTo>
                    <a:pt x="2616" y="1186"/>
                    <a:pt x="3164" y="1541"/>
                    <a:pt x="3211" y="2251"/>
                  </a:cubicBezTo>
                  <a:cubicBezTo>
                    <a:pt x="3180" y="2868"/>
                    <a:pt x="2686" y="3362"/>
                    <a:pt x="2069" y="3393"/>
                  </a:cubicBezTo>
                  <a:cubicBezTo>
                    <a:pt x="1451" y="3393"/>
                    <a:pt x="927" y="2868"/>
                    <a:pt x="927" y="2251"/>
                  </a:cubicBezTo>
                  <a:cubicBezTo>
                    <a:pt x="973" y="1541"/>
                    <a:pt x="1521" y="1186"/>
                    <a:pt x="2069" y="1186"/>
                  </a:cubicBezTo>
                  <a:close/>
                  <a:moveTo>
                    <a:pt x="3334" y="3115"/>
                  </a:moveTo>
                  <a:lnTo>
                    <a:pt x="5587" y="5368"/>
                  </a:lnTo>
                  <a:cubicBezTo>
                    <a:pt x="5760" y="5566"/>
                    <a:pt x="5577" y="5822"/>
                    <a:pt x="5355" y="5822"/>
                  </a:cubicBezTo>
                  <a:cubicBezTo>
                    <a:pt x="5299" y="5822"/>
                    <a:pt x="5241" y="5806"/>
                    <a:pt x="5186" y="5769"/>
                  </a:cubicBezTo>
                  <a:lnTo>
                    <a:pt x="2933" y="3516"/>
                  </a:lnTo>
                  <a:cubicBezTo>
                    <a:pt x="3087" y="3393"/>
                    <a:pt x="3211" y="3269"/>
                    <a:pt x="3334" y="3115"/>
                  </a:cubicBezTo>
                  <a:close/>
                  <a:moveTo>
                    <a:pt x="9877" y="3609"/>
                  </a:moveTo>
                  <a:cubicBezTo>
                    <a:pt x="10000" y="3763"/>
                    <a:pt x="10124" y="3887"/>
                    <a:pt x="10278" y="4010"/>
                  </a:cubicBezTo>
                  <a:lnTo>
                    <a:pt x="8519" y="5769"/>
                  </a:lnTo>
                  <a:cubicBezTo>
                    <a:pt x="8450" y="5845"/>
                    <a:pt x="8373" y="5876"/>
                    <a:pt x="8299" y="5876"/>
                  </a:cubicBezTo>
                  <a:cubicBezTo>
                    <a:pt x="8073" y="5876"/>
                    <a:pt x="7885" y="5585"/>
                    <a:pt x="8118" y="5399"/>
                  </a:cubicBezTo>
                  <a:lnTo>
                    <a:pt x="9877" y="3609"/>
                  </a:lnTo>
                  <a:close/>
                  <a:moveTo>
                    <a:pt x="6852" y="4519"/>
                  </a:moveTo>
                  <a:cubicBezTo>
                    <a:pt x="7277" y="4519"/>
                    <a:pt x="7701" y="4627"/>
                    <a:pt x="8087" y="4843"/>
                  </a:cubicBezTo>
                  <a:lnTo>
                    <a:pt x="7840" y="5090"/>
                  </a:lnTo>
                  <a:cubicBezTo>
                    <a:pt x="7344" y="5586"/>
                    <a:pt x="7788" y="6263"/>
                    <a:pt x="8314" y="6263"/>
                  </a:cubicBezTo>
                  <a:cubicBezTo>
                    <a:pt x="8475" y="6263"/>
                    <a:pt x="8644" y="6199"/>
                    <a:pt x="8797" y="6047"/>
                  </a:cubicBezTo>
                  <a:lnTo>
                    <a:pt x="9043" y="5831"/>
                  </a:lnTo>
                  <a:cubicBezTo>
                    <a:pt x="9229" y="6170"/>
                    <a:pt x="9321" y="6572"/>
                    <a:pt x="9321" y="7004"/>
                  </a:cubicBezTo>
                  <a:cubicBezTo>
                    <a:pt x="9321" y="8398"/>
                    <a:pt x="8181" y="9489"/>
                    <a:pt x="6849" y="9489"/>
                  </a:cubicBezTo>
                  <a:cubicBezTo>
                    <a:pt x="6648" y="9489"/>
                    <a:pt x="6442" y="9464"/>
                    <a:pt x="6235" y="9411"/>
                  </a:cubicBezTo>
                  <a:cubicBezTo>
                    <a:pt x="4661" y="9010"/>
                    <a:pt x="3890" y="7251"/>
                    <a:pt x="4661" y="5831"/>
                  </a:cubicBezTo>
                  <a:lnTo>
                    <a:pt x="4661" y="5831"/>
                  </a:lnTo>
                  <a:lnTo>
                    <a:pt x="4908" y="6047"/>
                  </a:lnTo>
                  <a:cubicBezTo>
                    <a:pt x="5031" y="6186"/>
                    <a:pt x="5201" y="6255"/>
                    <a:pt x="5375" y="6255"/>
                  </a:cubicBezTo>
                  <a:cubicBezTo>
                    <a:pt x="5548" y="6255"/>
                    <a:pt x="5726" y="6186"/>
                    <a:pt x="5865" y="6047"/>
                  </a:cubicBezTo>
                  <a:cubicBezTo>
                    <a:pt x="6142" y="5800"/>
                    <a:pt x="6142" y="5368"/>
                    <a:pt x="5865" y="5090"/>
                  </a:cubicBezTo>
                  <a:lnTo>
                    <a:pt x="5618" y="4843"/>
                  </a:lnTo>
                  <a:cubicBezTo>
                    <a:pt x="6004" y="4627"/>
                    <a:pt x="6428" y="4519"/>
                    <a:pt x="6852" y="4519"/>
                  </a:cubicBezTo>
                  <a:close/>
                  <a:moveTo>
                    <a:pt x="4630" y="8855"/>
                  </a:moveTo>
                  <a:cubicBezTo>
                    <a:pt x="4754" y="9010"/>
                    <a:pt x="4877" y="9133"/>
                    <a:pt x="5031" y="9257"/>
                  </a:cubicBezTo>
                  <a:lnTo>
                    <a:pt x="3735" y="10553"/>
                  </a:lnTo>
                  <a:cubicBezTo>
                    <a:pt x="3612" y="10399"/>
                    <a:pt x="3488" y="10275"/>
                    <a:pt x="3365" y="10152"/>
                  </a:cubicBezTo>
                  <a:lnTo>
                    <a:pt x="4630" y="8855"/>
                  </a:lnTo>
                  <a:close/>
                  <a:moveTo>
                    <a:pt x="9043" y="8855"/>
                  </a:moveTo>
                  <a:lnTo>
                    <a:pt x="10741" y="10553"/>
                  </a:lnTo>
                  <a:cubicBezTo>
                    <a:pt x="10587" y="10676"/>
                    <a:pt x="10463" y="10800"/>
                    <a:pt x="10371" y="10954"/>
                  </a:cubicBezTo>
                  <a:lnTo>
                    <a:pt x="8673" y="9257"/>
                  </a:lnTo>
                  <a:cubicBezTo>
                    <a:pt x="8797" y="9133"/>
                    <a:pt x="8920" y="9010"/>
                    <a:pt x="9043" y="8855"/>
                  </a:cubicBezTo>
                  <a:close/>
                  <a:moveTo>
                    <a:pt x="11605" y="10707"/>
                  </a:moveTo>
                  <a:cubicBezTo>
                    <a:pt x="12191" y="10707"/>
                    <a:pt x="12685" y="11201"/>
                    <a:pt x="12685" y="11787"/>
                  </a:cubicBezTo>
                  <a:cubicBezTo>
                    <a:pt x="12685" y="12437"/>
                    <a:pt x="12144" y="12874"/>
                    <a:pt x="11584" y="12874"/>
                  </a:cubicBezTo>
                  <a:cubicBezTo>
                    <a:pt x="11320" y="12874"/>
                    <a:pt x="11051" y="12776"/>
                    <a:pt x="10833" y="12559"/>
                  </a:cubicBezTo>
                  <a:cubicBezTo>
                    <a:pt x="10155" y="11880"/>
                    <a:pt x="10648" y="10707"/>
                    <a:pt x="11605" y="10707"/>
                  </a:cubicBezTo>
                  <a:close/>
                  <a:moveTo>
                    <a:pt x="11632" y="0"/>
                  </a:moveTo>
                  <a:cubicBezTo>
                    <a:pt x="10128" y="0"/>
                    <a:pt x="8836" y="1644"/>
                    <a:pt x="9661" y="3269"/>
                  </a:cubicBezTo>
                  <a:lnTo>
                    <a:pt x="8365" y="4566"/>
                  </a:lnTo>
                  <a:cubicBezTo>
                    <a:pt x="7902" y="4272"/>
                    <a:pt x="7369" y="4126"/>
                    <a:pt x="6837" y="4126"/>
                  </a:cubicBezTo>
                  <a:cubicBezTo>
                    <a:pt x="6304" y="4126"/>
                    <a:pt x="5772" y="4272"/>
                    <a:pt x="5309" y="4566"/>
                  </a:cubicBezTo>
                  <a:lnTo>
                    <a:pt x="3519" y="2745"/>
                  </a:lnTo>
                  <a:cubicBezTo>
                    <a:pt x="3581" y="2560"/>
                    <a:pt x="3612" y="2405"/>
                    <a:pt x="3612" y="2251"/>
                  </a:cubicBezTo>
                  <a:cubicBezTo>
                    <a:pt x="3612" y="1309"/>
                    <a:pt x="2845" y="694"/>
                    <a:pt x="2044" y="694"/>
                  </a:cubicBezTo>
                  <a:cubicBezTo>
                    <a:pt x="1663" y="694"/>
                    <a:pt x="1275" y="832"/>
                    <a:pt x="958" y="1140"/>
                  </a:cubicBezTo>
                  <a:cubicBezTo>
                    <a:pt x="1" y="2128"/>
                    <a:pt x="680" y="3763"/>
                    <a:pt x="2069" y="3763"/>
                  </a:cubicBezTo>
                  <a:cubicBezTo>
                    <a:pt x="2223" y="3763"/>
                    <a:pt x="2377" y="3763"/>
                    <a:pt x="2562" y="3702"/>
                  </a:cubicBezTo>
                  <a:lnTo>
                    <a:pt x="4383" y="5522"/>
                  </a:lnTo>
                  <a:cubicBezTo>
                    <a:pt x="4106" y="5954"/>
                    <a:pt x="3951" y="6479"/>
                    <a:pt x="3951" y="7004"/>
                  </a:cubicBezTo>
                  <a:cubicBezTo>
                    <a:pt x="3951" y="7528"/>
                    <a:pt x="4106" y="8084"/>
                    <a:pt x="4383" y="8547"/>
                  </a:cubicBezTo>
                  <a:lnTo>
                    <a:pt x="2995" y="9936"/>
                  </a:lnTo>
                  <a:cubicBezTo>
                    <a:pt x="2717" y="9812"/>
                    <a:pt x="2408" y="9720"/>
                    <a:pt x="2100" y="9720"/>
                  </a:cubicBezTo>
                  <a:cubicBezTo>
                    <a:pt x="958" y="9720"/>
                    <a:pt x="32" y="10645"/>
                    <a:pt x="32" y="11787"/>
                  </a:cubicBezTo>
                  <a:cubicBezTo>
                    <a:pt x="32" y="12250"/>
                    <a:pt x="186" y="12682"/>
                    <a:pt x="464" y="13053"/>
                  </a:cubicBezTo>
                  <a:cubicBezTo>
                    <a:pt x="515" y="13104"/>
                    <a:pt x="575" y="13126"/>
                    <a:pt x="629" y="13126"/>
                  </a:cubicBezTo>
                  <a:cubicBezTo>
                    <a:pt x="674" y="13126"/>
                    <a:pt x="714" y="13111"/>
                    <a:pt x="742" y="13083"/>
                  </a:cubicBezTo>
                  <a:cubicBezTo>
                    <a:pt x="834" y="13022"/>
                    <a:pt x="865" y="12898"/>
                    <a:pt x="803" y="12806"/>
                  </a:cubicBezTo>
                  <a:cubicBezTo>
                    <a:pt x="556" y="12528"/>
                    <a:pt x="433" y="12158"/>
                    <a:pt x="433" y="11787"/>
                  </a:cubicBezTo>
                  <a:cubicBezTo>
                    <a:pt x="433" y="10892"/>
                    <a:pt x="1174" y="10152"/>
                    <a:pt x="2100" y="10152"/>
                  </a:cubicBezTo>
                  <a:cubicBezTo>
                    <a:pt x="2995" y="10152"/>
                    <a:pt x="3735" y="10892"/>
                    <a:pt x="3735" y="11787"/>
                  </a:cubicBezTo>
                  <a:cubicBezTo>
                    <a:pt x="3735" y="12713"/>
                    <a:pt x="2995" y="13454"/>
                    <a:pt x="2100" y="13454"/>
                  </a:cubicBezTo>
                  <a:cubicBezTo>
                    <a:pt x="1822" y="13454"/>
                    <a:pt x="1575" y="13361"/>
                    <a:pt x="1328" y="13269"/>
                  </a:cubicBezTo>
                  <a:cubicBezTo>
                    <a:pt x="1295" y="13247"/>
                    <a:pt x="1259" y="13237"/>
                    <a:pt x="1222" y="13237"/>
                  </a:cubicBezTo>
                  <a:cubicBezTo>
                    <a:pt x="1156" y="13237"/>
                    <a:pt x="1090" y="13271"/>
                    <a:pt x="1050" y="13330"/>
                  </a:cubicBezTo>
                  <a:cubicBezTo>
                    <a:pt x="1019" y="13454"/>
                    <a:pt x="1050" y="13577"/>
                    <a:pt x="1143" y="13608"/>
                  </a:cubicBezTo>
                  <a:cubicBezTo>
                    <a:pt x="1412" y="13742"/>
                    <a:pt x="1680" y="13830"/>
                    <a:pt x="1949" y="13830"/>
                  </a:cubicBezTo>
                  <a:cubicBezTo>
                    <a:pt x="1989" y="13830"/>
                    <a:pt x="2029" y="13828"/>
                    <a:pt x="2069" y="13824"/>
                  </a:cubicBezTo>
                  <a:cubicBezTo>
                    <a:pt x="3211" y="13824"/>
                    <a:pt x="4136" y="12929"/>
                    <a:pt x="4136" y="11787"/>
                  </a:cubicBezTo>
                  <a:cubicBezTo>
                    <a:pt x="4136" y="11479"/>
                    <a:pt x="4075" y="11170"/>
                    <a:pt x="3920" y="10892"/>
                  </a:cubicBezTo>
                  <a:lnTo>
                    <a:pt x="5340" y="9473"/>
                  </a:lnTo>
                  <a:cubicBezTo>
                    <a:pt x="5803" y="9750"/>
                    <a:pt x="6320" y="9889"/>
                    <a:pt x="6833" y="9889"/>
                  </a:cubicBezTo>
                  <a:cubicBezTo>
                    <a:pt x="7346" y="9889"/>
                    <a:pt x="7855" y="9750"/>
                    <a:pt x="8303" y="9473"/>
                  </a:cubicBezTo>
                  <a:lnTo>
                    <a:pt x="10155" y="11324"/>
                  </a:lnTo>
                  <a:cubicBezTo>
                    <a:pt x="9821" y="12414"/>
                    <a:pt x="10690" y="13312"/>
                    <a:pt x="11617" y="13312"/>
                  </a:cubicBezTo>
                  <a:cubicBezTo>
                    <a:pt x="11976" y="13312"/>
                    <a:pt x="12344" y="13178"/>
                    <a:pt x="12654" y="12867"/>
                  </a:cubicBezTo>
                  <a:cubicBezTo>
                    <a:pt x="13639" y="11855"/>
                    <a:pt x="12854" y="10286"/>
                    <a:pt x="11610" y="10286"/>
                  </a:cubicBezTo>
                  <a:cubicBezTo>
                    <a:pt x="11450" y="10286"/>
                    <a:pt x="11283" y="10312"/>
                    <a:pt x="11111" y="10368"/>
                  </a:cubicBezTo>
                  <a:lnTo>
                    <a:pt x="9290" y="8516"/>
                  </a:lnTo>
                  <a:cubicBezTo>
                    <a:pt x="9599" y="8053"/>
                    <a:pt x="9722" y="7528"/>
                    <a:pt x="9722" y="6973"/>
                  </a:cubicBezTo>
                  <a:cubicBezTo>
                    <a:pt x="9722" y="6448"/>
                    <a:pt x="9599" y="5954"/>
                    <a:pt x="9321" y="5492"/>
                  </a:cubicBezTo>
                  <a:lnTo>
                    <a:pt x="10617" y="4195"/>
                  </a:lnTo>
                  <a:cubicBezTo>
                    <a:pt x="10952" y="4369"/>
                    <a:pt x="11300" y="4449"/>
                    <a:pt x="11640" y="4449"/>
                  </a:cubicBezTo>
                  <a:cubicBezTo>
                    <a:pt x="12803" y="4449"/>
                    <a:pt x="13858" y="3510"/>
                    <a:pt x="13858" y="2220"/>
                  </a:cubicBezTo>
                  <a:cubicBezTo>
                    <a:pt x="13858" y="1788"/>
                    <a:pt x="13734" y="1356"/>
                    <a:pt x="13488" y="1017"/>
                  </a:cubicBezTo>
                  <a:cubicBezTo>
                    <a:pt x="13448" y="957"/>
                    <a:pt x="13382" y="923"/>
                    <a:pt x="13316" y="923"/>
                  </a:cubicBezTo>
                  <a:cubicBezTo>
                    <a:pt x="13279" y="923"/>
                    <a:pt x="13243" y="933"/>
                    <a:pt x="13210" y="955"/>
                  </a:cubicBezTo>
                  <a:lnTo>
                    <a:pt x="13210" y="986"/>
                  </a:lnTo>
                  <a:cubicBezTo>
                    <a:pt x="13117" y="1047"/>
                    <a:pt x="13086" y="1171"/>
                    <a:pt x="13148" y="1263"/>
                  </a:cubicBezTo>
                  <a:cubicBezTo>
                    <a:pt x="13951" y="2467"/>
                    <a:pt x="13086" y="4072"/>
                    <a:pt x="11636" y="4072"/>
                  </a:cubicBezTo>
                  <a:cubicBezTo>
                    <a:pt x="10648" y="4072"/>
                    <a:pt x="9815" y="3239"/>
                    <a:pt x="9815" y="2251"/>
                  </a:cubicBezTo>
                  <a:cubicBezTo>
                    <a:pt x="9815" y="1233"/>
                    <a:pt x="10617" y="430"/>
                    <a:pt x="11636" y="430"/>
                  </a:cubicBezTo>
                  <a:cubicBezTo>
                    <a:pt x="12006" y="430"/>
                    <a:pt x="12346" y="554"/>
                    <a:pt x="12654" y="739"/>
                  </a:cubicBezTo>
                  <a:cubicBezTo>
                    <a:pt x="12685" y="765"/>
                    <a:pt x="12718" y="776"/>
                    <a:pt x="12750" y="776"/>
                  </a:cubicBezTo>
                  <a:cubicBezTo>
                    <a:pt x="12909" y="776"/>
                    <a:pt x="13050" y="502"/>
                    <a:pt x="12870" y="399"/>
                  </a:cubicBezTo>
                  <a:cubicBezTo>
                    <a:pt x="12467" y="122"/>
                    <a:pt x="12042" y="0"/>
                    <a:pt x="11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35" name="Google Shape;13535;p25"/>
          <p:cNvGrpSpPr/>
          <p:nvPr/>
        </p:nvGrpSpPr>
        <p:grpSpPr>
          <a:xfrm>
            <a:off x="4094393" y="3984505"/>
            <a:ext cx="252325" cy="344325"/>
            <a:chOff x="6360388" y="4142256"/>
            <a:chExt cx="252325" cy="344325"/>
          </a:xfrm>
        </p:grpSpPr>
        <p:sp>
          <p:nvSpPr>
            <p:cNvPr id="13536" name="Google Shape;13536;p25"/>
            <p:cNvSpPr/>
            <p:nvPr/>
          </p:nvSpPr>
          <p:spPr>
            <a:xfrm>
              <a:off x="6427138" y="4405531"/>
              <a:ext cx="11600" cy="17575"/>
            </a:xfrm>
            <a:custGeom>
              <a:avLst/>
              <a:gdLst/>
              <a:ahLst/>
              <a:cxnLst/>
              <a:rect l="l" t="t" r="r" b="b"/>
              <a:pathLst>
                <a:path w="464" h="703" extrusionOk="0">
                  <a:moveTo>
                    <a:pt x="232" y="1"/>
                  </a:moveTo>
                  <a:cubicBezTo>
                    <a:pt x="116" y="1"/>
                    <a:pt x="0" y="62"/>
                    <a:pt x="47" y="186"/>
                  </a:cubicBezTo>
                  <a:lnTo>
                    <a:pt x="47" y="587"/>
                  </a:lnTo>
                  <a:cubicBezTo>
                    <a:pt x="78" y="664"/>
                    <a:pt x="155" y="703"/>
                    <a:pt x="232" y="703"/>
                  </a:cubicBezTo>
                  <a:cubicBezTo>
                    <a:pt x="309" y="703"/>
                    <a:pt x="386" y="664"/>
                    <a:pt x="417" y="587"/>
                  </a:cubicBezTo>
                  <a:lnTo>
                    <a:pt x="417" y="186"/>
                  </a:lnTo>
                  <a:cubicBezTo>
                    <a:pt x="463" y="62"/>
                    <a:pt x="348" y="1"/>
                    <a:pt x="2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7" name="Google Shape;13537;p25"/>
            <p:cNvSpPr/>
            <p:nvPr/>
          </p:nvSpPr>
          <p:spPr>
            <a:xfrm>
              <a:off x="6534388" y="4406106"/>
              <a:ext cx="10825" cy="18150"/>
            </a:xfrm>
            <a:custGeom>
              <a:avLst/>
              <a:gdLst/>
              <a:ahLst/>
              <a:cxnLst/>
              <a:rect l="l" t="t" r="r" b="b"/>
              <a:pathLst>
                <a:path w="433" h="726" extrusionOk="0">
                  <a:moveTo>
                    <a:pt x="216" y="1"/>
                  </a:moveTo>
                  <a:cubicBezTo>
                    <a:pt x="108" y="1"/>
                    <a:pt x="0" y="55"/>
                    <a:pt x="16" y="163"/>
                  </a:cubicBezTo>
                  <a:lnTo>
                    <a:pt x="16" y="564"/>
                  </a:lnTo>
                  <a:cubicBezTo>
                    <a:pt x="31" y="672"/>
                    <a:pt x="124" y="726"/>
                    <a:pt x="216" y="726"/>
                  </a:cubicBezTo>
                  <a:cubicBezTo>
                    <a:pt x="309" y="726"/>
                    <a:pt x="401" y="672"/>
                    <a:pt x="417" y="564"/>
                  </a:cubicBezTo>
                  <a:lnTo>
                    <a:pt x="417" y="163"/>
                  </a:lnTo>
                  <a:cubicBezTo>
                    <a:pt x="432" y="55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8" name="Google Shape;13538;p25"/>
            <p:cNvSpPr/>
            <p:nvPr/>
          </p:nvSpPr>
          <p:spPr>
            <a:xfrm>
              <a:off x="6466863" y="4413706"/>
              <a:ext cx="37850" cy="15575"/>
            </a:xfrm>
            <a:custGeom>
              <a:avLst/>
              <a:gdLst/>
              <a:ahLst/>
              <a:cxnLst/>
              <a:rect l="l" t="t" r="r" b="b"/>
              <a:pathLst>
                <a:path w="1514" h="623" extrusionOk="0">
                  <a:moveTo>
                    <a:pt x="236" y="1"/>
                  </a:moveTo>
                  <a:cubicBezTo>
                    <a:pt x="192" y="1"/>
                    <a:pt x="152" y="16"/>
                    <a:pt x="124" y="44"/>
                  </a:cubicBezTo>
                  <a:cubicBezTo>
                    <a:pt x="32" y="106"/>
                    <a:pt x="1" y="260"/>
                    <a:pt x="93" y="322"/>
                  </a:cubicBezTo>
                  <a:cubicBezTo>
                    <a:pt x="279" y="522"/>
                    <a:pt x="525" y="623"/>
                    <a:pt x="772" y="623"/>
                  </a:cubicBezTo>
                  <a:cubicBezTo>
                    <a:pt x="1019" y="623"/>
                    <a:pt x="1266" y="522"/>
                    <a:pt x="1451" y="322"/>
                  </a:cubicBezTo>
                  <a:cubicBezTo>
                    <a:pt x="1513" y="260"/>
                    <a:pt x="1513" y="136"/>
                    <a:pt x="1451" y="44"/>
                  </a:cubicBezTo>
                  <a:cubicBezTo>
                    <a:pt x="1410" y="16"/>
                    <a:pt x="1362" y="1"/>
                    <a:pt x="1316" y="1"/>
                  </a:cubicBezTo>
                  <a:cubicBezTo>
                    <a:pt x="1260" y="1"/>
                    <a:pt x="1208" y="24"/>
                    <a:pt x="1174" y="75"/>
                  </a:cubicBezTo>
                  <a:cubicBezTo>
                    <a:pt x="1066" y="183"/>
                    <a:pt x="919" y="237"/>
                    <a:pt x="776" y="237"/>
                  </a:cubicBezTo>
                  <a:cubicBezTo>
                    <a:pt x="633" y="237"/>
                    <a:pt x="495" y="183"/>
                    <a:pt x="402" y="75"/>
                  </a:cubicBezTo>
                  <a:cubicBezTo>
                    <a:pt x="351" y="24"/>
                    <a:pt x="291" y="1"/>
                    <a:pt x="2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9" name="Google Shape;13539;p25"/>
            <p:cNvSpPr/>
            <p:nvPr/>
          </p:nvSpPr>
          <p:spPr>
            <a:xfrm>
              <a:off x="6360388" y="4142256"/>
              <a:ext cx="252325" cy="344325"/>
            </a:xfrm>
            <a:custGeom>
              <a:avLst/>
              <a:gdLst/>
              <a:ahLst/>
              <a:cxnLst/>
              <a:rect l="l" t="t" r="r" b="b"/>
              <a:pathLst>
                <a:path w="10093" h="13773" extrusionOk="0">
                  <a:moveTo>
                    <a:pt x="5031" y="2199"/>
                  </a:moveTo>
                  <a:cubicBezTo>
                    <a:pt x="5525" y="2569"/>
                    <a:pt x="5803" y="3156"/>
                    <a:pt x="5772" y="3773"/>
                  </a:cubicBezTo>
                  <a:cubicBezTo>
                    <a:pt x="5772" y="3896"/>
                    <a:pt x="5772" y="4020"/>
                    <a:pt x="5741" y="4143"/>
                  </a:cubicBezTo>
                  <a:lnTo>
                    <a:pt x="4352" y="4143"/>
                  </a:lnTo>
                  <a:cubicBezTo>
                    <a:pt x="4322" y="4020"/>
                    <a:pt x="4322" y="3896"/>
                    <a:pt x="4322" y="3773"/>
                  </a:cubicBezTo>
                  <a:cubicBezTo>
                    <a:pt x="4291" y="3156"/>
                    <a:pt x="4568" y="2569"/>
                    <a:pt x="5031" y="2199"/>
                  </a:cubicBezTo>
                  <a:close/>
                  <a:moveTo>
                    <a:pt x="6698" y="4544"/>
                  </a:moveTo>
                  <a:cubicBezTo>
                    <a:pt x="7531" y="4544"/>
                    <a:pt x="7531" y="5779"/>
                    <a:pt x="6698" y="5779"/>
                  </a:cubicBezTo>
                  <a:lnTo>
                    <a:pt x="3365" y="5779"/>
                  </a:lnTo>
                  <a:cubicBezTo>
                    <a:pt x="3025" y="5748"/>
                    <a:pt x="2748" y="5501"/>
                    <a:pt x="2748" y="5162"/>
                  </a:cubicBezTo>
                  <a:lnTo>
                    <a:pt x="2778" y="5162"/>
                  </a:lnTo>
                  <a:cubicBezTo>
                    <a:pt x="2778" y="4822"/>
                    <a:pt x="3025" y="4544"/>
                    <a:pt x="3365" y="4544"/>
                  </a:cubicBezTo>
                  <a:close/>
                  <a:moveTo>
                    <a:pt x="3334" y="6179"/>
                  </a:moveTo>
                  <a:cubicBezTo>
                    <a:pt x="3344" y="6179"/>
                    <a:pt x="3355" y="6180"/>
                    <a:pt x="3365" y="6180"/>
                  </a:cubicBezTo>
                  <a:lnTo>
                    <a:pt x="6729" y="6180"/>
                  </a:lnTo>
                  <a:cubicBezTo>
                    <a:pt x="7562" y="6180"/>
                    <a:pt x="7562" y="7384"/>
                    <a:pt x="6729" y="7384"/>
                  </a:cubicBezTo>
                  <a:lnTo>
                    <a:pt x="3365" y="7384"/>
                  </a:lnTo>
                  <a:cubicBezTo>
                    <a:pt x="2542" y="7384"/>
                    <a:pt x="2532" y="6179"/>
                    <a:pt x="3334" y="6179"/>
                  </a:cubicBezTo>
                  <a:close/>
                  <a:moveTo>
                    <a:pt x="5031" y="0"/>
                  </a:moveTo>
                  <a:cubicBezTo>
                    <a:pt x="4954" y="0"/>
                    <a:pt x="4877" y="23"/>
                    <a:pt x="4815" y="69"/>
                  </a:cubicBezTo>
                  <a:cubicBezTo>
                    <a:pt x="4352" y="255"/>
                    <a:pt x="3982" y="532"/>
                    <a:pt x="3704" y="934"/>
                  </a:cubicBezTo>
                  <a:cubicBezTo>
                    <a:pt x="3567" y="1071"/>
                    <a:pt x="3701" y="1259"/>
                    <a:pt x="3855" y="1259"/>
                  </a:cubicBezTo>
                  <a:cubicBezTo>
                    <a:pt x="3909" y="1259"/>
                    <a:pt x="3965" y="1236"/>
                    <a:pt x="4013" y="1180"/>
                  </a:cubicBezTo>
                  <a:cubicBezTo>
                    <a:pt x="4260" y="841"/>
                    <a:pt x="4599" y="594"/>
                    <a:pt x="4970" y="440"/>
                  </a:cubicBezTo>
                  <a:cubicBezTo>
                    <a:pt x="4985" y="424"/>
                    <a:pt x="5008" y="417"/>
                    <a:pt x="5031" y="417"/>
                  </a:cubicBezTo>
                  <a:cubicBezTo>
                    <a:pt x="5054" y="417"/>
                    <a:pt x="5078" y="424"/>
                    <a:pt x="5093" y="440"/>
                  </a:cubicBezTo>
                  <a:cubicBezTo>
                    <a:pt x="5587" y="625"/>
                    <a:pt x="5988" y="995"/>
                    <a:pt x="6266" y="1427"/>
                  </a:cubicBezTo>
                  <a:cubicBezTo>
                    <a:pt x="6544" y="1921"/>
                    <a:pt x="6698" y="2477"/>
                    <a:pt x="6698" y="3032"/>
                  </a:cubicBezTo>
                  <a:cubicBezTo>
                    <a:pt x="6698" y="3433"/>
                    <a:pt x="6636" y="3804"/>
                    <a:pt x="6513" y="4143"/>
                  </a:cubicBezTo>
                  <a:lnTo>
                    <a:pt x="6173" y="4143"/>
                  </a:lnTo>
                  <a:cubicBezTo>
                    <a:pt x="6173" y="4020"/>
                    <a:pt x="6173" y="3896"/>
                    <a:pt x="6173" y="3773"/>
                  </a:cubicBezTo>
                  <a:cubicBezTo>
                    <a:pt x="6204" y="2970"/>
                    <a:pt x="5803" y="2230"/>
                    <a:pt x="5155" y="1798"/>
                  </a:cubicBezTo>
                  <a:cubicBezTo>
                    <a:pt x="5124" y="1767"/>
                    <a:pt x="5085" y="1751"/>
                    <a:pt x="5047" y="1751"/>
                  </a:cubicBezTo>
                  <a:cubicBezTo>
                    <a:pt x="5008" y="1751"/>
                    <a:pt x="4970" y="1767"/>
                    <a:pt x="4939" y="1798"/>
                  </a:cubicBezTo>
                  <a:cubicBezTo>
                    <a:pt x="4167" y="2322"/>
                    <a:pt x="3797" y="3248"/>
                    <a:pt x="3920" y="4143"/>
                  </a:cubicBezTo>
                  <a:lnTo>
                    <a:pt x="3581" y="4143"/>
                  </a:lnTo>
                  <a:cubicBezTo>
                    <a:pt x="3303" y="3403"/>
                    <a:pt x="3303" y="2569"/>
                    <a:pt x="3643" y="1829"/>
                  </a:cubicBezTo>
                  <a:cubicBezTo>
                    <a:pt x="3673" y="1705"/>
                    <a:pt x="3643" y="1582"/>
                    <a:pt x="3519" y="1551"/>
                  </a:cubicBezTo>
                  <a:cubicBezTo>
                    <a:pt x="3493" y="1534"/>
                    <a:pt x="3465" y="1526"/>
                    <a:pt x="3437" y="1526"/>
                  </a:cubicBezTo>
                  <a:cubicBezTo>
                    <a:pt x="3365" y="1526"/>
                    <a:pt x="3294" y="1577"/>
                    <a:pt x="3272" y="1643"/>
                  </a:cubicBezTo>
                  <a:cubicBezTo>
                    <a:pt x="3087" y="2075"/>
                    <a:pt x="2964" y="2538"/>
                    <a:pt x="2964" y="3001"/>
                  </a:cubicBezTo>
                  <a:cubicBezTo>
                    <a:pt x="2964" y="3372"/>
                    <a:pt x="3025" y="3773"/>
                    <a:pt x="3149" y="4143"/>
                  </a:cubicBezTo>
                  <a:cubicBezTo>
                    <a:pt x="2285" y="4328"/>
                    <a:pt x="2069" y="5409"/>
                    <a:pt x="2778" y="5933"/>
                  </a:cubicBezTo>
                  <a:cubicBezTo>
                    <a:pt x="2192" y="6365"/>
                    <a:pt x="2223" y="7198"/>
                    <a:pt x="2809" y="7600"/>
                  </a:cubicBezTo>
                  <a:cubicBezTo>
                    <a:pt x="2408" y="7816"/>
                    <a:pt x="2007" y="8063"/>
                    <a:pt x="1667" y="8371"/>
                  </a:cubicBezTo>
                  <a:cubicBezTo>
                    <a:pt x="649" y="9112"/>
                    <a:pt x="32" y="10285"/>
                    <a:pt x="1" y="11550"/>
                  </a:cubicBezTo>
                  <a:cubicBezTo>
                    <a:pt x="1" y="12754"/>
                    <a:pt x="988" y="13741"/>
                    <a:pt x="2223" y="13741"/>
                  </a:cubicBezTo>
                  <a:lnTo>
                    <a:pt x="2192" y="13772"/>
                  </a:lnTo>
                  <a:lnTo>
                    <a:pt x="7871" y="13772"/>
                  </a:lnTo>
                  <a:cubicBezTo>
                    <a:pt x="9105" y="13772"/>
                    <a:pt x="10093" y="12784"/>
                    <a:pt x="10093" y="11550"/>
                  </a:cubicBezTo>
                  <a:cubicBezTo>
                    <a:pt x="10093" y="11272"/>
                    <a:pt x="10062" y="10964"/>
                    <a:pt x="10000" y="10686"/>
                  </a:cubicBezTo>
                  <a:cubicBezTo>
                    <a:pt x="9969" y="10593"/>
                    <a:pt x="9846" y="10532"/>
                    <a:pt x="9753" y="10532"/>
                  </a:cubicBezTo>
                  <a:cubicBezTo>
                    <a:pt x="9630" y="10562"/>
                    <a:pt x="9568" y="10686"/>
                    <a:pt x="9599" y="10778"/>
                  </a:cubicBezTo>
                  <a:cubicBezTo>
                    <a:pt x="9661" y="11025"/>
                    <a:pt x="9691" y="11303"/>
                    <a:pt x="9691" y="11550"/>
                  </a:cubicBezTo>
                  <a:cubicBezTo>
                    <a:pt x="9691" y="12568"/>
                    <a:pt x="8889" y="13371"/>
                    <a:pt x="7871" y="13371"/>
                  </a:cubicBezTo>
                  <a:lnTo>
                    <a:pt x="2192" y="13371"/>
                  </a:lnTo>
                  <a:cubicBezTo>
                    <a:pt x="1204" y="13371"/>
                    <a:pt x="371" y="12568"/>
                    <a:pt x="371" y="11550"/>
                  </a:cubicBezTo>
                  <a:cubicBezTo>
                    <a:pt x="371" y="10501"/>
                    <a:pt x="896" y="9513"/>
                    <a:pt x="1883" y="8711"/>
                  </a:cubicBezTo>
                  <a:cubicBezTo>
                    <a:pt x="2346" y="8340"/>
                    <a:pt x="2840" y="8032"/>
                    <a:pt x="3365" y="7785"/>
                  </a:cubicBezTo>
                  <a:lnTo>
                    <a:pt x="6698" y="7785"/>
                  </a:lnTo>
                  <a:cubicBezTo>
                    <a:pt x="6945" y="7877"/>
                    <a:pt x="8611" y="8649"/>
                    <a:pt x="9321" y="10099"/>
                  </a:cubicBezTo>
                  <a:cubicBezTo>
                    <a:pt x="9362" y="10182"/>
                    <a:pt x="9431" y="10216"/>
                    <a:pt x="9499" y="10216"/>
                  </a:cubicBezTo>
                  <a:cubicBezTo>
                    <a:pt x="9637" y="10216"/>
                    <a:pt x="9774" y="10079"/>
                    <a:pt x="9691" y="9914"/>
                  </a:cubicBezTo>
                  <a:cubicBezTo>
                    <a:pt x="9136" y="8927"/>
                    <a:pt x="8303" y="8124"/>
                    <a:pt x="7284" y="7631"/>
                  </a:cubicBezTo>
                  <a:cubicBezTo>
                    <a:pt x="7840" y="7229"/>
                    <a:pt x="7871" y="6396"/>
                    <a:pt x="7315" y="5964"/>
                  </a:cubicBezTo>
                  <a:cubicBezTo>
                    <a:pt x="8025" y="5439"/>
                    <a:pt x="7778" y="4328"/>
                    <a:pt x="6914" y="4174"/>
                  </a:cubicBezTo>
                  <a:cubicBezTo>
                    <a:pt x="7253" y="3186"/>
                    <a:pt x="7130" y="2106"/>
                    <a:pt x="6605" y="1211"/>
                  </a:cubicBezTo>
                  <a:cubicBezTo>
                    <a:pt x="6266" y="687"/>
                    <a:pt x="5803" y="285"/>
                    <a:pt x="5247" y="69"/>
                  </a:cubicBezTo>
                  <a:cubicBezTo>
                    <a:pt x="5186" y="23"/>
                    <a:pt x="5109" y="0"/>
                    <a:pt x="50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40" name="Google Shape;13540;p25"/>
          <p:cNvGrpSpPr/>
          <p:nvPr/>
        </p:nvGrpSpPr>
        <p:grpSpPr>
          <a:xfrm>
            <a:off x="1052429" y="1765586"/>
            <a:ext cx="327175" cy="345675"/>
            <a:chOff x="4058863" y="3580756"/>
            <a:chExt cx="327175" cy="345675"/>
          </a:xfrm>
        </p:grpSpPr>
        <p:sp>
          <p:nvSpPr>
            <p:cNvPr id="13541" name="Google Shape;13541;p25"/>
            <p:cNvSpPr/>
            <p:nvPr/>
          </p:nvSpPr>
          <p:spPr>
            <a:xfrm>
              <a:off x="428416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2" name="Google Shape;13542;p25"/>
            <p:cNvSpPr/>
            <p:nvPr/>
          </p:nvSpPr>
          <p:spPr>
            <a:xfrm>
              <a:off x="415531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3" name="Google Shape;13543;p25"/>
            <p:cNvSpPr/>
            <p:nvPr/>
          </p:nvSpPr>
          <p:spPr>
            <a:xfrm>
              <a:off x="4206463" y="3757806"/>
              <a:ext cx="35300" cy="15275"/>
            </a:xfrm>
            <a:custGeom>
              <a:avLst/>
              <a:gdLst/>
              <a:ahLst/>
              <a:cxnLst/>
              <a:rect l="l" t="t" r="r" b="b"/>
              <a:pathLst>
                <a:path w="1412" h="611" extrusionOk="0">
                  <a:moveTo>
                    <a:pt x="272" y="0"/>
                  </a:moveTo>
                  <a:cubicBezTo>
                    <a:pt x="125" y="0"/>
                    <a:pt x="0" y="195"/>
                    <a:pt x="115" y="356"/>
                  </a:cubicBezTo>
                  <a:cubicBezTo>
                    <a:pt x="285" y="526"/>
                    <a:pt x="508" y="611"/>
                    <a:pt x="732" y="611"/>
                  </a:cubicBezTo>
                  <a:cubicBezTo>
                    <a:pt x="956" y="611"/>
                    <a:pt x="1180" y="526"/>
                    <a:pt x="1349" y="356"/>
                  </a:cubicBezTo>
                  <a:cubicBezTo>
                    <a:pt x="1411" y="264"/>
                    <a:pt x="1411" y="140"/>
                    <a:pt x="1319" y="48"/>
                  </a:cubicBezTo>
                  <a:lnTo>
                    <a:pt x="1319" y="78"/>
                  </a:lnTo>
                  <a:cubicBezTo>
                    <a:pt x="1288" y="32"/>
                    <a:pt x="1241" y="9"/>
                    <a:pt x="1191" y="9"/>
                  </a:cubicBezTo>
                  <a:cubicBezTo>
                    <a:pt x="1141" y="9"/>
                    <a:pt x="1087" y="32"/>
                    <a:pt x="1041" y="78"/>
                  </a:cubicBezTo>
                  <a:cubicBezTo>
                    <a:pt x="964" y="171"/>
                    <a:pt x="856" y="217"/>
                    <a:pt x="744" y="217"/>
                  </a:cubicBezTo>
                  <a:cubicBezTo>
                    <a:pt x="632" y="217"/>
                    <a:pt x="516" y="171"/>
                    <a:pt x="424" y="78"/>
                  </a:cubicBezTo>
                  <a:cubicBezTo>
                    <a:pt x="376" y="23"/>
                    <a:pt x="323" y="0"/>
                    <a:pt x="2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4" name="Google Shape;13544;p25"/>
            <p:cNvSpPr/>
            <p:nvPr/>
          </p:nvSpPr>
          <p:spPr>
            <a:xfrm>
              <a:off x="4058863" y="3580756"/>
              <a:ext cx="327175" cy="345675"/>
            </a:xfrm>
            <a:custGeom>
              <a:avLst/>
              <a:gdLst/>
              <a:ahLst/>
              <a:cxnLst/>
              <a:rect l="l" t="t" r="r" b="b"/>
              <a:pathLst>
                <a:path w="13087" h="13827" extrusionOk="0">
                  <a:moveTo>
                    <a:pt x="7635" y="2169"/>
                  </a:moveTo>
                  <a:cubicBezTo>
                    <a:pt x="7725" y="2169"/>
                    <a:pt x="7815" y="2209"/>
                    <a:pt x="7871" y="2284"/>
                  </a:cubicBezTo>
                  <a:cubicBezTo>
                    <a:pt x="8550" y="3056"/>
                    <a:pt x="9383" y="3704"/>
                    <a:pt x="10340" y="4136"/>
                  </a:cubicBezTo>
                  <a:lnTo>
                    <a:pt x="3704" y="4136"/>
                  </a:lnTo>
                  <a:cubicBezTo>
                    <a:pt x="5062" y="3673"/>
                    <a:pt x="6328" y="3056"/>
                    <a:pt x="7469" y="2223"/>
                  </a:cubicBezTo>
                  <a:cubicBezTo>
                    <a:pt x="7518" y="2186"/>
                    <a:pt x="7576" y="2169"/>
                    <a:pt x="7635" y="2169"/>
                  </a:cubicBezTo>
                  <a:close/>
                  <a:moveTo>
                    <a:pt x="6636" y="433"/>
                  </a:moveTo>
                  <a:cubicBezTo>
                    <a:pt x="9213" y="433"/>
                    <a:pt x="11428" y="2155"/>
                    <a:pt x="12097" y="4624"/>
                  </a:cubicBezTo>
                  <a:lnTo>
                    <a:pt x="12097" y="4624"/>
                  </a:lnTo>
                  <a:cubicBezTo>
                    <a:pt x="12032" y="4436"/>
                    <a:pt x="11886" y="4281"/>
                    <a:pt x="11698" y="4198"/>
                  </a:cubicBezTo>
                  <a:cubicBezTo>
                    <a:pt x="11605" y="4167"/>
                    <a:pt x="11512" y="4136"/>
                    <a:pt x="11389" y="4136"/>
                  </a:cubicBezTo>
                  <a:cubicBezTo>
                    <a:pt x="10154" y="3735"/>
                    <a:pt x="9043" y="3025"/>
                    <a:pt x="8179" y="2037"/>
                  </a:cubicBezTo>
                  <a:cubicBezTo>
                    <a:pt x="8033" y="1873"/>
                    <a:pt x="7832" y="1784"/>
                    <a:pt x="7629" y="1784"/>
                  </a:cubicBezTo>
                  <a:cubicBezTo>
                    <a:pt x="7489" y="1784"/>
                    <a:pt x="7348" y="1826"/>
                    <a:pt x="7223" y="1914"/>
                  </a:cubicBezTo>
                  <a:cubicBezTo>
                    <a:pt x="6420" y="2500"/>
                    <a:pt x="4291" y="3858"/>
                    <a:pt x="1914" y="4136"/>
                  </a:cubicBezTo>
                  <a:lnTo>
                    <a:pt x="1853" y="4136"/>
                  </a:lnTo>
                  <a:cubicBezTo>
                    <a:pt x="1544" y="4136"/>
                    <a:pt x="1266" y="4352"/>
                    <a:pt x="1174" y="4661"/>
                  </a:cubicBezTo>
                  <a:cubicBezTo>
                    <a:pt x="1143" y="4753"/>
                    <a:pt x="1143" y="4877"/>
                    <a:pt x="1143" y="5000"/>
                  </a:cubicBezTo>
                  <a:lnTo>
                    <a:pt x="1081" y="5031"/>
                  </a:lnTo>
                  <a:cubicBezTo>
                    <a:pt x="1606" y="2346"/>
                    <a:pt x="3920" y="433"/>
                    <a:pt x="6636" y="433"/>
                  </a:cubicBezTo>
                  <a:close/>
                  <a:moveTo>
                    <a:pt x="12122" y="4722"/>
                  </a:moveTo>
                  <a:lnTo>
                    <a:pt x="12122" y="4722"/>
                  </a:lnTo>
                  <a:cubicBezTo>
                    <a:pt x="12148" y="4824"/>
                    <a:pt x="12171" y="4927"/>
                    <a:pt x="12191" y="5031"/>
                  </a:cubicBezTo>
                  <a:lnTo>
                    <a:pt x="12130" y="5000"/>
                  </a:lnTo>
                  <a:lnTo>
                    <a:pt x="12130" y="4907"/>
                  </a:lnTo>
                  <a:cubicBezTo>
                    <a:pt x="12136" y="4844"/>
                    <a:pt x="12133" y="4782"/>
                    <a:pt x="12122" y="4722"/>
                  </a:cubicBezTo>
                  <a:close/>
                  <a:moveTo>
                    <a:pt x="12099" y="5401"/>
                  </a:moveTo>
                  <a:cubicBezTo>
                    <a:pt x="12839" y="5772"/>
                    <a:pt x="12839" y="6821"/>
                    <a:pt x="12099" y="7160"/>
                  </a:cubicBezTo>
                  <a:lnTo>
                    <a:pt x="12130" y="7191"/>
                  </a:lnTo>
                  <a:cubicBezTo>
                    <a:pt x="12006" y="7253"/>
                    <a:pt x="11852" y="7284"/>
                    <a:pt x="11728" y="7284"/>
                  </a:cubicBezTo>
                  <a:cubicBezTo>
                    <a:pt x="11759" y="7130"/>
                    <a:pt x="11790" y="6975"/>
                    <a:pt x="11821" y="6821"/>
                  </a:cubicBezTo>
                  <a:cubicBezTo>
                    <a:pt x="11852" y="6636"/>
                    <a:pt x="11852" y="6420"/>
                    <a:pt x="11883" y="6235"/>
                  </a:cubicBezTo>
                  <a:cubicBezTo>
                    <a:pt x="11975" y="5957"/>
                    <a:pt x="12037" y="5710"/>
                    <a:pt x="12068" y="5432"/>
                  </a:cubicBezTo>
                  <a:lnTo>
                    <a:pt x="12068" y="5401"/>
                  </a:lnTo>
                  <a:close/>
                  <a:moveTo>
                    <a:pt x="1205" y="5432"/>
                  </a:moveTo>
                  <a:cubicBezTo>
                    <a:pt x="1235" y="5710"/>
                    <a:pt x="1297" y="5957"/>
                    <a:pt x="1390" y="6204"/>
                  </a:cubicBezTo>
                  <a:lnTo>
                    <a:pt x="1421" y="6265"/>
                  </a:lnTo>
                  <a:lnTo>
                    <a:pt x="1421" y="6358"/>
                  </a:lnTo>
                  <a:cubicBezTo>
                    <a:pt x="1421" y="6512"/>
                    <a:pt x="1421" y="6667"/>
                    <a:pt x="1451" y="6790"/>
                  </a:cubicBezTo>
                  <a:cubicBezTo>
                    <a:pt x="1482" y="6975"/>
                    <a:pt x="1513" y="7130"/>
                    <a:pt x="1544" y="7315"/>
                  </a:cubicBezTo>
                  <a:cubicBezTo>
                    <a:pt x="1421" y="7315"/>
                    <a:pt x="1266" y="7284"/>
                    <a:pt x="1174" y="7222"/>
                  </a:cubicBezTo>
                  <a:cubicBezTo>
                    <a:pt x="834" y="7037"/>
                    <a:pt x="618" y="6697"/>
                    <a:pt x="618" y="6327"/>
                  </a:cubicBezTo>
                  <a:lnTo>
                    <a:pt x="618" y="6296"/>
                  </a:lnTo>
                  <a:cubicBezTo>
                    <a:pt x="618" y="6018"/>
                    <a:pt x="742" y="5741"/>
                    <a:pt x="958" y="5556"/>
                  </a:cubicBezTo>
                  <a:cubicBezTo>
                    <a:pt x="1019" y="5494"/>
                    <a:pt x="1112" y="5463"/>
                    <a:pt x="1174" y="5432"/>
                  </a:cubicBezTo>
                  <a:close/>
                  <a:moveTo>
                    <a:pt x="11420" y="4537"/>
                  </a:moveTo>
                  <a:cubicBezTo>
                    <a:pt x="11605" y="4537"/>
                    <a:pt x="11759" y="4722"/>
                    <a:pt x="11728" y="4877"/>
                  </a:cubicBezTo>
                  <a:lnTo>
                    <a:pt x="11728" y="5062"/>
                  </a:lnTo>
                  <a:lnTo>
                    <a:pt x="3396" y="5062"/>
                  </a:lnTo>
                  <a:cubicBezTo>
                    <a:pt x="3272" y="5062"/>
                    <a:pt x="3180" y="5154"/>
                    <a:pt x="3211" y="5278"/>
                  </a:cubicBezTo>
                  <a:cubicBezTo>
                    <a:pt x="3211" y="5401"/>
                    <a:pt x="3272" y="5494"/>
                    <a:pt x="3396" y="5494"/>
                  </a:cubicBezTo>
                  <a:lnTo>
                    <a:pt x="11667" y="5494"/>
                  </a:lnTo>
                  <a:cubicBezTo>
                    <a:pt x="11636" y="5586"/>
                    <a:pt x="11605" y="5710"/>
                    <a:pt x="11574" y="5802"/>
                  </a:cubicBezTo>
                  <a:cubicBezTo>
                    <a:pt x="11543" y="5926"/>
                    <a:pt x="11512" y="6049"/>
                    <a:pt x="11451" y="6173"/>
                  </a:cubicBezTo>
                  <a:cubicBezTo>
                    <a:pt x="11296" y="6667"/>
                    <a:pt x="10957" y="7068"/>
                    <a:pt x="10494" y="7346"/>
                  </a:cubicBezTo>
                  <a:cubicBezTo>
                    <a:pt x="10206" y="7496"/>
                    <a:pt x="9888" y="7570"/>
                    <a:pt x="9568" y="7570"/>
                  </a:cubicBezTo>
                  <a:cubicBezTo>
                    <a:pt x="9099" y="7570"/>
                    <a:pt x="8626" y="7411"/>
                    <a:pt x="8241" y="7099"/>
                  </a:cubicBezTo>
                  <a:cubicBezTo>
                    <a:pt x="7778" y="6667"/>
                    <a:pt x="7346" y="6111"/>
                    <a:pt x="6636" y="6111"/>
                  </a:cubicBezTo>
                  <a:cubicBezTo>
                    <a:pt x="5957" y="6111"/>
                    <a:pt x="5525" y="6667"/>
                    <a:pt x="5031" y="7099"/>
                  </a:cubicBezTo>
                  <a:cubicBezTo>
                    <a:pt x="4667" y="7411"/>
                    <a:pt x="4205" y="7567"/>
                    <a:pt x="3738" y="7567"/>
                  </a:cubicBezTo>
                  <a:cubicBezTo>
                    <a:pt x="3375" y="7567"/>
                    <a:pt x="3010" y="7473"/>
                    <a:pt x="2686" y="7284"/>
                  </a:cubicBezTo>
                  <a:cubicBezTo>
                    <a:pt x="2192" y="6913"/>
                    <a:pt x="1822" y="6389"/>
                    <a:pt x="1698" y="5802"/>
                  </a:cubicBezTo>
                  <a:cubicBezTo>
                    <a:pt x="1667" y="5710"/>
                    <a:pt x="1637" y="5586"/>
                    <a:pt x="1637" y="5463"/>
                  </a:cubicBezTo>
                  <a:lnTo>
                    <a:pt x="2624" y="5463"/>
                  </a:lnTo>
                  <a:cubicBezTo>
                    <a:pt x="2717" y="5463"/>
                    <a:pt x="2809" y="5370"/>
                    <a:pt x="2809" y="5278"/>
                  </a:cubicBezTo>
                  <a:cubicBezTo>
                    <a:pt x="2809" y="5154"/>
                    <a:pt x="2717" y="5062"/>
                    <a:pt x="2624" y="5062"/>
                  </a:cubicBezTo>
                  <a:lnTo>
                    <a:pt x="1575" y="5062"/>
                  </a:lnTo>
                  <a:cubicBezTo>
                    <a:pt x="1575" y="5000"/>
                    <a:pt x="1575" y="4938"/>
                    <a:pt x="1544" y="4877"/>
                  </a:cubicBezTo>
                  <a:cubicBezTo>
                    <a:pt x="1544" y="4691"/>
                    <a:pt x="1667" y="4537"/>
                    <a:pt x="1853" y="4537"/>
                  </a:cubicBezTo>
                  <a:close/>
                  <a:moveTo>
                    <a:pt x="5926" y="11234"/>
                  </a:moveTo>
                  <a:lnTo>
                    <a:pt x="6173" y="11265"/>
                  </a:lnTo>
                  <a:lnTo>
                    <a:pt x="6173" y="11296"/>
                  </a:lnTo>
                  <a:lnTo>
                    <a:pt x="6914" y="11296"/>
                  </a:lnTo>
                  <a:cubicBezTo>
                    <a:pt x="7068" y="11296"/>
                    <a:pt x="7223" y="11265"/>
                    <a:pt x="7377" y="11234"/>
                  </a:cubicBezTo>
                  <a:lnTo>
                    <a:pt x="7377" y="11234"/>
                  </a:lnTo>
                  <a:cubicBezTo>
                    <a:pt x="7331" y="11666"/>
                    <a:pt x="6991" y="11882"/>
                    <a:pt x="6652" y="11882"/>
                  </a:cubicBezTo>
                  <a:cubicBezTo>
                    <a:pt x="6312" y="11882"/>
                    <a:pt x="5973" y="11666"/>
                    <a:pt x="5926" y="11234"/>
                  </a:cubicBezTo>
                  <a:close/>
                  <a:moveTo>
                    <a:pt x="1297" y="7654"/>
                  </a:moveTo>
                  <a:cubicBezTo>
                    <a:pt x="1390" y="7685"/>
                    <a:pt x="1513" y="7685"/>
                    <a:pt x="1606" y="7685"/>
                  </a:cubicBezTo>
                  <a:lnTo>
                    <a:pt x="1667" y="7685"/>
                  </a:lnTo>
                  <a:cubicBezTo>
                    <a:pt x="2130" y="9074"/>
                    <a:pt x="3149" y="10216"/>
                    <a:pt x="4476" y="10833"/>
                  </a:cubicBezTo>
                  <a:cubicBezTo>
                    <a:pt x="3982" y="11388"/>
                    <a:pt x="3612" y="12067"/>
                    <a:pt x="3457" y="12777"/>
                  </a:cubicBezTo>
                  <a:cubicBezTo>
                    <a:pt x="3087" y="12561"/>
                    <a:pt x="2840" y="12160"/>
                    <a:pt x="2840" y="11728"/>
                  </a:cubicBezTo>
                  <a:lnTo>
                    <a:pt x="2840" y="11759"/>
                  </a:lnTo>
                  <a:cubicBezTo>
                    <a:pt x="2840" y="11450"/>
                    <a:pt x="2717" y="11172"/>
                    <a:pt x="2501" y="10956"/>
                  </a:cubicBezTo>
                  <a:cubicBezTo>
                    <a:pt x="2223" y="10709"/>
                    <a:pt x="2007" y="10432"/>
                    <a:pt x="1822" y="10123"/>
                  </a:cubicBezTo>
                  <a:cubicBezTo>
                    <a:pt x="1421" y="9352"/>
                    <a:pt x="1205" y="8518"/>
                    <a:pt x="1235" y="7654"/>
                  </a:cubicBezTo>
                  <a:close/>
                  <a:moveTo>
                    <a:pt x="6636" y="6512"/>
                  </a:moveTo>
                  <a:cubicBezTo>
                    <a:pt x="7037" y="6574"/>
                    <a:pt x="7408" y="6790"/>
                    <a:pt x="7655" y="7099"/>
                  </a:cubicBezTo>
                  <a:cubicBezTo>
                    <a:pt x="8087" y="7562"/>
                    <a:pt x="8642" y="7870"/>
                    <a:pt x="9229" y="7994"/>
                  </a:cubicBezTo>
                  <a:cubicBezTo>
                    <a:pt x="9310" y="8001"/>
                    <a:pt x="9392" y="8005"/>
                    <a:pt x="9473" y="8005"/>
                  </a:cubicBezTo>
                  <a:cubicBezTo>
                    <a:pt x="10038" y="8005"/>
                    <a:pt x="10587" y="7820"/>
                    <a:pt x="11019" y="7469"/>
                  </a:cubicBezTo>
                  <a:cubicBezTo>
                    <a:pt x="11142" y="7376"/>
                    <a:pt x="11266" y="7284"/>
                    <a:pt x="11358" y="7160"/>
                  </a:cubicBezTo>
                  <a:lnTo>
                    <a:pt x="11358" y="7160"/>
                  </a:lnTo>
                  <a:cubicBezTo>
                    <a:pt x="11358" y="7222"/>
                    <a:pt x="11327" y="7284"/>
                    <a:pt x="11296" y="7346"/>
                  </a:cubicBezTo>
                  <a:cubicBezTo>
                    <a:pt x="11111" y="8117"/>
                    <a:pt x="10710" y="8827"/>
                    <a:pt x="10154" y="9413"/>
                  </a:cubicBezTo>
                  <a:cubicBezTo>
                    <a:pt x="10062" y="9475"/>
                    <a:pt x="10062" y="9598"/>
                    <a:pt x="10154" y="9691"/>
                  </a:cubicBezTo>
                  <a:cubicBezTo>
                    <a:pt x="10201" y="9722"/>
                    <a:pt x="10255" y="9737"/>
                    <a:pt x="10305" y="9737"/>
                  </a:cubicBezTo>
                  <a:cubicBezTo>
                    <a:pt x="10355" y="9737"/>
                    <a:pt x="10401" y="9722"/>
                    <a:pt x="10432" y="9691"/>
                  </a:cubicBezTo>
                  <a:cubicBezTo>
                    <a:pt x="10803" y="9290"/>
                    <a:pt x="11111" y="8858"/>
                    <a:pt x="11327" y="8364"/>
                  </a:cubicBezTo>
                  <a:cubicBezTo>
                    <a:pt x="11389" y="8271"/>
                    <a:pt x="11451" y="8148"/>
                    <a:pt x="11482" y="8025"/>
                  </a:cubicBezTo>
                  <a:cubicBezTo>
                    <a:pt x="11543" y="7932"/>
                    <a:pt x="11574" y="7808"/>
                    <a:pt x="11605" y="7716"/>
                  </a:cubicBezTo>
                  <a:lnTo>
                    <a:pt x="11667" y="7716"/>
                  </a:lnTo>
                  <a:cubicBezTo>
                    <a:pt x="11759" y="7716"/>
                    <a:pt x="11883" y="7685"/>
                    <a:pt x="11975" y="7654"/>
                  </a:cubicBezTo>
                  <a:lnTo>
                    <a:pt x="12006" y="7654"/>
                  </a:lnTo>
                  <a:cubicBezTo>
                    <a:pt x="12068" y="8518"/>
                    <a:pt x="11852" y="9382"/>
                    <a:pt x="11451" y="10123"/>
                  </a:cubicBezTo>
                  <a:cubicBezTo>
                    <a:pt x="11266" y="10432"/>
                    <a:pt x="11049" y="10709"/>
                    <a:pt x="10772" y="10956"/>
                  </a:cubicBezTo>
                  <a:cubicBezTo>
                    <a:pt x="10556" y="11172"/>
                    <a:pt x="10432" y="11450"/>
                    <a:pt x="10432" y="11759"/>
                  </a:cubicBezTo>
                  <a:cubicBezTo>
                    <a:pt x="10432" y="12191"/>
                    <a:pt x="10216" y="12592"/>
                    <a:pt x="9815" y="12808"/>
                  </a:cubicBezTo>
                  <a:cubicBezTo>
                    <a:pt x="9630" y="12067"/>
                    <a:pt x="9290" y="11419"/>
                    <a:pt x="8797" y="10864"/>
                  </a:cubicBezTo>
                  <a:cubicBezTo>
                    <a:pt x="9105" y="10709"/>
                    <a:pt x="9414" y="10524"/>
                    <a:pt x="9722" y="10339"/>
                  </a:cubicBezTo>
                  <a:lnTo>
                    <a:pt x="9846" y="10247"/>
                  </a:lnTo>
                  <a:cubicBezTo>
                    <a:pt x="10021" y="10096"/>
                    <a:pt x="9892" y="9865"/>
                    <a:pt x="9722" y="9865"/>
                  </a:cubicBezTo>
                  <a:cubicBezTo>
                    <a:pt x="9682" y="9865"/>
                    <a:pt x="9640" y="9878"/>
                    <a:pt x="9599" y="9907"/>
                  </a:cubicBezTo>
                  <a:cubicBezTo>
                    <a:pt x="9229" y="10216"/>
                    <a:pt x="8797" y="10432"/>
                    <a:pt x="8364" y="10617"/>
                  </a:cubicBezTo>
                  <a:cubicBezTo>
                    <a:pt x="7826" y="10819"/>
                    <a:pt x="7260" y="10920"/>
                    <a:pt x="6691" y="10920"/>
                  </a:cubicBezTo>
                  <a:cubicBezTo>
                    <a:pt x="6217" y="10920"/>
                    <a:pt x="5741" y="10850"/>
                    <a:pt x="5278" y="10709"/>
                  </a:cubicBezTo>
                  <a:cubicBezTo>
                    <a:pt x="3704" y="10247"/>
                    <a:pt x="2470" y="9012"/>
                    <a:pt x="2007" y="7438"/>
                  </a:cubicBezTo>
                  <a:cubicBezTo>
                    <a:pt x="1976" y="7346"/>
                    <a:pt x="1945" y="7253"/>
                    <a:pt x="1945" y="7191"/>
                  </a:cubicBezTo>
                  <a:lnTo>
                    <a:pt x="1945" y="7191"/>
                  </a:lnTo>
                  <a:cubicBezTo>
                    <a:pt x="2254" y="7531"/>
                    <a:pt x="2655" y="7808"/>
                    <a:pt x="3087" y="7932"/>
                  </a:cubicBezTo>
                  <a:cubicBezTo>
                    <a:pt x="3303" y="7978"/>
                    <a:pt x="3519" y="8001"/>
                    <a:pt x="3731" y="8001"/>
                  </a:cubicBezTo>
                  <a:cubicBezTo>
                    <a:pt x="3944" y="8001"/>
                    <a:pt x="4152" y="7978"/>
                    <a:pt x="4352" y="7932"/>
                  </a:cubicBezTo>
                  <a:cubicBezTo>
                    <a:pt x="4846" y="7778"/>
                    <a:pt x="5278" y="7500"/>
                    <a:pt x="5618" y="7099"/>
                  </a:cubicBezTo>
                  <a:cubicBezTo>
                    <a:pt x="5865" y="6790"/>
                    <a:pt x="6235" y="6574"/>
                    <a:pt x="6636" y="6512"/>
                  </a:cubicBezTo>
                  <a:close/>
                  <a:moveTo>
                    <a:pt x="4877" y="11018"/>
                  </a:moveTo>
                  <a:cubicBezTo>
                    <a:pt x="5001" y="11049"/>
                    <a:pt x="5093" y="11080"/>
                    <a:pt x="5217" y="11111"/>
                  </a:cubicBezTo>
                  <a:lnTo>
                    <a:pt x="5217" y="13394"/>
                  </a:lnTo>
                  <a:lnTo>
                    <a:pt x="4692" y="13394"/>
                  </a:lnTo>
                  <a:lnTo>
                    <a:pt x="4692" y="12623"/>
                  </a:lnTo>
                  <a:cubicBezTo>
                    <a:pt x="4661" y="12530"/>
                    <a:pt x="4576" y="12484"/>
                    <a:pt x="4491" y="12484"/>
                  </a:cubicBezTo>
                  <a:cubicBezTo>
                    <a:pt x="4406" y="12484"/>
                    <a:pt x="4322" y="12530"/>
                    <a:pt x="4291" y="12623"/>
                  </a:cubicBezTo>
                  <a:lnTo>
                    <a:pt x="4291" y="13394"/>
                  </a:lnTo>
                  <a:lnTo>
                    <a:pt x="3766" y="13394"/>
                  </a:lnTo>
                  <a:cubicBezTo>
                    <a:pt x="3859" y="12499"/>
                    <a:pt x="4260" y="11666"/>
                    <a:pt x="4877" y="11018"/>
                  </a:cubicBezTo>
                  <a:close/>
                  <a:moveTo>
                    <a:pt x="5618" y="11543"/>
                  </a:moveTo>
                  <a:cubicBezTo>
                    <a:pt x="5834" y="11913"/>
                    <a:pt x="6173" y="12191"/>
                    <a:pt x="6605" y="12314"/>
                  </a:cubicBezTo>
                  <a:lnTo>
                    <a:pt x="6667" y="12314"/>
                  </a:lnTo>
                  <a:cubicBezTo>
                    <a:pt x="7068" y="12191"/>
                    <a:pt x="7439" y="11913"/>
                    <a:pt x="7655" y="11574"/>
                  </a:cubicBezTo>
                  <a:lnTo>
                    <a:pt x="7655" y="13394"/>
                  </a:lnTo>
                  <a:lnTo>
                    <a:pt x="5618" y="13394"/>
                  </a:lnTo>
                  <a:lnTo>
                    <a:pt x="5618" y="11543"/>
                  </a:lnTo>
                  <a:close/>
                  <a:moveTo>
                    <a:pt x="8395" y="11018"/>
                  </a:moveTo>
                  <a:lnTo>
                    <a:pt x="8395" y="11049"/>
                  </a:lnTo>
                  <a:cubicBezTo>
                    <a:pt x="8920" y="11574"/>
                    <a:pt x="9259" y="12222"/>
                    <a:pt x="9445" y="12932"/>
                  </a:cubicBezTo>
                  <a:cubicBezTo>
                    <a:pt x="9445" y="12962"/>
                    <a:pt x="9445" y="12993"/>
                    <a:pt x="9445" y="13024"/>
                  </a:cubicBezTo>
                  <a:cubicBezTo>
                    <a:pt x="9460" y="13040"/>
                    <a:pt x="9460" y="13040"/>
                    <a:pt x="9456" y="13040"/>
                  </a:cubicBezTo>
                  <a:cubicBezTo>
                    <a:pt x="9452" y="13040"/>
                    <a:pt x="9445" y="13040"/>
                    <a:pt x="9445" y="13055"/>
                  </a:cubicBezTo>
                  <a:cubicBezTo>
                    <a:pt x="9445" y="13178"/>
                    <a:pt x="9476" y="13271"/>
                    <a:pt x="9506" y="13394"/>
                  </a:cubicBezTo>
                  <a:lnTo>
                    <a:pt x="8982" y="13394"/>
                  </a:lnTo>
                  <a:lnTo>
                    <a:pt x="8982" y="12623"/>
                  </a:lnTo>
                  <a:cubicBezTo>
                    <a:pt x="8982" y="12530"/>
                    <a:pt x="8889" y="12438"/>
                    <a:pt x="8766" y="12438"/>
                  </a:cubicBezTo>
                  <a:cubicBezTo>
                    <a:pt x="8673" y="12438"/>
                    <a:pt x="8581" y="12530"/>
                    <a:pt x="8581" y="12623"/>
                  </a:cubicBezTo>
                  <a:lnTo>
                    <a:pt x="8581" y="13394"/>
                  </a:lnTo>
                  <a:lnTo>
                    <a:pt x="8056" y="13394"/>
                  </a:lnTo>
                  <a:lnTo>
                    <a:pt x="8056" y="11111"/>
                  </a:lnTo>
                  <a:cubicBezTo>
                    <a:pt x="8148" y="11111"/>
                    <a:pt x="8272" y="11049"/>
                    <a:pt x="8395" y="11018"/>
                  </a:cubicBezTo>
                  <a:close/>
                  <a:moveTo>
                    <a:pt x="6636" y="0"/>
                  </a:moveTo>
                  <a:cubicBezTo>
                    <a:pt x="3581" y="0"/>
                    <a:pt x="989" y="2284"/>
                    <a:pt x="618" y="5340"/>
                  </a:cubicBezTo>
                  <a:cubicBezTo>
                    <a:pt x="1" y="5957"/>
                    <a:pt x="94" y="7006"/>
                    <a:pt x="865" y="7469"/>
                  </a:cubicBezTo>
                  <a:cubicBezTo>
                    <a:pt x="772" y="8457"/>
                    <a:pt x="1019" y="9444"/>
                    <a:pt x="1482" y="10339"/>
                  </a:cubicBezTo>
                  <a:cubicBezTo>
                    <a:pt x="1698" y="10679"/>
                    <a:pt x="1945" y="11018"/>
                    <a:pt x="2254" y="11265"/>
                  </a:cubicBezTo>
                  <a:cubicBezTo>
                    <a:pt x="2377" y="11419"/>
                    <a:pt x="2439" y="11604"/>
                    <a:pt x="2439" y="11790"/>
                  </a:cubicBezTo>
                  <a:cubicBezTo>
                    <a:pt x="2470" y="12253"/>
                    <a:pt x="2562" y="12715"/>
                    <a:pt x="3365" y="13240"/>
                  </a:cubicBezTo>
                  <a:cubicBezTo>
                    <a:pt x="3365" y="13364"/>
                    <a:pt x="3365" y="13487"/>
                    <a:pt x="3365" y="13610"/>
                  </a:cubicBezTo>
                  <a:cubicBezTo>
                    <a:pt x="3365" y="13734"/>
                    <a:pt x="3457" y="13826"/>
                    <a:pt x="3550" y="13826"/>
                  </a:cubicBezTo>
                  <a:lnTo>
                    <a:pt x="9722" y="13826"/>
                  </a:lnTo>
                  <a:cubicBezTo>
                    <a:pt x="9815" y="13826"/>
                    <a:pt x="9908" y="13734"/>
                    <a:pt x="9908" y="13610"/>
                  </a:cubicBezTo>
                  <a:cubicBezTo>
                    <a:pt x="9908" y="13487"/>
                    <a:pt x="9908" y="13364"/>
                    <a:pt x="9908" y="13240"/>
                  </a:cubicBezTo>
                  <a:cubicBezTo>
                    <a:pt x="10710" y="12715"/>
                    <a:pt x="10803" y="12283"/>
                    <a:pt x="10864" y="11790"/>
                  </a:cubicBezTo>
                  <a:cubicBezTo>
                    <a:pt x="10864" y="11604"/>
                    <a:pt x="10926" y="11419"/>
                    <a:pt x="11019" y="11265"/>
                  </a:cubicBezTo>
                  <a:cubicBezTo>
                    <a:pt x="11327" y="11018"/>
                    <a:pt x="11605" y="10709"/>
                    <a:pt x="11790" y="10339"/>
                  </a:cubicBezTo>
                  <a:cubicBezTo>
                    <a:pt x="12284" y="9475"/>
                    <a:pt x="12500" y="8487"/>
                    <a:pt x="12438" y="7500"/>
                  </a:cubicBezTo>
                  <a:cubicBezTo>
                    <a:pt x="12839" y="7222"/>
                    <a:pt x="13055" y="6790"/>
                    <a:pt x="13086" y="6327"/>
                  </a:cubicBezTo>
                  <a:lnTo>
                    <a:pt x="13055" y="6296"/>
                  </a:lnTo>
                  <a:cubicBezTo>
                    <a:pt x="13055" y="5926"/>
                    <a:pt x="12901" y="5586"/>
                    <a:pt x="12654" y="5340"/>
                  </a:cubicBezTo>
                  <a:cubicBezTo>
                    <a:pt x="12284" y="2284"/>
                    <a:pt x="9692" y="0"/>
                    <a:pt x="6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545" name="Google Shape;13545;p25"/>
          <p:cNvSpPr txBox="1">
            <a:spLocks noGrp="1"/>
          </p:cNvSpPr>
          <p:nvPr>
            <p:ph type="title" idx="4294967295"/>
          </p:nvPr>
        </p:nvSpPr>
        <p:spPr>
          <a:xfrm>
            <a:off x="0" y="323850"/>
            <a:ext cx="7048500" cy="48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FF0000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Google Shape;262;p38"/>
          <p:cNvSpPr/>
          <p:nvPr/>
        </p:nvSpPr>
        <p:spPr>
          <a:xfrm>
            <a:off x="6742750" y="1684852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63" name="Google Shape;263;p38"/>
          <p:cNvSpPr/>
          <p:nvPr/>
        </p:nvSpPr>
        <p:spPr>
          <a:xfrm>
            <a:off x="4210013" y="1684852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64" name="Google Shape;264;p38"/>
          <p:cNvSpPr/>
          <p:nvPr/>
        </p:nvSpPr>
        <p:spPr>
          <a:xfrm>
            <a:off x="1677300" y="1684852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65" name="Google Shape;265;p38"/>
          <p:cNvSpPr txBox="1">
            <a:spLocks noGrp="1"/>
          </p:cNvSpPr>
          <p:nvPr>
            <p:ph type="subTitle" idx="1"/>
          </p:nvPr>
        </p:nvSpPr>
        <p:spPr>
          <a:xfrm>
            <a:off x="958800" y="2487780"/>
            <a:ext cx="2160000" cy="48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66" name="Google Shape;266;p38"/>
          <p:cNvSpPr txBox="1">
            <a:spLocks noGrp="1"/>
          </p:cNvSpPr>
          <p:nvPr>
            <p:ph type="subTitle" idx="5"/>
          </p:nvPr>
        </p:nvSpPr>
        <p:spPr>
          <a:xfrm>
            <a:off x="3492000" y="2487780"/>
            <a:ext cx="2160000" cy="48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267" name="Google Shape;267;p38"/>
          <p:cNvSpPr txBox="1">
            <a:spLocks noGrp="1"/>
          </p:cNvSpPr>
          <p:nvPr>
            <p:ph type="subTitle" idx="6"/>
          </p:nvPr>
        </p:nvSpPr>
        <p:spPr>
          <a:xfrm>
            <a:off x="6025200" y="2487780"/>
            <a:ext cx="2160000" cy="48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268" name="Google Shape;268;p3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مورد بیماری</a:t>
            </a:r>
            <a:endParaRPr dirty="0"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269" name="Google Shape;269;p38"/>
          <p:cNvSpPr txBox="1">
            <a:spLocks noGrp="1"/>
          </p:cNvSpPr>
          <p:nvPr>
            <p:ph type="subTitle" idx="2"/>
          </p:nvPr>
        </p:nvSpPr>
        <p:spPr>
          <a:xfrm>
            <a:off x="958800" y="2926376"/>
            <a:ext cx="2160000" cy="86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70" name="Google Shape;270;p38"/>
          <p:cNvSpPr txBox="1">
            <a:spLocks noGrp="1"/>
          </p:cNvSpPr>
          <p:nvPr>
            <p:ph type="subTitle" idx="3"/>
          </p:nvPr>
        </p:nvSpPr>
        <p:spPr>
          <a:xfrm>
            <a:off x="3492000" y="2926376"/>
            <a:ext cx="2160000" cy="86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71" name="Google Shape;271;p38"/>
          <p:cNvSpPr txBox="1">
            <a:spLocks noGrp="1"/>
          </p:cNvSpPr>
          <p:nvPr>
            <p:ph type="subTitle" idx="4"/>
          </p:nvPr>
        </p:nvSpPr>
        <p:spPr>
          <a:xfrm>
            <a:off x="6025200" y="2926376"/>
            <a:ext cx="2160000" cy="86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272" name="Google Shape;272;p38"/>
          <p:cNvGrpSpPr/>
          <p:nvPr/>
        </p:nvGrpSpPr>
        <p:grpSpPr>
          <a:xfrm>
            <a:off x="4387846" y="1876982"/>
            <a:ext cx="368308" cy="338746"/>
            <a:chOff x="6195998" y="1983102"/>
            <a:chExt cx="368308" cy="338746"/>
          </a:xfrm>
        </p:grpSpPr>
        <p:sp>
          <p:nvSpPr>
            <p:cNvPr id="273" name="Google Shape;273;p38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" name="Google Shape;274;p38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5" name="Google Shape;275;p38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76" name="Google Shape;276;p38"/>
          <p:cNvGrpSpPr/>
          <p:nvPr/>
        </p:nvGrpSpPr>
        <p:grpSpPr>
          <a:xfrm>
            <a:off x="1854853" y="1863747"/>
            <a:ext cx="367893" cy="365218"/>
            <a:chOff x="5305077" y="1502633"/>
            <a:chExt cx="367893" cy="365218"/>
          </a:xfrm>
        </p:grpSpPr>
        <p:sp>
          <p:nvSpPr>
            <p:cNvPr id="277" name="Google Shape;277;p38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" name="Google Shape;278;p38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79" name="Google Shape;279;p38"/>
          <p:cNvGrpSpPr/>
          <p:nvPr/>
        </p:nvGrpSpPr>
        <p:grpSpPr>
          <a:xfrm>
            <a:off x="6920282" y="1866120"/>
            <a:ext cx="369837" cy="360471"/>
            <a:chOff x="6194086" y="2437737"/>
            <a:chExt cx="369837" cy="360471"/>
          </a:xfrm>
        </p:grpSpPr>
        <p:sp>
          <p:nvSpPr>
            <p:cNvPr id="280" name="Google Shape;280;p38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" name="Google Shape;281;p38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" name="Google Shape;286;p3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6548308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مورد بیماری</a:t>
            </a:r>
            <a:endParaRPr dirty="0"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287" name="Google Shape;287;p39"/>
          <p:cNvSpPr/>
          <p:nvPr/>
        </p:nvSpPr>
        <p:spPr>
          <a:xfrm>
            <a:off x="3047248" y="1371900"/>
            <a:ext cx="3050100" cy="4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dk1"/>
                </a:solidFill>
                <a:latin typeface="Outfit SemiBold"/>
                <a:ea typeface="Outfit SemiBold"/>
                <a:cs typeface="B Nazanin" panose="00000700000000000000" pitchFamily="2" charset="-78"/>
                <a:sym typeface="Outfit SemiBold"/>
              </a:rPr>
              <a:t>لخته شدن خون</a:t>
            </a:r>
            <a:endParaRPr sz="2400" dirty="0">
              <a:solidFill>
                <a:schemeClr val="dk1"/>
              </a:solidFill>
              <a:latin typeface="Outfit SemiBold"/>
              <a:ea typeface="Outfit SemiBold"/>
              <a:cs typeface="B Nazanin" panose="00000700000000000000" pitchFamily="2" charset="-78"/>
              <a:sym typeface="Outfit SemiBold"/>
            </a:endParaRPr>
          </a:p>
        </p:txBody>
      </p:sp>
      <p:sp>
        <p:nvSpPr>
          <p:cNvPr id="288" name="Google Shape;288;p39"/>
          <p:cNvSpPr/>
          <p:nvPr/>
        </p:nvSpPr>
        <p:spPr>
          <a:xfrm>
            <a:off x="1239607" y="2290950"/>
            <a:ext cx="1793400" cy="4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accent2"/>
                </a:solidFill>
                <a:latin typeface="Outfit SemiBold"/>
                <a:ea typeface="Outfit SemiBold"/>
                <a:cs typeface="B Nazanin" panose="00000700000000000000" pitchFamily="2" charset="-78"/>
                <a:sym typeface="Outfit SemiBold"/>
              </a:rPr>
              <a:t>عنوان</a:t>
            </a:r>
            <a:endParaRPr sz="2000" dirty="0">
              <a:solidFill>
                <a:schemeClr val="accent2"/>
              </a:solidFill>
              <a:latin typeface="Outfit SemiBold"/>
              <a:ea typeface="Outfit SemiBold"/>
              <a:cs typeface="B Nazanin" panose="00000700000000000000" pitchFamily="2" charset="-78"/>
              <a:sym typeface="Outfit SemiBold"/>
            </a:endParaRPr>
          </a:p>
        </p:txBody>
      </p:sp>
      <p:sp>
        <p:nvSpPr>
          <p:cNvPr id="289" name="Google Shape;289;p39"/>
          <p:cNvSpPr/>
          <p:nvPr/>
        </p:nvSpPr>
        <p:spPr>
          <a:xfrm>
            <a:off x="6111004" y="2290950"/>
            <a:ext cx="1793400" cy="4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accent2"/>
                </a:solidFill>
                <a:latin typeface="Outfit SemiBold"/>
                <a:ea typeface="Outfit SemiBold"/>
                <a:cs typeface="B Nazanin" panose="00000700000000000000" pitchFamily="2" charset="-78"/>
                <a:sym typeface="Outfit SemiBold"/>
              </a:rPr>
              <a:t>عنوان</a:t>
            </a:r>
          </a:p>
        </p:txBody>
      </p:sp>
      <p:sp>
        <p:nvSpPr>
          <p:cNvPr id="290" name="Google Shape;290;p39"/>
          <p:cNvSpPr/>
          <p:nvPr/>
        </p:nvSpPr>
        <p:spPr>
          <a:xfrm>
            <a:off x="3675306" y="2290950"/>
            <a:ext cx="1793400" cy="4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accent2"/>
                </a:solidFill>
                <a:latin typeface="Outfit SemiBold"/>
                <a:ea typeface="Outfit SemiBold"/>
                <a:cs typeface="B Nazanin" panose="00000700000000000000" pitchFamily="2" charset="-78"/>
                <a:sym typeface="Outfit SemiBold"/>
              </a:rPr>
              <a:t>عنوان</a:t>
            </a:r>
          </a:p>
        </p:txBody>
      </p:sp>
      <p:sp>
        <p:nvSpPr>
          <p:cNvPr id="291" name="Google Shape;291;p39"/>
          <p:cNvSpPr/>
          <p:nvPr/>
        </p:nvSpPr>
        <p:spPr>
          <a:xfrm>
            <a:off x="828369" y="3169950"/>
            <a:ext cx="1138200" cy="4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dk1"/>
                </a:solidFill>
                <a:latin typeface="Outfit"/>
                <a:ea typeface="Outfit"/>
                <a:cs typeface="B Nazanin" panose="00000700000000000000" pitchFamily="2" charset="-78"/>
                <a:sym typeface="Outfit"/>
              </a:rPr>
              <a:t>مطلب</a:t>
            </a:r>
            <a:endParaRPr sz="2000" dirty="0">
              <a:solidFill>
                <a:schemeClr val="dk1"/>
              </a:solidFill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292" name="Google Shape;292;p39"/>
          <p:cNvSpPr/>
          <p:nvPr/>
        </p:nvSpPr>
        <p:spPr>
          <a:xfrm>
            <a:off x="7177431" y="3169950"/>
            <a:ext cx="1138200" cy="4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dk1"/>
                </a:solidFill>
                <a:latin typeface="Outfit"/>
                <a:ea typeface="Outfit"/>
                <a:cs typeface="B Nazanin" panose="00000700000000000000" pitchFamily="2" charset="-78"/>
                <a:sym typeface="Outfit"/>
              </a:rPr>
              <a:t>مطلب</a:t>
            </a:r>
          </a:p>
        </p:txBody>
      </p:sp>
      <p:sp>
        <p:nvSpPr>
          <p:cNvPr id="293" name="Google Shape;293;p39"/>
          <p:cNvSpPr/>
          <p:nvPr/>
        </p:nvSpPr>
        <p:spPr>
          <a:xfrm>
            <a:off x="4002906" y="3169950"/>
            <a:ext cx="1138200" cy="4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dk1"/>
                </a:solidFill>
                <a:latin typeface="Outfit"/>
                <a:ea typeface="Outfit"/>
                <a:cs typeface="B Nazanin" panose="00000700000000000000" pitchFamily="2" charset="-78"/>
                <a:sym typeface="Outfit"/>
              </a:rPr>
              <a:t>مطلب</a:t>
            </a:r>
          </a:p>
        </p:txBody>
      </p:sp>
      <p:sp>
        <p:nvSpPr>
          <p:cNvPr id="294" name="Google Shape;294;p39"/>
          <p:cNvSpPr/>
          <p:nvPr/>
        </p:nvSpPr>
        <p:spPr>
          <a:xfrm>
            <a:off x="2306032" y="3169950"/>
            <a:ext cx="1138200" cy="4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dk1"/>
                </a:solidFill>
                <a:latin typeface="Outfit"/>
                <a:ea typeface="Outfit"/>
                <a:cs typeface="B Nazanin" panose="00000700000000000000" pitchFamily="2" charset="-78"/>
                <a:sym typeface="Outfit"/>
              </a:rPr>
              <a:t>مطلب</a:t>
            </a:r>
          </a:p>
        </p:txBody>
      </p:sp>
      <p:sp>
        <p:nvSpPr>
          <p:cNvPr id="295" name="Google Shape;295;p39"/>
          <p:cNvSpPr/>
          <p:nvPr/>
        </p:nvSpPr>
        <p:spPr>
          <a:xfrm>
            <a:off x="5699793" y="3169950"/>
            <a:ext cx="1138200" cy="4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dk1"/>
                </a:solidFill>
                <a:latin typeface="Outfit"/>
                <a:ea typeface="Outfit"/>
                <a:cs typeface="B Nazanin" panose="00000700000000000000" pitchFamily="2" charset="-78"/>
                <a:sym typeface="Outfit"/>
              </a:rPr>
              <a:t>مطلب</a:t>
            </a:r>
          </a:p>
        </p:txBody>
      </p:sp>
      <p:sp>
        <p:nvSpPr>
          <p:cNvPr id="296" name="Google Shape;296;p39"/>
          <p:cNvSpPr txBox="1">
            <a:spLocks noGrp="1"/>
          </p:cNvSpPr>
          <p:nvPr>
            <p:ph type="subTitle" idx="4294967295"/>
          </p:nvPr>
        </p:nvSpPr>
        <p:spPr>
          <a:xfrm>
            <a:off x="5699725" y="3882923"/>
            <a:ext cx="1138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</a:t>
            </a:r>
          </a:p>
        </p:txBody>
      </p:sp>
      <p:sp>
        <p:nvSpPr>
          <p:cNvPr id="297" name="Google Shape;297;p39"/>
          <p:cNvSpPr txBox="1">
            <a:spLocks noGrp="1"/>
          </p:cNvSpPr>
          <p:nvPr>
            <p:ph type="subTitle" idx="4294967295"/>
          </p:nvPr>
        </p:nvSpPr>
        <p:spPr>
          <a:xfrm>
            <a:off x="828375" y="3882924"/>
            <a:ext cx="1138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98" name="Google Shape;298;p39"/>
          <p:cNvSpPr txBox="1">
            <a:spLocks noGrp="1"/>
          </p:cNvSpPr>
          <p:nvPr>
            <p:ph type="subTitle" idx="4294967295"/>
          </p:nvPr>
        </p:nvSpPr>
        <p:spPr>
          <a:xfrm>
            <a:off x="2306025" y="3882924"/>
            <a:ext cx="1138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</a:t>
            </a:r>
          </a:p>
        </p:txBody>
      </p:sp>
      <p:sp>
        <p:nvSpPr>
          <p:cNvPr id="299" name="Google Shape;299;p39"/>
          <p:cNvSpPr txBox="1">
            <a:spLocks noGrp="1"/>
          </p:cNvSpPr>
          <p:nvPr>
            <p:ph type="subTitle" idx="4294967295"/>
          </p:nvPr>
        </p:nvSpPr>
        <p:spPr>
          <a:xfrm>
            <a:off x="7177375" y="3882924"/>
            <a:ext cx="1138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</a:t>
            </a:r>
          </a:p>
        </p:txBody>
      </p:sp>
      <p:sp>
        <p:nvSpPr>
          <p:cNvPr id="300" name="Google Shape;300;p39"/>
          <p:cNvSpPr txBox="1">
            <a:spLocks noGrp="1"/>
          </p:cNvSpPr>
          <p:nvPr>
            <p:ph type="subTitle" idx="4294967295"/>
          </p:nvPr>
        </p:nvSpPr>
        <p:spPr>
          <a:xfrm>
            <a:off x="4002875" y="3882924"/>
            <a:ext cx="1138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</a:t>
            </a:r>
          </a:p>
        </p:txBody>
      </p:sp>
      <p:cxnSp>
        <p:nvCxnSpPr>
          <p:cNvPr id="301" name="Google Shape;301;p39"/>
          <p:cNvCxnSpPr>
            <a:stCxn id="287" idx="2"/>
            <a:endCxn id="288" idx="0"/>
          </p:cNvCxnSpPr>
          <p:nvPr/>
        </p:nvCxnSpPr>
        <p:spPr>
          <a:xfrm rot="5400000">
            <a:off x="3120298" y="839100"/>
            <a:ext cx="468000" cy="2436000"/>
          </a:xfrm>
          <a:prstGeom prst="bentConnector3">
            <a:avLst>
              <a:gd name="adj1" fmla="val 49984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02" name="Google Shape;302;p39"/>
          <p:cNvCxnSpPr>
            <a:stCxn id="287" idx="2"/>
            <a:endCxn id="289" idx="0"/>
          </p:cNvCxnSpPr>
          <p:nvPr/>
        </p:nvCxnSpPr>
        <p:spPr>
          <a:xfrm rot="-5400000" flipH="1">
            <a:off x="5555998" y="839400"/>
            <a:ext cx="468000" cy="2435400"/>
          </a:xfrm>
          <a:prstGeom prst="bentConnector3">
            <a:avLst>
              <a:gd name="adj1" fmla="val 49984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03" name="Google Shape;303;p39"/>
          <p:cNvCxnSpPr>
            <a:stCxn id="287" idx="2"/>
            <a:endCxn id="290" idx="0"/>
          </p:cNvCxnSpPr>
          <p:nvPr/>
        </p:nvCxnSpPr>
        <p:spPr>
          <a:xfrm rot="-5400000" flipH="1">
            <a:off x="4338598" y="2056800"/>
            <a:ext cx="468000" cy="600"/>
          </a:xfrm>
          <a:prstGeom prst="bentConnector3">
            <a:avLst>
              <a:gd name="adj1" fmla="val 49984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04" name="Google Shape;304;p39"/>
          <p:cNvCxnSpPr>
            <a:stCxn id="288" idx="2"/>
            <a:endCxn id="291" idx="0"/>
          </p:cNvCxnSpPr>
          <p:nvPr/>
        </p:nvCxnSpPr>
        <p:spPr>
          <a:xfrm rot="5400000">
            <a:off x="1552957" y="2586600"/>
            <a:ext cx="427800" cy="7389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05" name="Google Shape;305;p39"/>
          <p:cNvCxnSpPr>
            <a:stCxn id="288" idx="2"/>
            <a:endCxn id="294" idx="0"/>
          </p:cNvCxnSpPr>
          <p:nvPr/>
        </p:nvCxnSpPr>
        <p:spPr>
          <a:xfrm rot="-5400000" flipH="1">
            <a:off x="2291857" y="2586600"/>
            <a:ext cx="427800" cy="7389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06" name="Google Shape;306;p39"/>
          <p:cNvCxnSpPr>
            <a:stCxn id="290" idx="2"/>
            <a:endCxn id="293" idx="0"/>
          </p:cNvCxnSpPr>
          <p:nvPr/>
        </p:nvCxnSpPr>
        <p:spPr>
          <a:xfrm rot="-5400000" flipH="1">
            <a:off x="4358406" y="2955750"/>
            <a:ext cx="427800" cy="6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07" name="Google Shape;307;p39"/>
          <p:cNvCxnSpPr>
            <a:stCxn id="289" idx="2"/>
            <a:endCxn id="295" idx="0"/>
          </p:cNvCxnSpPr>
          <p:nvPr/>
        </p:nvCxnSpPr>
        <p:spPr>
          <a:xfrm rot="5400000">
            <a:off x="6424354" y="2586600"/>
            <a:ext cx="427800" cy="7389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08" name="Google Shape;308;p39"/>
          <p:cNvCxnSpPr>
            <a:stCxn id="289" idx="2"/>
            <a:endCxn id="292" idx="0"/>
          </p:cNvCxnSpPr>
          <p:nvPr/>
        </p:nvCxnSpPr>
        <p:spPr>
          <a:xfrm rot="-5400000" flipH="1">
            <a:off x="7163254" y="2586600"/>
            <a:ext cx="427800" cy="7389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09" name="Google Shape;309;p39"/>
          <p:cNvCxnSpPr>
            <a:endCxn id="296" idx="0"/>
          </p:cNvCxnSpPr>
          <p:nvPr/>
        </p:nvCxnSpPr>
        <p:spPr>
          <a:xfrm rot="-5400000" flipH="1">
            <a:off x="6175675" y="3789773"/>
            <a:ext cx="185700" cy="6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10" name="Google Shape;310;p39"/>
          <p:cNvCxnSpPr>
            <a:stCxn id="291" idx="2"/>
            <a:endCxn id="297" idx="0"/>
          </p:cNvCxnSpPr>
          <p:nvPr/>
        </p:nvCxnSpPr>
        <p:spPr>
          <a:xfrm rot="-5400000" flipH="1">
            <a:off x="1266819" y="3751800"/>
            <a:ext cx="261900" cy="600"/>
          </a:xfrm>
          <a:prstGeom prst="bentConnector3">
            <a:avLst>
              <a:gd name="adj1" fmla="val 4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11" name="Google Shape;311;p39"/>
          <p:cNvCxnSpPr>
            <a:stCxn id="294" idx="2"/>
            <a:endCxn id="298" idx="0"/>
          </p:cNvCxnSpPr>
          <p:nvPr/>
        </p:nvCxnSpPr>
        <p:spPr>
          <a:xfrm rot="-5400000" flipH="1">
            <a:off x="2744482" y="3751800"/>
            <a:ext cx="261900" cy="600"/>
          </a:xfrm>
          <a:prstGeom prst="bentConnector3">
            <a:avLst>
              <a:gd name="adj1" fmla="val 4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12" name="Google Shape;312;p39"/>
          <p:cNvCxnSpPr>
            <a:stCxn id="293" idx="2"/>
            <a:endCxn id="300" idx="0"/>
          </p:cNvCxnSpPr>
          <p:nvPr/>
        </p:nvCxnSpPr>
        <p:spPr>
          <a:xfrm rot="-5400000" flipH="1">
            <a:off x="4441356" y="3751800"/>
            <a:ext cx="261900" cy="600"/>
          </a:xfrm>
          <a:prstGeom prst="bentConnector3">
            <a:avLst>
              <a:gd name="adj1" fmla="val 4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13" name="Google Shape;313;p39"/>
          <p:cNvCxnSpPr>
            <a:stCxn id="292" idx="2"/>
            <a:endCxn id="299" idx="0"/>
          </p:cNvCxnSpPr>
          <p:nvPr/>
        </p:nvCxnSpPr>
        <p:spPr>
          <a:xfrm rot="-5400000" flipH="1">
            <a:off x="7615881" y="3751800"/>
            <a:ext cx="261900" cy="600"/>
          </a:xfrm>
          <a:prstGeom prst="bentConnector3">
            <a:avLst>
              <a:gd name="adj1" fmla="val 4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Google Shape;318;p4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915262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برخی ملاحظات</a:t>
            </a:r>
            <a:endParaRPr dirty="0"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319" name="Google Shape;319;p40"/>
          <p:cNvSpPr txBox="1">
            <a:spLocks noGrp="1"/>
          </p:cNvSpPr>
          <p:nvPr>
            <p:ph type="body" idx="1"/>
          </p:nvPr>
        </p:nvSpPr>
        <p:spPr>
          <a:xfrm>
            <a:off x="720000" y="1723875"/>
            <a:ext cx="4939800" cy="23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آیا می دانید چه چیزی به شما کمک می کند تا نظر خود را روشن کنید؟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لیست هایی مانند این:</a:t>
            </a:r>
          </a:p>
          <a:p>
            <a:pPr marL="457200" lvl="0" indent="-317500" algn="r" rtl="1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anrope"/>
              <a:buChar char="●"/>
            </a:pPr>
            <a:r>
              <a:rPr lang="fa-IR" dirty="0">
                <a:cs typeface="B Nazanin" panose="00000700000000000000" pitchFamily="2" charset="-78"/>
              </a:rPr>
              <a:t>آنها ساده هستند</a:t>
            </a:r>
          </a:p>
          <a:p>
            <a:pPr marL="457200" lvl="0" indent="-317500" algn="r" rtl="1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anrope"/>
              <a:buChar char="●"/>
            </a:pPr>
            <a:r>
              <a:rPr lang="fa-IR" dirty="0">
                <a:cs typeface="B Nazanin" panose="00000700000000000000" pitchFamily="2" charset="-78"/>
              </a:rPr>
              <a:t>شما می توانید ایده های خود را به وضوح سازماندهی کنید</a:t>
            </a:r>
          </a:p>
          <a:p>
            <a:pPr marL="457200" lvl="0" indent="-317500" algn="r" rtl="1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anrope"/>
              <a:buChar char="●"/>
            </a:pPr>
            <a:r>
              <a:rPr lang="fa-IR" dirty="0">
                <a:cs typeface="B Nazanin" panose="00000700000000000000" pitchFamily="2" charset="-78"/>
              </a:rPr>
              <a:t>خرید شیر را هرگز فراموش نخواهید کرد!</a:t>
            </a:r>
          </a:p>
          <a:p>
            <a:pPr marL="0" lvl="0" indent="0" algn="r" rtl="1">
              <a:spcBef>
                <a:spcPts val="1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و مهم‌ترین چیز: مخاطب دیگر هیچ‌وقت از موضوع ارائه شما غافل نخواهد شد</a:t>
            </a:r>
            <a:endParaRPr lang="en-US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4" name="Google Shape;324;p4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6512373">
            <a:off x="5416763" y="-374084"/>
            <a:ext cx="5371071" cy="2911073"/>
          </a:xfrm>
          <a:prstGeom prst="rect">
            <a:avLst/>
          </a:prstGeom>
          <a:noFill/>
          <a:ln>
            <a:noFill/>
          </a:ln>
        </p:spPr>
      </p:pic>
      <p:sp>
        <p:nvSpPr>
          <p:cNvPr id="325" name="Google Shape;325;p41"/>
          <p:cNvSpPr txBox="1">
            <a:spLocks noGrp="1"/>
          </p:cNvSpPr>
          <p:nvPr>
            <p:ph type="subTitle" idx="1"/>
          </p:nvPr>
        </p:nvSpPr>
        <p:spPr>
          <a:xfrm>
            <a:off x="1776578" y="1485738"/>
            <a:ext cx="4434900" cy="52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نوع </a:t>
            </a:r>
            <a:r>
              <a:rPr lang="en-US" dirty="0">
                <a:cs typeface="B Nazanin" panose="00000700000000000000" pitchFamily="2" charset="-78"/>
              </a:rPr>
              <a:t>A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26" name="Google Shape;326;p41"/>
          <p:cNvSpPr txBox="1">
            <a:spLocks noGrp="1"/>
          </p:cNvSpPr>
          <p:nvPr>
            <p:ph type="subTitle" idx="2"/>
          </p:nvPr>
        </p:nvSpPr>
        <p:spPr>
          <a:xfrm>
            <a:off x="1776578" y="2636364"/>
            <a:ext cx="4434900" cy="52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نوع </a:t>
            </a:r>
            <a:r>
              <a:rPr lang="en-US" dirty="0">
                <a:cs typeface="B Nazanin" panose="00000700000000000000" pitchFamily="2" charset="-78"/>
              </a:rPr>
              <a:t>B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27" name="Google Shape;327;p41"/>
          <p:cNvSpPr txBox="1">
            <a:spLocks noGrp="1"/>
          </p:cNvSpPr>
          <p:nvPr>
            <p:ph type="subTitle" idx="3"/>
          </p:nvPr>
        </p:nvSpPr>
        <p:spPr>
          <a:xfrm>
            <a:off x="1776578" y="3786989"/>
            <a:ext cx="4434900" cy="52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نوع </a:t>
            </a:r>
            <a:r>
              <a:rPr lang="en-US" dirty="0">
                <a:cs typeface="B Nazanin" panose="00000700000000000000" pitchFamily="2" charset="-78"/>
              </a:rPr>
              <a:t>C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28" name="Google Shape;328;p41"/>
          <p:cNvSpPr txBox="1">
            <a:spLocks noGrp="1"/>
          </p:cNvSpPr>
          <p:nvPr>
            <p:ph type="subTitle" idx="4"/>
          </p:nvPr>
        </p:nvSpPr>
        <p:spPr>
          <a:xfrm>
            <a:off x="1776578" y="1929913"/>
            <a:ext cx="4434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29" name="Google Shape;329;p41"/>
          <p:cNvSpPr txBox="1">
            <a:spLocks noGrp="1"/>
          </p:cNvSpPr>
          <p:nvPr>
            <p:ph type="subTitle" idx="5"/>
          </p:nvPr>
        </p:nvSpPr>
        <p:spPr>
          <a:xfrm>
            <a:off x="1776578" y="3080536"/>
            <a:ext cx="4434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0" name="Google Shape;330;p4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6050252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مفاهیم و گونه شناسی</a:t>
            </a:r>
            <a:endParaRPr dirty="0">
              <a:latin typeface="Outfit"/>
              <a:ea typeface="Outfit"/>
              <a:cs typeface="B Nazanin" panose="00000700000000000000" pitchFamily="2" charset="-78"/>
              <a:sym typeface="Outfit"/>
            </a:endParaRPr>
          </a:p>
        </p:txBody>
      </p:sp>
      <p:sp>
        <p:nvSpPr>
          <p:cNvPr id="331" name="Google Shape;331;p41"/>
          <p:cNvSpPr txBox="1">
            <a:spLocks noGrp="1"/>
          </p:cNvSpPr>
          <p:nvPr>
            <p:ph type="subTitle" idx="6"/>
          </p:nvPr>
        </p:nvSpPr>
        <p:spPr>
          <a:xfrm>
            <a:off x="1776578" y="4231161"/>
            <a:ext cx="4434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" name="Google Shape;332;p41">
            <a:extLst>
              <a:ext uri="{FF2B5EF4-FFF2-40B4-BE49-F238E27FC236}">
                <a16:creationId xmlns:a16="http://schemas.microsoft.com/office/drawing/2014/main" id="{01460CA4-F75C-9732-0634-09DF4414E98C}"/>
              </a:ext>
            </a:extLst>
          </p:cNvPr>
          <p:cNvSpPr/>
          <p:nvPr/>
        </p:nvSpPr>
        <p:spPr>
          <a:xfrm>
            <a:off x="6595396" y="3840212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" name="Google Shape;333;p41">
            <a:extLst>
              <a:ext uri="{FF2B5EF4-FFF2-40B4-BE49-F238E27FC236}">
                <a16:creationId xmlns:a16="http://schemas.microsoft.com/office/drawing/2014/main" id="{92B443D9-0AAE-E6BE-C8B9-ABB3036EADAF}"/>
              </a:ext>
            </a:extLst>
          </p:cNvPr>
          <p:cNvSpPr/>
          <p:nvPr/>
        </p:nvSpPr>
        <p:spPr>
          <a:xfrm>
            <a:off x="6595384" y="2689587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" name="Google Shape;334;p41">
            <a:extLst>
              <a:ext uri="{FF2B5EF4-FFF2-40B4-BE49-F238E27FC236}">
                <a16:creationId xmlns:a16="http://schemas.microsoft.com/office/drawing/2014/main" id="{38C6AC02-F246-41DD-333F-23128E65541E}"/>
              </a:ext>
            </a:extLst>
          </p:cNvPr>
          <p:cNvSpPr/>
          <p:nvPr/>
        </p:nvSpPr>
        <p:spPr>
          <a:xfrm>
            <a:off x="6600296" y="1538962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" name="Google Shape;335;p41">
            <a:extLst>
              <a:ext uri="{FF2B5EF4-FFF2-40B4-BE49-F238E27FC236}">
                <a16:creationId xmlns:a16="http://schemas.microsoft.com/office/drawing/2014/main" id="{48140DE6-88E6-C406-9BC0-E72D448C87A3}"/>
              </a:ext>
            </a:extLst>
          </p:cNvPr>
          <p:cNvSpPr/>
          <p:nvPr/>
        </p:nvSpPr>
        <p:spPr>
          <a:xfrm>
            <a:off x="6770252" y="1757226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6" name="Google Shape;336;p41">
            <a:extLst>
              <a:ext uri="{FF2B5EF4-FFF2-40B4-BE49-F238E27FC236}">
                <a16:creationId xmlns:a16="http://schemas.microsoft.com/office/drawing/2014/main" id="{4D96BB51-97A2-946E-3F69-860373955412}"/>
              </a:ext>
            </a:extLst>
          </p:cNvPr>
          <p:cNvGrpSpPr/>
          <p:nvPr/>
        </p:nvGrpSpPr>
        <p:grpSpPr>
          <a:xfrm>
            <a:off x="6816368" y="4026207"/>
            <a:ext cx="281057" cy="351010"/>
            <a:chOff x="7141900" y="3349204"/>
            <a:chExt cx="281057" cy="351010"/>
          </a:xfrm>
        </p:grpSpPr>
        <p:sp>
          <p:nvSpPr>
            <p:cNvPr id="7" name="Google Shape;337;p41">
              <a:extLst>
                <a:ext uri="{FF2B5EF4-FFF2-40B4-BE49-F238E27FC236}">
                  <a16:creationId xmlns:a16="http://schemas.microsoft.com/office/drawing/2014/main" id="{D3B92F65-E947-828C-BF88-89000F67585B}"/>
                </a:ext>
              </a:extLst>
            </p:cNvPr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" name="Google Shape;338;p41">
              <a:extLst>
                <a:ext uri="{FF2B5EF4-FFF2-40B4-BE49-F238E27FC236}">
                  <a16:creationId xmlns:a16="http://schemas.microsoft.com/office/drawing/2014/main" id="{F3E8FD06-EBEF-3538-A972-26731A75EA6A}"/>
                </a:ext>
              </a:extLst>
            </p:cNvPr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" name="Google Shape;339;p41">
              <a:extLst>
                <a:ext uri="{FF2B5EF4-FFF2-40B4-BE49-F238E27FC236}">
                  <a16:creationId xmlns:a16="http://schemas.microsoft.com/office/drawing/2014/main" id="{A479FA52-AA3B-FBC1-5544-C2A1428DEAA5}"/>
                </a:ext>
              </a:extLst>
            </p:cNvPr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oogle Shape;340;p41">
            <a:extLst>
              <a:ext uri="{FF2B5EF4-FFF2-40B4-BE49-F238E27FC236}">
                <a16:creationId xmlns:a16="http://schemas.microsoft.com/office/drawing/2014/main" id="{0C469F23-0920-003C-6464-058CFBCA7C97}"/>
              </a:ext>
            </a:extLst>
          </p:cNvPr>
          <p:cNvGrpSpPr/>
          <p:nvPr/>
        </p:nvGrpSpPr>
        <p:grpSpPr>
          <a:xfrm>
            <a:off x="6781076" y="2875900"/>
            <a:ext cx="351615" cy="350373"/>
            <a:chOff x="6203579" y="3348981"/>
            <a:chExt cx="351615" cy="350373"/>
          </a:xfrm>
        </p:grpSpPr>
        <p:sp>
          <p:nvSpPr>
            <p:cNvPr id="11" name="Google Shape;341;p41">
              <a:extLst>
                <a:ext uri="{FF2B5EF4-FFF2-40B4-BE49-F238E27FC236}">
                  <a16:creationId xmlns:a16="http://schemas.microsoft.com/office/drawing/2014/main" id="{438BE932-C489-0BE4-D5AD-2E50736A772F}"/>
                </a:ext>
              </a:extLst>
            </p:cNvPr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" name="Google Shape;342;p41">
              <a:extLst>
                <a:ext uri="{FF2B5EF4-FFF2-40B4-BE49-F238E27FC236}">
                  <a16:creationId xmlns:a16="http://schemas.microsoft.com/office/drawing/2014/main" id="{A4D34864-AFEA-638B-8111-116B8B9B5657}"/>
                </a:ext>
              </a:extLst>
            </p:cNvPr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" name="Google Shape;343;p41">
              <a:extLst>
                <a:ext uri="{FF2B5EF4-FFF2-40B4-BE49-F238E27FC236}">
                  <a16:creationId xmlns:a16="http://schemas.microsoft.com/office/drawing/2014/main" id="{F2627D3C-A768-DC43-1DF6-FDDFD8BE577A}"/>
                </a:ext>
              </a:extLst>
            </p:cNvPr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" name="Google Shape;344;p41">
              <a:extLst>
                <a:ext uri="{FF2B5EF4-FFF2-40B4-BE49-F238E27FC236}">
                  <a16:creationId xmlns:a16="http://schemas.microsoft.com/office/drawing/2014/main" id="{E27F79AA-FD7E-31A0-741D-1C3A65695D41}"/>
                </a:ext>
              </a:extLst>
            </p:cNvPr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" name="Google Shape;345;p41">
              <a:extLst>
                <a:ext uri="{FF2B5EF4-FFF2-40B4-BE49-F238E27FC236}">
                  <a16:creationId xmlns:a16="http://schemas.microsoft.com/office/drawing/2014/main" id="{024655B8-5BF8-4562-58D5-D57D8E9B0418}"/>
                </a:ext>
              </a:extLst>
            </p:cNvPr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0" name="Google Shape;350;p42"/>
          <p:cNvPicPr preferRelativeResize="0"/>
          <p:nvPr/>
        </p:nvPicPr>
        <p:blipFill rotWithShape="1">
          <a:blip r:embed="rId3">
            <a:alphaModFix/>
          </a:blip>
          <a:srcRect t="30977" r="56516"/>
          <a:stretch/>
        </p:blipFill>
        <p:spPr>
          <a:xfrm rot="5816013">
            <a:off x="7697143" y="400619"/>
            <a:ext cx="2050152" cy="2273886"/>
          </a:xfrm>
          <a:prstGeom prst="rect">
            <a:avLst/>
          </a:prstGeom>
          <a:noFill/>
          <a:ln>
            <a:noFill/>
          </a:ln>
        </p:spPr>
      </p:pic>
      <p:sp>
        <p:nvSpPr>
          <p:cNvPr id="351" name="Google Shape;351;p42"/>
          <p:cNvSpPr txBox="1">
            <a:spLocks noGrp="1"/>
          </p:cNvSpPr>
          <p:nvPr>
            <p:ph type="subTitle" idx="1"/>
          </p:nvPr>
        </p:nvSpPr>
        <p:spPr>
          <a:xfrm>
            <a:off x="2155675" y="1758263"/>
            <a:ext cx="2043600" cy="525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52" name="Google Shape;352;p42"/>
          <p:cNvSpPr txBox="1">
            <a:spLocks noGrp="1"/>
          </p:cNvSpPr>
          <p:nvPr>
            <p:ph type="subTitle" idx="6"/>
          </p:nvPr>
        </p:nvSpPr>
        <p:spPr>
          <a:xfrm>
            <a:off x="2155728" y="3288713"/>
            <a:ext cx="2043600" cy="525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353" name="Google Shape;353;p42"/>
          <p:cNvSpPr txBox="1">
            <a:spLocks noGrp="1"/>
          </p:cNvSpPr>
          <p:nvPr>
            <p:ph type="subTitle" idx="7"/>
          </p:nvPr>
        </p:nvSpPr>
        <p:spPr>
          <a:xfrm>
            <a:off x="5530100" y="1758263"/>
            <a:ext cx="2043600" cy="525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54" name="Google Shape;354;p42"/>
          <p:cNvSpPr txBox="1">
            <a:spLocks noGrp="1"/>
          </p:cNvSpPr>
          <p:nvPr>
            <p:ph type="subTitle" idx="8"/>
          </p:nvPr>
        </p:nvSpPr>
        <p:spPr>
          <a:xfrm>
            <a:off x="5530100" y="3288713"/>
            <a:ext cx="2043600" cy="525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55" name="Google Shape;355;p42"/>
          <p:cNvSpPr txBox="1">
            <a:spLocks noGrp="1"/>
          </p:cNvSpPr>
          <p:nvPr>
            <p:ph type="subTitle" idx="2"/>
          </p:nvPr>
        </p:nvSpPr>
        <p:spPr>
          <a:xfrm>
            <a:off x="2155725" y="2190127"/>
            <a:ext cx="2043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56" name="Google Shape;356;p42"/>
          <p:cNvSpPr txBox="1">
            <a:spLocks noGrp="1"/>
          </p:cNvSpPr>
          <p:nvPr>
            <p:ph type="subTitle" idx="3"/>
          </p:nvPr>
        </p:nvSpPr>
        <p:spPr>
          <a:xfrm>
            <a:off x="5530099" y="2190127"/>
            <a:ext cx="2043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57" name="Google Shape;357;p42"/>
          <p:cNvSpPr txBox="1">
            <a:spLocks noGrp="1"/>
          </p:cNvSpPr>
          <p:nvPr>
            <p:ph type="subTitle" idx="4"/>
          </p:nvPr>
        </p:nvSpPr>
        <p:spPr>
          <a:xfrm>
            <a:off x="2155725" y="3720577"/>
            <a:ext cx="2043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58" name="Google Shape;358;p42"/>
          <p:cNvSpPr txBox="1">
            <a:spLocks noGrp="1"/>
          </p:cNvSpPr>
          <p:nvPr>
            <p:ph type="subTitle" idx="5"/>
          </p:nvPr>
        </p:nvSpPr>
        <p:spPr>
          <a:xfrm>
            <a:off x="5530099" y="3720577"/>
            <a:ext cx="2043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59" name="Google Shape;359;p4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6749845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آسيب شناسي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60" name="Google Shape;360;p42"/>
          <p:cNvSpPr/>
          <p:nvPr/>
        </p:nvSpPr>
        <p:spPr>
          <a:xfrm>
            <a:off x="1280263" y="3499840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1" name="Google Shape;361;p42"/>
          <p:cNvSpPr/>
          <p:nvPr/>
        </p:nvSpPr>
        <p:spPr>
          <a:xfrm>
            <a:off x="1280275" y="1969390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2" name="Google Shape;362;p42"/>
          <p:cNvSpPr/>
          <p:nvPr/>
        </p:nvSpPr>
        <p:spPr>
          <a:xfrm>
            <a:off x="4654688" y="3499840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3" name="Google Shape;363;p42"/>
          <p:cNvSpPr/>
          <p:nvPr/>
        </p:nvSpPr>
        <p:spPr>
          <a:xfrm>
            <a:off x="4654700" y="1969390"/>
            <a:ext cx="723000" cy="723000"/>
          </a:xfrm>
          <a:prstGeom prst="ellipse">
            <a:avLst/>
          </a:prstGeom>
          <a:gradFill>
            <a:gsLst>
              <a:gs pos="0">
                <a:schemeClr val="accent2"/>
              </a:gs>
              <a:gs pos="46000">
                <a:schemeClr val="accent1"/>
              </a:gs>
              <a:gs pos="7200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364" name="Google Shape;364;p42"/>
          <p:cNvGrpSpPr/>
          <p:nvPr/>
        </p:nvGrpSpPr>
        <p:grpSpPr>
          <a:xfrm>
            <a:off x="1537098" y="3677963"/>
            <a:ext cx="209383" cy="366778"/>
            <a:chOff x="6275635" y="4282651"/>
            <a:chExt cx="209383" cy="366778"/>
          </a:xfrm>
        </p:grpSpPr>
        <p:sp>
          <p:nvSpPr>
            <p:cNvPr id="365" name="Google Shape;365;p42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6" name="Google Shape;366;p42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67" name="Google Shape;367;p42"/>
          <p:cNvGrpSpPr/>
          <p:nvPr/>
        </p:nvGrpSpPr>
        <p:grpSpPr>
          <a:xfrm>
            <a:off x="4886087" y="3684576"/>
            <a:ext cx="260223" cy="353527"/>
            <a:chOff x="6266525" y="3807788"/>
            <a:chExt cx="260223" cy="353527"/>
          </a:xfrm>
        </p:grpSpPr>
        <p:sp>
          <p:nvSpPr>
            <p:cNvPr id="368" name="Google Shape;368;p42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9" name="Google Shape;369;p42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0" name="Google Shape;370;p42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1" name="Google Shape;371;p42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72" name="Google Shape;372;p42"/>
          <p:cNvGrpSpPr/>
          <p:nvPr/>
        </p:nvGrpSpPr>
        <p:grpSpPr>
          <a:xfrm>
            <a:off x="4832045" y="2147379"/>
            <a:ext cx="368308" cy="367033"/>
            <a:chOff x="7100170" y="1500117"/>
            <a:chExt cx="368308" cy="367033"/>
          </a:xfrm>
        </p:grpSpPr>
        <p:sp>
          <p:nvSpPr>
            <p:cNvPr id="373" name="Google Shape;373;p42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4" name="Google Shape;374;p42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5" name="Google Shape;375;p42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6" name="Google Shape;376;p42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7" name="Google Shape;377;p42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8" name="Google Shape;378;p42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9" name="Google Shape;379;p42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0" name="Google Shape;380;p42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1" name="Google Shape;381;p42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2" name="Google Shape;382;p42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3" name="Google Shape;383;p42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4" name="Google Shape;384;p42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5" name="Google Shape;385;p42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86" name="Google Shape;386;p42"/>
          <p:cNvGrpSpPr/>
          <p:nvPr/>
        </p:nvGrpSpPr>
        <p:grpSpPr>
          <a:xfrm>
            <a:off x="1461988" y="2152970"/>
            <a:ext cx="359579" cy="355852"/>
            <a:chOff x="5309250" y="2903170"/>
            <a:chExt cx="359579" cy="355852"/>
          </a:xfrm>
        </p:grpSpPr>
        <p:sp>
          <p:nvSpPr>
            <p:cNvPr id="387" name="Google Shape;387;p42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8" name="Google Shape;388;p42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9" name="Google Shape;389;p42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Blood Clotting Disorders by Slidesgo">
  <a:themeElements>
    <a:clrScheme name="Simple Light">
      <a:dk1>
        <a:srgbClr val="1E1A1A"/>
      </a:dk1>
      <a:lt1>
        <a:srgbClr val="FCF9F9"/>
      </a:lt1>
      <a:dk2>
        <a:srgbClr val="FADCDC"/>
      </a:dk2>
      <a:lt2>
        <a:srgbClr val="F38888"/>
      </a:lt2>
      <a:accent1>
        <a:srgbClr val="D12525"/>
      </a:accent1>
      <a:accent2>
        <a:srgbClr val="740A0A"/>
      </a:accent2>
      <a:accent3>
        <a:srgbClr val="806E6E"/>
      </a:accent3>
      <a:accent4>
        <a:srgbClr val="747CA2"/>
      </a:accent4>
      <a:accent5>
        <a:srgbClr val="FFFFFF"/>
      </a:accent5>
      <a:accent6>
        <a:srgbClr val="FFFFFF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1637</Words>
  <Application>Microsoft Office PowerPoint</Application>
  <PresentationFormat>On-screen Show (16:9)</PresentationFormat>
  <Paragraphs>277</Paragraphs>
  <Slides>42</Slides>
  <Notes>42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42</vt:i4>
      </vt:variant>
    </vt:vector>
  </HeadingPairs>
  <TitlesOfParts>
    <vt:vector size="55" baseType="lpstr">
      <vt:lpstr>Amatic SC</vt:lpstr>
      <vt:lpstr>Anaheim</vt:lpstr>
      <vt:lpstr>Arial</vt:lpstr>
      <vt:lpstr>Bebas Neue</vt:lpstr>
      <vt:lpstr>Calibri</vt:lpstr>
      <vt:lpstr>Lato</vt:lpstr>
      <vt:lpstr>Lato Black</vt:lpstr>
      <vt:lpstr>Manrope</vt:lpstr>
      <vt:lpstr>Open Sans Light</vt:lpstr>
      <vt:lpstr>Outfit</vt:lpstr>
      <vt:lpstr>Outfit SemiBold</vt:lpstr>
      <vt:lpstr>Roboto Medium</vt:lpstr>
      <vt:lpstr>Blood Clotting Disorders by Slidesgo</vt:lpstr>
      <vt:lpstr>تم: اختلالات لخته شدن خون</vt:lpstr>
      <vt:lpstr>01</vt:lpstr>
      <vt:lpstr>نتیجه گیری</vt:lpstr>
      <vt:lpstr>در مورد بیماری</vt:lpstr>
      <vt:lpstr>در مورد بیماری</vt:lpstr>
      <vt:lpstr>در مورد بیماری</vt:lpstr>
      <vt:lpstr>برخی ملاحظات</vt:lpstr>
      <vt:lpstr>مفاهیم و گونه شناسی</vt:lpstr>
      <vt:lpstr>آسيب شناسي</vt:lpstr>
      <vt:lpstr>علائم بیماری</vt:lpstr>
      <vt:lpstr>عوامل خطر</vt:lpstr>
      <vt:lpstr>کلمات فوق العاده</vt:lpstr>
      <vt:lpstr>یک تصویر ارزش هزار کلمه است</vt:lpstr>
      <vt:lpstr>برای تقویت مفهوم، سعی کنید از یک تصویر استفاده کنید</vt:lpstr>
      <vt:lpstr>150,000</vt:lpstr>
      <vt:lpstr>اعداد کلیدی</vt:lpstr>
      <vt:lpstr>-یک نفر معروف</vt:lpstr>
      <vt:lpstr>تشخیص</vt:lpstr>
      <vt:lpstr>توصیه های روزانه</vt:lpstr>
      <vt:lpstr>جلوگیری</vt:lpstr>
      <vt:lpstr>رفتار</vt:lpstr>
      <vt:lpstr>شیوع</vt:lpstr>
      <vt:lpstr>نتیجه گیری از تشخیص</vt:lpstr>
      <vt:lpstr>پزشکان ما</vt:lpstr>
      <vt:lpstr>منابع</vt:lpstr>
      <vt:lpstr>ماکت کامپیوتر</vt:lpstr>
      <vt:lpstr>با تشکر از شما دوستان عزیز...!</vt:lpstr>
      <vt:lpstr>منابع جایگزین</vt:lpstr>
      <vt:lpstr>منابع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نمادهای برتر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2023-09-14T13:25:25Z</dcterms:modified>
</cp:coreProperties>
</file>