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6" r:id="rId1"/>
  </p:sldMasterIdLst>
  <p:notesMasterIdLst>
    <p:notesMasterId r:id="rId42"/>
  </p:notesMasterIdLst>
  <p:sldIdLst>
    <p:sldId id="270" r:id="rId2"/>
    <p:sldId id="274" r:id="rId3"/>
    <p:sldId id="278" r:id="rId4"/>
    <p:sldId id="295" r:id="rId5"/>
    <p:sldId id="292" r:id="rId6"/>
    <p:sldId id="282" r:id="rId7"/>
    <p:sldId id="298" r:id="rId8"/>
    <p:sldId id="284" r:id="rId9"/>
    <p:sldId id="296" r:id="rId10"/>
    <p:sldId id="286" r:id="rId11"/>
    <p:sldId id="288" r:id="rId12"/>
    <p:sldId id="300" r:id="rId13"/>
    <p:sldId id="283" r:id="rId14"/>
    <p:sldId id="290" r:id="rId15"/>
    <p:sldId id="291" r:id="rId16"/>
    <p:sldId id="317" r:id="rId17"/>
    <p:sldId id="281" r:id="rId18"/>
    <p:sldId id="287" r:id="rId19"/>
    <p:sldId id="289" r:id="rId20"/>
    <p:sldId id="299" r:id="rId21"/>
    <p:sldId id="306" r:id="rId22"/>
    <p:sldId id="307" r:id="rId23"/>
    <p:sldId id="316" r:id="rId24"/>
    <p:sldId id="438" r:id="rId25"/>
    <p:sldId id="435" r:id="rId26"/>
    <p:sldId id="436" r:id="rId27"/>
    <p:sldId id="437" r:id="rId28"/>
    <p:sldId id="321" r:id="rId29"/>
    <p:sldId id="439" r:id="rId30"/>
    <p:sldId id="293" r:id="rId31"/>
    <p:sldId id="440" r:id="rId32"/>
    <p:sldId id="441" r:id="rId33"/>
    <p:sldId id="294" r:id="rId34"/>
    <p:sldId id="442" r:id="rId35"/>
    <p:sldId id="443" r:id="rId36"/>
    <p:sldId id="297" r:id="rId37"/>
    <p:sldId id="1744" r:id="rId38"/>
    <p:sldId id="1746" r:id="rId39"/>
    <p:sldId id="1750" r:id="rId40"/>
    <p:sldId id="1751" r:id="rId4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6A6A6"/>
    <a:srgbClr val="7F7F7F"/>
    <a:srgbClr val="FD2906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132" autoAdjust="0"/>
    <p:restoredTop sz="93699" autoAdjust="0"/>
  </p:normalViewPr>
  <p:slideViewPr>
    <p:cSldViewPr snapToGrid="0" showGuides="1">
      <p:cViewPr varScale="1">
        <p:scale>
          <a:sx n="62" d="100"/>
          <a:sy n="62" d="100"/>
        </p:scale>
        <p:origin x="888" y="66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8" d="100"/>
        <a:sy n="38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D8DDBF2-8279-4606-87E9-770295828847}" type="datetimeFigureOut">
              <a:rPr lang="es-ES" smtClean="0"/>
              <a:t>13/09/2023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984E50-280B-400B-AA6C-9B00422AAC1C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849657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107072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893547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464605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332537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6029342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640058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135140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1;g9fc5e689ef_0_535:notes">
            <a:extLst>
              <a:ext uri="{FF2B5EF4-FFF2-40B4-BE49-F238E27FC236}">
                <a16:creationId xmlns:a16="http://schemas.microsoft.com/office/drawing/2014/main" id="{9FCACF74-849C-44E6-8898-8A1C9DC6172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52;g9fc5e689ef_0_535:notes">
            <a:extLst>
              <a:ext uri="{FF2B5EF4-FFF2-40B4-BE49-F238E27FC236}">
                <a16:creationId xmlns:a16="http://schemas.microsoft.com/office/drawing/2014/main" id="{89381AB1-A262-4F17-99EF-2460A136B19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69826650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793409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1964361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684747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25157029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20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4362818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21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7589363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22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942054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23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753156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DE1BE93-1E77-4041-89BD-EAA7E463B3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96651E6-DDEE-4D22-92E5-A7D316EA82E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41121828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B68596F-5908-4086-9789-C5BFC4116EC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C129BE5-2BD7-42C3-A2E4-98ED742B9EB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FFFFFF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77905115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AB0543F-A9B1-4E12-89D2-C971F710A4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61F96D1-6B52-4116-A76A-F91C3D9C457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24217060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963465C-398A-4C36-B3B1-1EA4CA8D53B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B527165-7D9D-42A1-9FD4-743F075EDAA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38239384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6005012-B459-4FD9-9779-3111254DE92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90E0442-B942-4A95-BF7A-3BA3546B580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53591392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26205837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8958210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539818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2857969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320669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8497208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976147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77343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89460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59694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15A59FF-A23F-4FD1-8D0B-EC25EDC615B8}"/>
              </a:ext>
            </a:extLst>
          </p:cNvPr>
          <p:cNvSpPr/>
          <p:nvPr userDrawn="1"/>
        </p:nvSpPr>
        <p:spPr>
          <a:xfrm>
            <a:off x="0" y="1960266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73C84509-1AC5-431E-A65A-98AF1F23B1A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CDC42FB-77BE-4913-B8ED-48D83E3B695C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43255C88-AD69-4215-840B-CDDE9AF59FDD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7EAC1E12-AB81-4454-8609-6CD4D4F3A13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163" y="228448"/>
            <a:ext cx="5405388" cy="6330394"/>
          </a:xfrm>
          <a:custGeom>
            <a:avLst/>
            <a:gdLst>
              <a:gd name="connsiteX0" fmla="*/ 2682070 w 5405388"/>
              <a:gd name="connsiteY0" fmla="*/ 4743198 h 6330394"/>
              <a:gd name="connsiteX1" fmla="*/ 3475669 w 5405388"/>
              <a:gd name="connsiteY1" fmla="*/ 5536796 h 6330394"/>
              <a:gd name="connsiteX2" fmla="*/ 2682070 w 5405388"/>
              <a:gd name="connsiteY2" fmla="*/ 6330394 h 6330394"/>
              <a:gd name="connsiteX3" fmla="*/ 1888472 w 5405388"/>
              <a:gd name="connsiteY3" fmla="*/ 5536796 h 6330394"/>
              <a:gd name="connsiteX4" fmla="*/ 1740627 w 5405388"/>
              <a:gd name="connsiteY4" fmla="*/ 1907698 h 6330394"/>
              <a:gd name="connsiteX5" fmla="*/ 3478461 w 5405388"/>
              <a:gd name="connsiteY5" fmla="*/ 3645532 h 6330394"/>
              <a:gd name="connsiteX6" fmla="*/ 1737835 w 5405388"/>
              <a:gd name="connsiteY6" fmla="*/ 5386159 h 6330394"/>
              <a:gd name="connsiteX7" fmla="*/ 0 w 5405388"/>
              <a:gd name="connsiteY7" fmla="*/ 3648324 h 6330394"/>
              <a:gd name="connsiteX8" fmla="*/ 3648326 w 5405388"/>
              <a:gd name="connsiteY8" fmla="*/ 1888470 h 6330394"/>
              <a:gd name="connsiteX9" fmla="*/ 4441924 w 5405388"/>
              <a:gd name="connsiteY9" fmla="*/ 2682068 h 6330394"/>
              <a:gd name="connsiteX10" fmla="*/ 3648326 w 5405388"/>
              <a:gd name="connsiteY10" fmla="*/ 3475667 h 6330394"/>
              <a:gd name="connsiteX11" fmla="*/ 2854727 w 5405388"/>
              <a:gd name="connsiteY11" fmla="*/ 2682068 h 6330394"/>
              <a:gd name="connsiteX12" fmla="*/ 2704091 w 5405388"/>
              <a:gd name="connsiteY12" fmla="*/ 944235 h 6330394"/>
              <a:gd name="connsiteX13" fmla="*/ 3497690 w 5405388"/>
              <a:gd name="connsiteY13" fmla="*/ 1737833 h 6330394"/>
              <a:gd name="connsiteX14" fmla="*/ 2704091 w 5405388"/>
              <a:gd name="connsiteY14" fmla="*/ 2531432 h 6330394"/>
              <a:gd name="connsiteX15" fmla="*/ 1910493 w 5405388"/>
              <a:gd name="connsiteY15" fmla="*/ 1737833 h 6330394"/>
              <a:gd name="connsiteX16" fmla="*/ 4611789 w 5405388"/>
              <a:gd name="connsiteY16" fmla="*/ 925007 h 6330394"/>
              <a:gd name="connsiteX17" fmla="*/ 5405388 w 5405388"/>
              <a:gd name="connsiteY17" fmla="*/ 1718606 h 6330394"/>
              <a:gd name="connsiteX18" fmla="*/ 4611789 w 5405388"/>
              <a:gd name="connsiteY18" fmla="*/ 2512204 h 6330394"/>
              <a:gd name="connsiteX19" fmla="*/ 3818190 w 5405388"/>
              <a:gd name="connsiteY19" fmla="*/ 1718606 h 6330394"/>
              <a:gd name="connsiteX20" fmla="*/ 1759856 w 5405388"/>
              <a:gd name="connsiteY20" fmla="*/ 0 h 6330394"/>
              <a:gd name="connsiteX21" fmla="*/ 2553455 w 5405388"/>
              <a:gd name="connsiteY21" fmla="*/ 793598 h 6330394"/>
              <a:gd name="connsiteX22" fmla="*/ 1759856 w 5405388"/>
              <a:gd name="connsiteY22" fmla="*/ 1587197 h 6330394"/>
              <a:gd name="connsiteX23" fmla="*/ 966258 w 5405388"/>
              <a:gd name="connsiteY23" fmla="*/ 793598 h 63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05388" h="6330394">
                <a:moveTo>
                  <a:pt x="2682070" y="4743198"/>
                </a:moveTo>
                <a:lnTo>
                  <a:pt x="3475669" y="5536796"/>
                </a:lnTo>
                <a:lnTo>
                  <a:pt x="2682070" y="6330394"/>
                </a:lnTo>
                <a:lnTo>
                  <a:pt x="1888472" y="5536796"/>
                </a:lnTo>
                <a:close/>
                <a:moveTo>
                  <a:pt x="1740627" y="1907698"/>
                </a:moveTo>
                <a:lnTo>
                  <a:pt x="3478461" y="3645532"/>
                </a:lnTo>
                <a:lnTo>
                  <a:pt x="1737835" y="5386159"/>
                </a:lnTo>
                <a:lnTo>
                  <a:pt x="0" y="3648324"/>
                </a:lnTo>
                <a:close/>
                <a:moveTo>
                  <a:pt x="3648326" y="1888470"/>
                </a:moveTo>
                <a:lnTo>
                  <a:pt x="4441924" y="2682068"/>
                </a:lnTo>
                <a:lnTo>
                  <a:pt x="3648326" y="3475667"/>
                </a:lnTo>
                <a:lnTo>
                  <a:pt x="2854727" y="2682068"/>
                </a:lnTo>
                <a:close/>
                <a:moveTo>
                  <a:pt x="2704091" y="944235"/>
                </a:moveTo>
                <a:lnTo>
                  <a:pt x="3497690" y="1737833"/>
                </a:lnTo>
                <a:lnTo>
                  <a:pt x="2704091" y="2531432"/>
                </a:lnTo>
                <a:lnTo>
                  <a:pt x="1910493" y="1737833"/>
                </a:lnTo>
                <a:close/>
                <a:moveTo>
                  <a:pt x="4611789" y="925007"/>
                </a:moveTo>
                <a:lnTo>
                  <a:pt x="5405388" y="1718606"/>
                </a:lnTo>
                <a:lnTo>
                  <a:pt x="4611789" y="2512204"/>
                </a:lnTo>
                <a:lnTo>
                  <a:pt x="3818190" y="1718606"/>
                </a:lnTo>
                <a:close/>
                <a:moveTo>
                  <a:pt x="1759856" y="0"/>
                </a:moveTo>
                <a:lnTo>
                  <a:pt x="2553455" y="793598"/>
                </a:lnTo>
                <a:lnTo>
                  <a:pt x="1759856" y="1587197"/>
                </a:lnTo>
                <a:lnTo>
                  <a:pt x="966258" y="7935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64171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6483442-B242-4345-BAEE-34256734FC4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3492" y="206993"/>
            <a:ext cx="11726108" cy="5234328"/>
          </a:xfrm>
          <a:custGeom>
            <a:avLst/>
            <a:gdLst>
              <a:gd name="connsiteX0" fmla="*/ 8823938 w 11726108"/>
              <a:gd name="connsiteY0" fmla="*/ 2707770 h 5234328"/>
              <a:gd name="connsiteX1" fmla="*/ 8876360 w 11726108"/>
              <a:gd name="connsiteY1" fmla="*/ 2727782 h 5234328"/>
              <a:gd name="connsiteX2" fmla="*/ 8278317 w 11726108"/>
              <a:gd name="connsiteY2" fmla="*/ 2939678 h 5234328"/>
              <a:gd name="connsiteX3" fmla="*/ 7983016 w 11726108"/>
              <a:gd name="connsiteY3" fmla="*/ 3019725 h 5234328"/>
              <a:gd name="connsiteX4" fmla="*/ 7955721 w 11726108"/>
              <a:gd name="connsiteY4" fmla="*/ 3045621 h 5234328"/>
              <a:gd name="connsiteX5" fmla="*/ 7831644 w 11726108"/>
              <a:gd name="connsiteY5" fmla="*/ 3069168 h 5234328"/>
              <a:gd name="connsiteX6" fmla="*/ 7290676 w 11726108"/>
              <a:gd name="connsiteY6" fmla="*/ 3179823 h 5234328"/>
              <a:gd name="connsiteX7" fmla="*/ 7317971 w 11726108"/>
              <a:gd name="connsiteY7" fmla="*/ 3132737 h 5234328"/>
              <a:gd name="connsiteX8" fmla="*/ 7980535 w 11726108"/>
              <a:gd name="connsiteY8" fmla="*/ 2986763 h 5234328"/>
              <a:gd name="connsiteX9" fmla="*/ 8231168 w 11726108"/>
              <a:gd name="connsiteY9" fmla="*/ 2899652 h 5234328"/>
              <a:gd name="connsiteX10" fmla="*/ 8777098 w 11726108"/>
              <a:gd name="connsiteY10" fmla="*/ 2708950 h 5234328"/>
              <a:gd name="connsiteX11" fmla="*/ 8823938 w 11726108"/>
              <a:gd name="connsiteY11" fmla="*/ 2707770 h 5234328"/>
              <a:gd name="connsiteX12" fmla="*/ 8360204 w 11726108"/>
              <a:gd name="connsiteY12" fmla="*/ 2555918 h 5234328"/>
              <a:gd name="connsiteX13" fmla="*/ 7615755 w 11726108"/>
              <a:gd name="connsiteY13" fmla="*/ 2739560 h 5234328"/>
              <a:gd name="connsiteX14" fmla="*/ 8360204 w 11726108"/>
              <a:gd name="connsiteY14" fmla="*/ 2555918 h 5234328"/>
              <a:gd name="connsiteX15" fmla="*/ 9196478 w 11726108"/>
              <a:gd name="connsiteY15" fmla="*/ 2308708 h 5234328"/>
              <a:gd name="connsiteX16" fmla="*/ 8854029 w 11726108"/>
              <a:gd name="connsiteY16" fmla="*/ 2421720 h 5234328"/>
              <a:gd name="connsiteX17" fmla="*/ 8546321 w 11726108"/>
              <a:gd name="connsiteY17" fmla="*/ 2506474 h 5234328"/>
              <a:gd name="connsiteX18" fmla="*/ 8528948 w 11726108"/>
              <a:gd name="connsiteY18" fmla="*/ 2511186 h 5234328"/>
              <a:gd name="connsiteX19" fmla="*/ 8571136 w 11726108"/>
              <a:gd name="connsiteY19" fmla="*/ 2501768 h 5234328"/>
              <a:gd name="connsiteX20" fmla="*/ 8876363 w 11726108"/>
              <a:gd name="connsiteY20" fmla="*/ 2417009 h 5234328"/>
              <a:gd name="connsiteX21" fmla="*/ 9196478 w 11726108"/>
              <a:gd name="connsiteY21" fmla="*/ 2308708 h 5234328"/>
              <a:gd name="connsiteX22" fmla="*/ 1317682 w 11726108"/>
              <a:gd name="connsiteY22" fmla="*/ 2141549 h 5234328"/>
              <a:gd name="connsiteX23" fmla="*/ 1362350 w 11726108"/>
              <a:gd name="connsiteY23" fmla="*/ 2228660 h 5234328"/>
              <a:gd name="connsiteX24" fmla="*/ 2198620 w 11726108"/>
              <a:gd name="connsiteY24" fmla="*/ 2499414 h 5234328"/>
              <a:gd name="connsiteX25" fmla="*/ 1317682 w 11726108"/>
              <a:gd name="connsiteY25" fmla="*/ 2141549 h 5234328"/>
              <a:gd name="connsiteX26" fmla="*/ 1564283 w 11726108"/>
              <a:gd name="connsiteY26" fmla="*/ 1756609 h 5234328"/>
              <a:gd name="connsiteX27" fmla="*/ 1454166 w 11726108"/>
              <a:gd name="connsiteY27" fmla="*/ 1767205 h 5234328"/>
              <a:gd name="connsiteX28" fmla="*/ 1945506 w 11726108"/>
              <a:gd name="connsiteY28" fmla="*/ 1957907 h 5234328"/>
              <a:gd name="connsiteX29" fmla="*/ 2091916 w 11726108"/>
              <a:gd name="connsiteY29" fmla="*/ 1995575 h 5234328"/>
              <a:gd name="connsiteX30" fmla="*/ 1975286 w 11726108"/>
              <a:gd name="connsiteY30" fmla="*/ 1936717 h 5234328"/>
              <a:gd name="connsiteX31" fmla="*/ 1650205 w 11726108"/>
              <a:gd name="connsiteY31" fmla="*/ 1774265 h 5234328"/>
              <a:gd name="connsiteX32" fmla="*/ 1564283 w 11726108"/>
              <a:gd name="connsiteY32" fmla="*/ 1756609 h 5234328"/>
              <a:gd name="connsiteX33" fmla="*/ 9948374 w 11726108"/>
              <a:gd name="connsiteY33" fmla="*/ 1451718 h 5234328"/>
              <a:gd name="connsiteX34" fmla="*/ 9916113 w 11726108"/>
              <a:gd name="connsiteY34" fmla="*/ 1461132 h 5234328"/>
              <a:gd name="connsiteX35" fmla="*/ 9593517 w 11726108"/>
              <a:gd name="connsiteY35" fmla="*/ 1574145 h 5234328"/>
              <a:gd name="connsiteX36" fmla="*/ 9583590 w 11726108"/>
              <a:gd name="connsiteY36" fmla="*/ 1543537 h 5234328"/>
              <a:gd name="connsiteX37" fmla="*/ 9528996 w 11726108"/>
              <a:gd name="connsiteY37" fmla="*/ 1569434 h 5234328"/>
              <a:gd name="connsiteX38" fmla="*/ 9417327 w 11726108"/>
              <a:gd name="connsiteY38" fmla="*/ 1644774 h 5234328"/>
              <a:gd name="connsiteX39" fmla="*/ 8948326 w 11726108"/>
              <a:gd name="connsiteY39" fmla="*/ 1826062 h 5234328"/>
              <a:gd name="connsiteX40" fmla="*/ 9921074 w 11726108"/>
              <a:gd name="connsiteY40" fmla="*/ 1463490 h 5234328"/>
              <a:gd name="connsiteX41" fmla="*/ 9948374 w 11726108"/>
              <a:gd name="connsiteY41" fmla="*/ 1451718 h 5234328"/>
              <a:gd name="connsiteX42" fmla="*/ 10566270 w 11726108"/>
              <a:gd name="connsiteY42" fmla="*/ 1070310 h 5234328"/>
              <a:gd name="connsiteX43" fmla="*/ 10310671 w 11726108"/>
              <a:gd name="connsiteY43" fmla="*/ 1183318 h 5234328"/>
              <a:gd name="connsiteX44" fmla="*/ 9720074 w 11726108"/>
              <a:gd name="connsiteY44" fmla="*/ 1487033 h 5234328"/>
              <a:gd name="connsiteX45" fmla="*/ 10189080 w 11726108"/>
              <a:gd name="connsiteY45" fmla="*/ 1301038 h 5234328"/>
              <a:gd name="connsiteX46" fmla="*/ 10186600 w 11726108"/>
              <a:gd name="connsiteY46" fmla="*/ 1286909 h 5234328"/>
              <a:gd name="connsiteX47" fmla="*/ 10313156 w 11726108"/>
              <a:gd name="connsiteY47" fmla="*/ 1230404 h 5234328"/>
              <a:gd name="connsiteX48" fmla="*/ 10323083 w 11726108"/>
              <a:gd name="connsiteY48" fmla="*/ 1232758 h 5234328"/>
              <a:gd name="connsiteX49" fmla="*/ 10566270 w 11726108"/>
              <a:gd name="connsiteY49" fmla="*/ 1070310 h 5234328"/>
              <a:gd name="connsiteX50" fmla="*/ 2714391 w 11726108"/>
              <a:gd name="connsiteY50" fmla="*/ 505 h 5234328"/>
              <a:gd name="connsiteX51" fmla="*/ 2796663 w 11726108"/>
              <a:gd name="connsiteY51" fmla="*/ 1420 h 5234328"/>
              <a:gd name="connsiteX52" fmla="*/ 3687527 w 11726108"/>
              <a:gd name="connsiteY52" fmla="*/ 192127 h 5234328"/>
              <a:gd name="connsiteX53" fmla="*/ 4181342 w 11726108"/>
              <a:gd name="connsiteY53" fmla="*/ 288657 h 5234328"/>
              <a:gd name="connsiteX54" fmla="*/ 4340159 w 11726108"/>
              <a:gd name="connsiteY54" fmla="*/ 307489 h 5234328"/>
              <a:gd name="connsiteX55" fmla="*/ 4563499 w 11726108"/>
              <a:gd name="connsiteY55" fmla="*/ 305135 h 5234328"/>
              <a:gd name="connsiteX56" fmla="*/ 4692535 w 11726108"/>
              <a:gd name="connsiteY56" fmla="*/ 286303 h 5234328"/>
              <a:gd name="connsiteX57" fmla="*/ 4955576 w 11726108"/>
              <a:gd name="connsiteY57" fmla="*/ 234506 h 5234328"/>
              <a:gd name="connsiteX58" fmla="*/ 5335246 w 11726108"/>
              <a:gd name="connsiteY58" fmla="*/ 307489 h 5234328"/>
              <a:gd name="connsiteX59" fmla="*/ 5387360 w 11726108"/>
              <a:gd name="connsiteY59" fmla="*/ 328678 h 5234328"/>
              <a:gd name="connsiteX60" fmla="*/ 5456842 w 11726108"/>
              <a:gd name="connsiteY60" fmla="*/ 396958 h 5234328"/>
              <a:gd name="connsiteX61" fmla="*/ 5481656 w 11726108"/>
              <a:gd name="connsiteY61" fmla="*/ 441691 h 5234328"/>
              <a:gd name="connsiteX62" fmla="*/ 6017659 w 11726108"/>
              <a:gd name="connsiteY62" fmla="*/ 484070 h 5234328"/>
              <a:gd name="connsiteX63" fmla="*/ 6603300 w 11726108"/>
              <a:gd name="connsiteY63" fmla="*/ 422855 h 5234328"/>
              <a:gd name="connsiteX64" fmla="*/ 6635556 w 11726108"/>
              <a:gd name="connsiteY64" fmla="*/ 432273 h 5234328"/>
              <a:gd name="connsiteX65" fmla="*/ 6829114 w 11726108"/>
              <a:gd name="connsiteY65" fmla="*/ 611203 h 5234328"/>
              <a:gd name="connsiteX66" fmla="*/ 6891155 w 11726108"/>
              <a:gd name="connsiteY66" fmla="*/ 663001 h 5234328"/>
              <a:gd name="connsiteX67" fmla="*/ 7203824 w 11726108"/>
              <a:gd name="connsiteY67" fmla="*/ 778367 h 5234328"/>
              <a:gd name="connsiteX68" fmla="*/ 7521459 w 11726108"/>
              <a:gd name="connsiteY68" fmla="*/ 778367 h 5234328"/>
              <a:gd name="connsiteX69" fmla="*/ 7635609 w 11726108"/>
              <a:gd name="connsiteY69" fmla="*/ 773656 h 5234328"/>
              <a:gd name="connsiteX70" fmla="*/ 7767126 w 11726108"/>
              <a:gd name="connsiteY70" fmla="*/ 754824 h 5234328"/>
              <a:gd name="connsiteX71" fmla="*/ 7834128 w 11726108"/>
              <a:gd name="connsiteY71" fmla="*/ 750113 h 5234328"/>
              <a:gd name="connsiteX72" fmla="*/ 7916017 w 11726108"/>
              <a:gd name="connsiteY72" fmla="*/ 731276 h 5234328"/>
              <a:gd name="connsiteX73" fmla="*/ 7992945 w 11726108"/>
              <a:gd name="connsiteY73" fmla="*/ 731276 h 5234328"/>
              <a:gd name="connsiteX74" fmla="*/ 8156724 w 11726108"/>
              <a:gd name="connsiteY74" fmla="*/ 728923 h 5234328"/>
              <a:gd name="connsiteX75" fmla="*/ 8243579 w 11726108"/>
              <a:gd name="connsiteY75" fmla="*/ 717151 h 5234328"/>
              <a:gd name="connsiteX76" fmla="*/ 8414803 w 11726108"/>
              <a:gd name="connsiteY76" fmla="*/ 707733 h 5234328"/>
              <a:gd name="connsiteX77" fmla="*/ 8454505 w 11726108"/>
              <a:gd name="connsiteY77" fmla="*/ 707733 h 5234328"/>
              <a:gd name="connsiteX78" fmla="*/ 8461947 w 11726108"/>
              <a:gd name="connsiteY78" fmla="*/ 688901 h 5234328"/>
              <a:gd name="connsiteX79" fmla="*/ 8456986 w 11726108"/>
              <a:gd name="connsiteY79" fmla="*/ 679483 h 5234328"/>
              <a:gd name="connsiteX80" fmla="*/ 8447059 w 11726108"/>
              <a:gd name="connsiteY80" fmla="*/ 677126 h 5234328"/>
              <a:gd name="connsiteX81" fmla="*/ 8464432 w 11726108"/>
              <a:gd name="connsiteY81" fmla="*/ 674772 h 5234328"/>
              <a:gd name="connsiteX82" fmla="*/ 8469393 w 11726108"/>
              <a:gd name="connsiteY82" fmla="*/ 674772 h 5234328"/>
              <a:gd name="connsiteX83" fmla="*/ 8476839 w 11726108"/>
              <a:gd name="connsiteY83" fmla="*/ 672419 h 5234328"/>
              <a:gd name="connsiteX84" fmla="*/ 8509095 w 11726108"/>
              <a:gd name="connsiteY84" fmla="*/ 670065 h 5234328"/>
              <a:gd name="connsiteX85" fmla="*/ 8610838 w 11726108"/>
              <a:gd name="connsiteY85" fmla="*/ 691255 h 5234328"/>
              <a:gd name="connsiteX86" fmla="*/ 9144364 w 11726108"/>
              <a:gd name="connsiteY86" fmla="*/ 700673 h 5234328"/>
              <a:gd name="connsiteX87" fmla="*/ 9216327 w 11726108"/>
              <a:gd name="connsiteY87" fmla="*/ 721863 h 5234328"/>
              <a:gd name="connsiteX88" fmla="*/ 9171660 w 11726108"/>
              <a:gd name="connsiteY88" fmla="*/ 752466 h 5234328"/>
              <a:gd name="connsiteX89" fmla="*/ 7015231 w 11726108"/>
              <a:gd name="connsiteY89" fmla="*/ 1169193 h 5234328"/>
              <a:gd name="connsiteX90" fmla="*/ 7183971 w 11726108"/>
              <a:gd name="connsiteY90" fmla="*/ 1265719 h 5234328"/>
              <a:gd name="connsiteX91" fmla="*/ 7456938 w 11726108"/>
              <a:gd name="connsiteY91" fmla="*/ 1268077 h 5234328"/>
              <a:gd name="connsiteX92" fmla="*/ 8251020 w 11726108"/>
              <a:gd name="connsiteY92" fmla="*/ 1037349 h 5234328"/>
              <a:gd name="connsiteX93" fmla="*/ 8474354 w 11726108"/>
              <a:gd name="connsiteY93" fmla="*/ 1016159 h 5234328"/>
              <a:gd name="connsiteX94" fmla="*/ 8546321 w 11726108"/>
              <a:gd name="connsiteY94" fmla="*/ 1013801 h 5234328"/>
              <a:gd name="connsiteX95" fmla="*/ 9305662 w 11726108"/>
              <a:gd name="connsiteY95" fmla="*/ 799556 h 5234328"/>
              <a:gd name="connsiteX96" fmla="*/ 9732481 w 11726108"/>
              <a:gd name="connsiteY96" fmla="*/ 684190 h 5234328"/>
              <a:gd name="connsiteX97" fmla="*/ 9891299 w 11726108"/>
              <a:gd name="connsiteY97" fmla="*/ 679483 h 5234328"/>
              <a:gd name="connsiteX98" fmla="*/ 9916113 w 11726108"/>
              <a:gd name="connsiteY98" fmla="*/ 674772 h 5234328"/>
              <a:gd name="connsiteX99" fmla="*/ 9918594 w 11726108"/>
              <a:gd name="connsiteY99" fmla="*/ 707733 h 5234328"/>
              <a:gd name="connsiteX100" fmla="*/ 9725035 w 11726108"/>
              <a:gd name="connsiteY100" fmla="*/ 808974 h 5234328"/>
              <a:gd name="connsiteX101" fmla="*/ 8868917 w 11726108"/>
              <a:gd name="connsiteY101" fmla="*/ 1082081 h 5234328"/>
              <a:gd name="connsiteX102" fmla="*/ 8849064 w 11726108"/>
              <a:gd name="connsiteY102" fmla="*/ 1086788 h 5234328"/>
              <a:gd name="connsiteX103" fmla="*/ 8876363 w 11726108"/>
              <a:gd name="connsiteY103" fmla="*/ 1082081 h 5234328"/>
              <a:gd name="connsiteX104" fmla="*/ 10015375 w 11726108"/>
              <a:gd name="connsiteY104" fmla="*/ 750113 h 5234328"/>
              <a:gd name="connsiteX105" fmla="*/ 10087338 w 11726108"/>
              <a:gd name="connsiteY105" fmla="*/ 768949 h 5234328"/>
              <a:gd name="connsiteX106" fmla="*/ 9757296 w 11726108"/>
              <a:gd name="connsiteY106" fmla="*/ 900793 h 5234328"/>
              <a:gd name="connsiteX107" fmla="*/ 8581062 w 11726108"/>
              <a:gd name="connsiteY107" fmla="*/ 1209215 h 5234328"/>
              <a:gd name="connsiteX108" fmla="*/ 8375097 w 11726108"/>
              <a:gd name="connsiteY108" fmla="*/ 1275137 h 5234328"/>
              <a:gd name="connsiteX109" fmla="*/ 9062475 w 11726108"/>
              <a:gd name="connsiteY109" fmla="*/ 1237469 h 5234328"/>
              <a:gd name="connsiteX110" fmla="*/ 10119598 w 11726108"/>
              <a:gd name="connsiteY110" fmla="*/ 808974 h 5234328"/>
              <a:gd name="connsiteX111" fmla="*/ 10141932 w 11726108"/>
              <a:gd name="connsiteY111" fmla="*/ 799556 h 5234328"/>
              <a:gd name="connsiteX112" fmla="*/ 10365266 w 11726108"/>
              <a:gd name="connsiteY112" fmla="*/ 703026 h 5234328"/>
              <a:gd name="connsiteX113" fmla="*/ 10429787 w 11726108"/>
              <a:gd name="connsiteY113" fmla="*/ 641811 h 5234328"/>
              <a:gd name="connsiteX114" fmla="*/ 10506710 w 11726108"/>
              <a:gd name="connsiteY114" fmla="*/ 615915 h 5234328"/>
              <a:gd name="connsiteX115" fmla="*/ 10563790 w 11726108"/>
              <a:gd name="connsiteY115" fmla="*/ 632393 h 5234328"/>
              <a:gd name="connsiteX116" fmla="*/ 10536490 w 11726108"/>
              <a:gd name="connsiteY116" fmla="*/ 728923 h 5234328"/>
              <a:gd name="connsiteX117" fmla="*/ 10534010 w 11726108"/>
              <a:gd name="connsiteY117" fmla="*/ 754824 h 5234328"/>
              <a:gd name="connsiteX118" fmla="*/ 10479415 w 11726108"/>
              <a:gd name="connsiteY118" fmla="*/ 783074 h 5234328"/>
              <a:gd name="connsiteX119" fmla="*/ 9955820 w 11726108"/>
              <a:gd name="connsiteY119" fmla="*/ 1098560 h 5234328"/>
              <a:gd name="connsiteX120" fmla="*/ 9844150 w 11726108"/>
              <a:gd name="connsiteY120" fmla="*/ 1162129 h 5234328"/>
              <a:gd name="connsiteX121" fmla="*/ 9973188 w 11726108"/>
              <a:gd name="connsiteY121" fmla="*/ 1093853 h 5234328"/>
              <a:gd name="connsiteX122" fmla="*/ 10476935 w 11726108"/>
              <a:gd name="connsiteY122" fmla="*/ 827806 h 5234328"/>
              <a:gd name="connsiteX123" fmla="*/ 10543936 w 11726108"/>
              <a:gd name="connsiteY123" fmla="*/ 820746 h 5234328"/>
              <a:gd name="connsiteX124" fmla="*/ 10563790 w 11726108"/>
              <a:gd name="connsiteY124" fmla="*/ 848996 h 5234328"/>
              <a:gd name="connsiteX125" fmla="*/ 10613418 w 11726108"/>
              <a:gd name="connsiteY125" fmla="*/ 943172 h 5234328"/>
              <a:gd name="connsiteX126" fmla="*/ 10628306 w 11726108"/>
              <a:gd name="connsiteY126" fmla="*/ 950233 h 5234328"/>
              <a:gd name="connsiteX127" fmla="*/ 10620860 w 11726108"/>
              <a:gd name="connsiteY127" fmla="*/ 1020866 h 5234328"/>
              <a:gd name="connsiteX128" fmla="*/ 10608453 w 11726108"/>
              <a:gd name="connsiteY128" fmla="*/ 1049120 h 5234328"/>
              <a:gd name="connsiteX129" fmla="*/ 10690342 w 11726108"/>
              <a:gd name="connsiteY129" fmla="*/ 1042056 h 5234328"/>
              <a:gd name="connsiteX130" fmla="*/ 10737495 w 11726108"/>
              <a:gd name="connsiteY130" fmla="*/ 1013801 h 5234328"/>
              <a:gd name="connsiteX131" fmla="*/ 10814418 w 11726108"/>
              <a:gd name="connsiteY131" fmla="*/ 971422 h 5234328"/>
              <a:gd name="connsiteX132" fmla="*/ 10861571 w 11726108"/>
              <a:gd name="connsiteY132" fmla="*/ 940819 h 5234328"/>
              <a:gd name="connsiteX133" fmla="*/ 10921126 w 11726108"/>
              <a:gd name="connsiteY133" fmla="*/ 903146 h 5234328"/>
              <a:gd name="connsiteX134" fmla="*/ 11084905 w 11726108"/>
              <a:gd name="connsiteY134" fmla="*/ 799556 h 5234328"/>
              <a:gd name="connsiteX135" fmla="*/ 11141980 w 11726108"/>
              <a:gd name="connsiteY135" fmla="*/ 761884 h 5234328"/>
              <a:gd name="connsiteX136" fmla="*/ 11300797 w 11726108"/>
              <a:gd name="connsiteY136" fmla="*/ 707733 h 5234328"/>
              <a:gd name="connsiteX137" fmla="*/ 11231315 w 11726108"/>
              <a:gd name="connsiteY137" fmla="*/ 780720 h 5234328"/>
              <a:gd name="connsiteX138" fmla="*/ 10958348 w 11726108"/>
              <a:gd name="connsiteY138" fmla="*/ 966715 h 5234328"/>
              <a:gd name="connsiteX139" fmla="*/ 10660566 w 11726108"/>
              <a:gd name="connsiteY139" fmla="*/ 1136232 h 5234328"/>
              <a:gd name="connsiteX140" fmla="*/ 10610933 w 11726108"/>
              <a:gd name="connsiteY140" fmla="*/ 1159775 h 5234328"/>
              <a:gd name="connsiteX141" fmla="*/ 10462047 w 11726108"/>
              <a:gd name="connsiteY141" fmla="*/ 1230404 h 5234328"/>
              <a:gd name="connsiteX142" fmla="*/ 10397526 w 11726108"/>
              <a:gd name="connsiteY142" fmla="*/ 1279848 h 5234328"/>
              <a:gd name="connsiteX143" fmla="*/ 10404972 w 11726108"/>
              <a:gd name="connsiteY143" fmla="*/ 1317516 h 5234328"/>
              <a:gd name="connsiteX144" fmla="*/ 10387599 w 11726108"/>
              <a:gd name="connsiteY144" fmla="*/ 1324581 h 5234328"/>
              <a:gd name="connsiteX145" fmla="*/ 10323083 w 11726108"/>
              <a:gd name="connsiteY145" fmla="*/ 1371667 h 5234328"/>
              <a:gd name="connsiteX146" fmla="*/ 10335490 w 11726108"/>
              <a:gd name="connsiteY146" fmla="*/ 1468197 h 5234328"/>
              <a:gd name="connsiteX147" fmla="*/ 10365266 w 11726108"/>
              <a:gd name="connsiteY147" fmla="*/ 1489386 h 5234328"/>
              <a:gd name="connsiteX148" fmla="*/ 10429787 w 11726108"/>
              <a:gd name="connsiteY148" fmla="*/ 1508223 h 5234328"/>
              <a:gd name="connsiteX149" fmla="*/ 10467008 w 11726108"/>
              <a:gd name="connsiteY149" fmla="*/ 1519994 h 5234328"/>
              <a:gd name="connsiteX150" fmla="*/ 10489342 w 11726108"/>
              <a:gd name="connsiteY150" fmla="*/ 1512930 h 5234328"/>
              <a:gd name="connsiteX151" fmla="*/ 10531529 w 11726108"/>
              <a:gd name="connsiteY151" fmla="*/ 1475262 h 5234328"/>
              <a:gd name="connsiteX152" fmla="*/ 10551382 w 11726108"/>
              <a:gd name="connsiteY152" fmla="*/ 1468197 h 5234328"/>
              <a:gd name="connsiteX153" fmla="*/ 10591084 w 11726108"/>
              <a:gd name="connsiteY153" fmla="*/ 1472908 h 5234328"/>
              <a:gd name="connsiteX154" fmla="*/ 10888866 w 11726108"/>
              <a:gd name="connsiteY154" fmla="*/ 1376378 h 5234328"/>
              <a:gd name="connsiteX155" fmla="*/ 10898793 w 11726108"/>
              <a:gd name="connsiteY155" fmla="*/ 1376378 h 5234328"/>
              <a:gd name="connsiteX156" fmla="*/ 10908715 w 11726108"/>
              <a:gd name="connsiteY156" fmla="*/ 1418757 h 5234328"/>
              <a:gd name="connsiteX157" fmla="*/ 10888866 w 11726108"/>
              <a:gd name="connsiteY157" fmla="*/ 1442301 h 5234328"/>
              <a:gd name="connsiteX158" fmla="*/ 10789604 w 11726108"/>
              <a:gd name="connsiteY158" fmla="*/ 1491740 h 5234328"/>
              <a:gd name="connsiteX159" fmla="*/ 10732529 w 11726108"/>
              <a:gd name="connsiteY159" fmla="*/ 1541184 h 5234328"/>
              <a:gd name="connsiteX160" fmla="*/ 10702754 w 11726108"/>
              <a:gd name="connsiteY160" fmla="*/ 1555309 h 5234328"/>
              <a:gd name="connsiteX161" fmla="*/ 10640713 w 11726108"/>
              <a:gd name="connsiteY161" fmla="*/ 1562373 h 5234328"/>
              <a:gd name="connsiteX162" fmla="*/ 10094784 w 11726108"/>
              <a:gd name="connsiteY162" fmla="*/ 1802519 h 5234328"/>
              <a:gd name="connsiteX163" fmla="*/ 10037709 w 11726108"/>
              <a:gd name="connsiteY163" fmla="*/ 1849606 h 5234328"/>
              <a:gd name="connsiteX164" fmla="*/ 9963261 w 11726108"/>
              <a:gd name="connsiteY164" fmla="*/ 1868442 h 5234328"/>
              <a:gd name="connsiteX165" fmla="*/ 9772188 w 11726108"/>
              <a:gd name="connsiteY165" fmla="*/ 1993221 h 5234328"/>
              <a:gd name="connsiteX166" fmla="*/ 9747369 w 11726108"/>
              <a:gd name="connsiteY166" fmla="*/ 2040312 h 5234328"/>
              <a:gd name="connsiteX167" fmla="*/ 9727520 w 11726108"/>
              <a:gd name="connsiteY167" fmla="*/ 2056790 h 5234328"/>
              <a:gd name="connsiteX168" fmla="*/ 9628258 w 11726108"/>
              <a:gd name="connsiteY168" fmla="*/ 2115648 h 5234328"/>
              <a:gd name="connsiteX169" fmla="*/ 9268436 w 11726108"/>
              <a:gd name="connsiteY169" fmla="*/ 2292229 h 5234328"/>
              <a:gd name="connsiteX170" fmla="*/ 9712628 w 11726108"/>
              <a:gd name="connsiteY170" fmla="*/ 2136837 h 5234328"/>
              <a:gd name="connsiteX171" fmla="*/ 9757296 w 11726108"/>
              <a:gd name="connsiteY171" fmla="*/ 2122712 h 5234328"/>
              <a:gd name="connsiteX172" fmla="*/ 9772188 w 11726108"/>
              <a:gd name="connsiteY172" fmla="*/ 2150967 h 5234328"/>
              <a:gd name="connsiteX173" fmla="*/ 10392565 w 11726108"/>
              <a:gd name="connsiteY173" fmla="*/ 1915528 h 5234328"/>
              <a:gd name="connsiteX174" fmla="*/ 10494303 w 11726108"/>
              <a:gd name="connsiteY174" fmla="*/ 1875502 h 5234328"/>
              <a:gd name="connsiteX175" fmla="*/ 10566270 w 11726108"/>
              <a:gd name="connsiteY175" fmla="*/ 1844899 h 5234328"/>
              <a:gd name="connsiteX176" fmla="*/ 10603492 w 11726108"/>
              <a:gd name="connsiteY176" fmla="*/ 1804873 h 5234328"/>
              <a:gd name="connsiteX177" fmla="*/ 10625826 w 11726108"/>
              <a:gd name="connsiteY177" fmla="*/ 1797808 h 5234328"/>
              <a:gd name="connsiteX178" fmla="*/ 10668008 w 11726108"/>
              <a:gd name="connsiteY178" fmla="*/ 1804873 h 5234328"/>
              <a:gd name="connsiteX179" fmla="*/ 10769751 w 11726108"/>
              <a:gd name="connsiteY179" fmla="*/ 1760140 h 5234328"/>
              <a:gd name="connsiteX180" fmla="*/ 10841718 w 11726108"/>
              <a:gd name="connsiteY180" fmla="*/ 1729532 h 5234328"/>
              <a:gd name="connsiteX181" fmla="*/ 11524131 w 11726108"/>
              <a:gd name="connsiteY181" fmla="*/ 1423464 h 5234328"/>
              <a:gd name="connsiteX182" fmla="*/ 11705282 w 11726108"/>
              <a:gd name="connsiteY182" fmla="*/ 1404628 h 5234328"/>
              <a:gd name="connsiteX183" fmla="*/ 11725135 w 11726108"/>
              <a:gd name="connsiteY183" fmla="*/ 1425818 h 5234328"/>
              <a:gd name="connsiteX184" fmla="*/ 11720170 w 11726108"/>
              <a:gd name="connsiteY184" fmla="*/ 1472908 h 5234328"/>
              <a:gd name="connsiteX185" fmla="*/ 11697836 w 11726108"/>
              <a:gd name="connsiteY185" fmla="*/ 1501158 h 5234328"/>
              <a:gd name="connsiteX186" fmla="*/ 11536538 w 11726108"/>
              <a:gd name="connsiteY186" fmla="*/ 1611813 h 5234328"/>
              <a:gd name="connsiteX187" fmla="*/ 11385167 w 11726108"/>
              <a:gd name="connsiteY187" fmla="*/ 1708343 h 5234328"/>
              <a:gd name="connsiteX188" fmla="*/ 11310724 w 11726108"/>
              <a:gd name="connsiteY188" fmla="*/ 1750722 h 5234328"/>
              <a:gd name="connsiteX189" fmla="*/ 11211462 w 11726108"/>
              <a:gd name="connsiteY189" fmla="*/ 1802519 h 5234328"/>
              <a:gd name="connsiteX190" fmla="*/ 11164314 w 11726108"/>
              <a:gd name="connsiteY190" fmla="*/ 1823709 h 5234328"/>
              <a:gd name="connsiteX191" fmla="*/ 10844198 w 11726108"/>
              <a:gd name="connsiteY191" fmla="*/ 1967325 h 5234328"/>
              <a:gd name="connsiteX192" fmla="*/ 10834272 w 11726108"/>
              <a:gd name="connsiteY192" fmla="*/ 1995575 h 5234328"/>
              <a:gd name="connsiteX193" fmla="*/ 10836752 w 11726108"/>
              <a:gd name="connsiteY193" fmla="*/ 2002639 h 5234328"/>
              <a:gd name="connsiteX194" fmla="*/ 10687861 w 11726108"/>
              <a:gd name="connsiteY194" fmla="*/ 2073273 h 5234328"/>
              <a:gd name="connsiteX195" fmla="*/ 10658086 w 11726108"/>
              <a:gd name="connsiteY195" fmla="*/ 2085044 h 5234328"/>
              <a:gd name="connsiteX196" fmla="*/ 10563790 w 11726108"/>
              <a:gd name="connsiteY196" fmla="*/ 2122712 h 5234328"/>
              <a:gd name="connsiteX197" fmla="*/ 9640665 w 11726108"/>
              <a:gd name="connsiteY197" fmla="*/ 2442910 h 5234328"/>
              <a:gd name="connsiteX198" fmla="*/ 9429734 w 11726108"/>
              <a:gd name="connsiteY198" fmla="*/ 2508832 h 5234328"/>
              <a:gd name="connsiteX199" fmla="*/ 9089770 w 11726108"/>
              <a:gd name="connsiteY199" fmla="*/ 2603004 h 5234328"/>
              <a:gd name="connsiteX200" fmla="*/ 9015327 w 11726108"/>
              <a:gd name="connsiteY200" fmla="*/ 2619487 h 5234328"/>
              <a:gd name="connsiteX201" fmla="*/ 8754767 w 11726108"/>
              <a:gd name="connsiteY201" fmla="*/ 2683056 h 5234328"/>
              <a:gd name="connsiteX202" fmla="*/ 8712580 w 11726108"/>
              <a:gd name="connsiteY202" fmla="*/ 2654802 h 5234328"/>
              <a:gd name="connsiteX203" fmla="*/ 7518974 w 11726108"/>
              <a:gd name="connsiteY203" fmla="*/ 2930262 h 5234328"/>
              <a:gd name="connsiteX204" fmla="*/ 7250972 w 11726108"/>
              <a:gd name="connsiteY204" fmla="*/ 3172766 h 5234328"/>
              <a:gd name="connsiteX205" fmla="*/ 7273306 w 11726108"/>
              <a:gd name="connsiteY205" fmla="*/ 3196309 h 5234328"/>
              <a:gd name="connsiteX206" fmla="*/ 7275787 w 11726108"/>
              <a:gd name="connsiteY206" fmla="*/ 3196309 h 5234328"/>
              <a:gd name="connsiteX207" fmla="*/ 7059894 w 11726108"/>
              <a:gd name="connsiteY207" fmla="*/ 3387011 h 5234328"/>
              <a:gd name="connsiteX208" fmla="*/ 6769559 w 11726108"/>
              <a:gd name="connsiteY208" fmla="*/ 3509438 h 5234328"/>
              <a:gd name="connsiteX209" fmla="*/ 6633076 w 11726108"/>
              <a:gd name="connsiteY209" fmla="*/ 3507084 h 5234328"/>
              <a:gd name="connsiteX210" fmla="*/ 6576001 w 11726108"/>
              <a:gd name="connsiteY210" fmla="*/ 3497666 h 5234328"/>
              <a:gd name="connsiteX211" fmla="*/ 6402296 w 11726108"/>
              <a:gd name="connsiteY211" fmla="*/ 3485895 h 5234328"/>
              <a:gd name="connsiteX212" fmla="*/ 6362589 w 11726108"/>
              <a:gd name="connsiteY212" fmla="*/ 3485895 h 5234328"/>
              <a:gd name="connsiteX213" fmla="*/ 6074734 w 11726108"/>
              <a:gd name="connsiteY213" fmla="*/ 3483541 h 5234328"/>
              <a:gd name="connsiteX214" fmla="*/ 5759585 w 11726108"/>
              <a:gd name="connsiteY214" fmla="*/ 3389365 h 5234328"/>
              <a:gd name="connsiteX215" fmla="*/ 5402248 w 11726108"/>
              <a:gd name="connsiteY215" fmla="*/ 3417619 h 5234328"/>
              <a:gd name="connsiteX216" fmla="*/ 5342692 w 11726108"/>
              <a:gd name="connsiteY216" fmla="*/ 3476477 h 5234328"/>
              <a:gd name="connsiteX217" fmla="*/ 5330285 w 11726108"/>
              <a:gd name="connsiteY217" fmla="*/ 3497666 h 5234328"/>
              <a:gd name="connsiteX218" fmla="*/ 5342692 w 11726108"/>
              <a:gd name="connsiteY218" fmla="*/ 3643640 h 5234328"/>
              <a:gd name="connsiteX219" fmla="*/ 5345174 w 11726108"/>
              <a:gd name="connsiteY219" fmla="*/ 3808446 h 5234328"/>
              <a:gd name="connsiteX220" fmla="*/ 5377433 w 11726108"/>
              <a:gd name="connsiteY220" fmla="*/ 3994441 h 5234328"/>
              <a:gd name="connsiteX221" fmla="*/ 5379914 w 11726108"/>
              <a:gd name="connsiteY221" fmla="*/ 4032109 h 5234328"/>
              <a:gd name="connsiteX222" fmla="*/ 5372468 w 11726108"/>
              <a:gd name="connsiteY222" fmla="*/ 4185143 h 5234328"/>
              <a:gd name="connsiteX223" fmla="*/ 5362546 w 11726108"/>
              <a:gd name="connsiteY223" fmla="*/ 4234587 h 5234328"/>
              <a:gd name="connsiteX224" fmla="*/ 5369987 w 11726108"/>
              <a:gd name="connsiteY224" fmla="*/ 4279320 h 5234328"/>
              <a:gd name="connsiteX225" fmla="*/ 5389841 w 11726108"/>
              <a:gd name="connsiteY225" fmla="*/ 4427647 h 5234328"/>
              <a:gd name="connsiteX226" fmla="*/ 5464284 w 11726108"/>
              <a:gd name="connsiteY226" fmla="*/ 4684271 h 5234328"/>
              <a:gd name="connsiteX227" fmla="*/ 5494064 w 11726108"/>
              <a:gd name="connsiteY227" fmla="*/ 4773736 h 5234328"/>
              <a:gd name="connsiteX228" fmla="*/ 5518878 w 11726108"/>
              <a:gd name="connsiteY228" fmla="*/ 4820827 h 5234328"/>
              <a:gd name="connsiteX229" fmla="*/ 5553619 w 11726108"/>
              <a:gd name="connsiteY229" fmla="*/ 4924417 h 5234328"/>
              <a:gd name="connsiteX230" fmla="*/ 5561065 w 11726108"/>
              <a:gd name="connsiteY230" fmla="*/ 5119830 h 5234328"/>
              <a:gd name="connsiteX231" fmla="*/ 5536251 w 11726108"/>
              <a:gd name="connsiteY231" fmla="*/ 5171628 h 5234328"/>
              <a:gd name="connsiteX232" fmla="*/ 5439470 w 11726108"/>
              <a:gd name="connsiteY232" fmla="*/ 5225779 h 5234328"/>
              <a:gd name="connsiteX233" fmla="*/ 5293060 w 11726108"/>
              <a:gd name="connsiteY233" fmla="*/ 5216360 h 5234328"/>
              <a:gd name="connsiteX234" fmla="*/ 5164022 w 11726108"/>
              <a:gd name="connsiteY234" fmla="*/ 5056262 h 5234328"/>
              <a:gd name="connsiteX235" fmla="*/ 5166507 w 11726108"/>
              <a:gd name="connsiteY235" fmla="*/ 4773736 h 5234328"/>
              <a:gd name="connsiteX236" fmla="*/ 5295540 w 11726108"/>
              <a:gd name="connsiteY236" fmla="*/ 4265195 h 5234328"/>
              <a:gd name="connsiteX237" fmla="*/ 5315393 w 11726108"/>
              <a:gd name="connsiteY237" fmla="*/ 4138057 h 5234328"/>
              <a:gd name="connsiteX238" fmla="*/ 5322839 w 11726108"/>
              <a:gd name="connsiteY238" fmla="*/ 4095678 h 5234328"/>
              <a:gd name="connsiteX239" fmla="*/ 5273206 w 11726108"/>
              <a:gd name="connsiteY239" fmla="*/ 3598907 h 5234328"/>
              <a:gd name="connsiteX240" fmla="*/ 5161542 w 11726108"/>
              <a:gd name="connsiteY240" fmla="*/ 3474123 h 5234328"/>
              <a:gd name="connsiteX241" fmla="*/ 5101986 w 11726108"/>
              <a:gd name="connsiteY241" fmla="*/ 3424684 h 5234328"/>
              <a:gd name="connsiteX242" fmla="*/ 5000243 w 11726108"/>
              <a:gd name="connsiteY242" fmla="*/ 3379951 h 5234328"/>
              <a:gd name="connsiteX243" fmla="*/ 4883613 w 11726108"/>
              <a:gd name="connsiteY243" fmla="*/ 3370533 h 5234328"/>
              <a:gd name="connsiteX244" fmla="*/ 4826538 w 11726108"/>
              <a:gd name="connsiteY244" fmla="*/ 3370533 h 5234328"/>
              <a:gd name="connsiteX245" fmla="*/ 4605685 w 11726108"/>
              <a:gd name="connsiteY245" fmla="*/ 3372886 h 5234328"/>
              <a:gd name="connsiteX246" fmla="*/ 4451829 w 11726108"/>
              <a:gd name="connsiteY246" fmla="*/ 3410554 h 5234328"/>
              <a:gd name="connsiteX247" fmla="*/ 4154048 w 11726108"/>
              <a:gd name="connsiteY247" fmla="*/ 3415266 h 5234328"/>
              <a:gd name="connsiteX248" fmla="*/ 3958008 w 11726108"/>
              <a:gd name="connsiteY248" fmla="*/ 3415266 h 5234328"/>
              <a:gd name="connsiteX249" fmla="*/ 3580819 w 11726108"/>
              <a:gd name="connsiteY249" fmla="*/ 3346985 h 5234328"/>
              <a:gd name="connsiteX250" fmla="*/ 3493969 w 11726108"/>
              <a:gd name="connsiteY250" fmla="*/ 3264585 h 5234328"/>
              <a:gd name="connsiteX251" fmla="*/ 3407114 w 11726108"/>
              <a:gd name="connsiteY251" fmla="*/ 3189245 h 5234328"/>
              <a:gd name="connsiteX252" fmla="*/ 3305371 w 11726108"/>
              <a:gd name="connsiteY252" fmla="*/ 3085654 h 5234328"/>
              <a:gd name="connsiteX253" fmla="*/ 3280557 w 11726108"/>
              <a:gd name="connsiteY253" fmla="*/ 3036210 h 5234328"/>
              <a:gd name="connsiteX254" fmla="*/ 3181299 w 11726108"/>
              <a:gd name="connsiteY254" fmla="*/ 3036210 h 5234328"/>
              <a:gd name="connsiteX255" fmla="*/ 3134146 w 11726108"/>
              <a:gd name="connsiteY255" fmla="*/ 3080943 h 5234328"/>
              <a:gd name="connsiteX256" fmla="*/ 3005109 w 11726108"/>
              <a:gd name="connsiteY256" fmla="*/ 3540045 h 5234328"/>
              <a:gd name="connsiteX257" fmla="*/ 3037369 w 11726108"/>
              <a:gd name="connsiteY257" fmla="*/ 3693080 h 5234328"/>
              <a:gd name="connsiteX258" fmla="*/ 3037369 w 11726108"/>
              <a:gd name="connsiteY258" fmla="*/ 3808446 h 5234328"/>
              <a:gd name="connsiteX259" fmla="*/ 2791697 w 11726108"/>
              <a:gd name="connsiteY259" fmla="*/ 3803734 h 5234328"/>
              <a:gd name="connsiteX260" fmla="*/ 2786736 w 11726108"/>
              <a:gd name="connsiteY260" fmla="*/ 3587136 h 5234328"/>
              <a:gd name="connsiteX261" fmla="*/ 2858703 w 11726108"/>
              <a:gd name="connsiteY261" fmla="*/ 3481188 h 5234328"/>
              <a:gd name="connsiteX262" fmla="*/ 2962922 w 11726108"/>
              <a:gd name="connsiteY262" fmla="*/ 3316382 h 5234328"/>
              <a:gd name="connsiteX263" fmla="*/ 3007594 w 11726108"/>
              <a:gd name="connsiteY263" fmla="*/ 3175120 h 5234328"/>
              <a:gd name="connsiteX264" fmla="*/ 3007594 w 11726108"/>
              <a:gd name="connsiteY264" fmla="*/ 3005603 h 5234328"/>
              <a:gd name="connsiteX265" fmla="*/ 2747034 w 11726108"/>
              <a:gd name="connsiteY265" fmla="*/ 2963224 h 5234328"/>
              <a:gd name="connsiteX266" fmla="*/ 2632885 w 11726108"/>
              <a:gd name="connsiteY266" fmla="*/ 2984413 h 5234328"/>
              <a:gd name="connsiteX267" fmla="*/ 2508808 w 11726108"/>
              <a:gd name="connsiteY267" fmla="*/ 2982060 h 5234328"/>
              <a:gd name="connsiteX268" fmla="*/ 2086950 w 11726108"/>
              <a:gd name="connsiteY268" fmla="*/ 2890241 h 5234328"/>
              <a:gd name="connsiteX269" fmla="*/ 1888431 w 11726108"/>
              <a:gd name="connsiteY269" fmla="*/ 2890241 h 5234328"/>
              <a:gd name="connsiteX270" fmla="*/ 1697353 w 11726108"/>
              <a:gd name="connsiteY270" fmla="*/ 2673638 h 5234328"/>
              <a:gd name="connsiteX271" fmla="*/ 1640283 w 11726108"/>
              <a:gd name="connsiteY271" fmla="*/ 2586526 h 5234328"/>
              <a:gd name="connsiteX272" fmla="*/ 1198572 w 11726108"/>
              <a:gd name="connsiteY272" fmla="*/ 2464095 h 5234328"/>
              <a:gd name="connsiteX273" fmla="*/ 1178718 w 11726108"/>
              <a:gd name="connsiteY273" fmla="*/ 2457035 h 5234328"/>
              <a:gd name="connsiteX274" fmla="*/ 1044720 w 11726108"/>
              <a:gd name="connsiteY274" fmla="*/ 2442910 h 5234328"/>
              <a:gd name="connsiteX275" fmla="*/ 650157 w 11726108"/>
              <a:gd name="connsiteY275" fmla="*/ 2325190 h 5234328"/>
              <a:gd name="connsiteX276" fmla="*/ 550900 w 11726108"/>
              <a:gd name="connsiteY276" fmla="*/ 2247497 h 5234328"/>
              <a:gd name="connsiteX277" fmla="*/ 359817 w 11726108"/>
              <a:gd name="connsiteY277" fmla="*/ 2134484 h 5234328"/>
              <a:gd name="connsiteX278" fmla="*/ 300266 w 11726108"/>
              <a:gd name="connsiteY278" fmla="*/ 2089751 h 5234328"/>
              <a:gd name="connsiteX279" fmla="*/ 134003 w 11726108"/>
              <a:gd name="connsiteY279" fmla="*/ 1946135 h 5234328"/>
              <a:gd name="connsiteX280" fmla="*/ 54594 w 11726108"/>
              <a:gd name="connsiteY280" fmla="*/ 1847252 h 5234328"/>
              <a:gd name="connsiteX281" fmla="*/ 2485 w 11726108"/>
              <a:gd name="connsiteY281" fmla="*/ 1736597 h 5234328"/>
              <a:gd name="connsiteX282" fmla="*/ 0 w 11726108"/>
              <a:gd name="connsiteY282" fmla="*/ 1595335 h 5234328"/>
              <a:gd name="connsiteX283" fmla="*/ 205965 w 11726108"/>
              <a:gd name="connsiteY283" fmla="*/ 1510576 h 5234328"/>
              <a:gd name="connsiteX284" fmla="*/ 332522 w 11726108"/>
              <a:gd name="connsiteY284" fmla="*/ 1543537 h 5234328"/>
              <a:gd name="connsiteX285" fmla="*/ 270486 w 11726108"/>
              <a:gd name="connsiteY285" fmla="*/ 1475262 h 5234328"/>
              <a:gd name="connsiteX286" fmla="*/ 213412 w 11726108"/>
              <a:gd name="connsiteY286" fmla="*/ 1366960 h 5234328"/>
              <a:gd name="connsiteX287" fmla="*/ 220858 w 11726108"/>
              <a:gd name="connsiteY287" fmla="*/ 1251594 h 5234328"/>
              <a:gd name="connsiteX288" fmla="*/ 409450 w 11726108"/>
              <a:gd name="connsiteY288" fmla="*/ 1178607 h 5234328"/>
              <a:gd name="connsiteX289" fmla="*/ 411936 w 11726108"/>
              <a:gd name="connsiteY289" fmla="*/ 1178607 h 5234328"/>
              <a:gd name="connsiteX290" fmla="*/ 414416 w 11726108"/>
              <a:gd name="connsiteY290" fmla="*/ 1178607 h 5234328"/>
              <a:gd name="connsiteX291" fmla="*/ 513674 w 11726108"/>
              <a:gd name="connsiteY291" fmla="*/ 1249240 h 5234328"/>
              <a:gd name="connsiteX292" fmla="*/ 781675 w 11726108"/>
              <a:gd name="connsiteY292" fmla="*/ 1416400 h 5234328"/>
              <a:gd name="connsiteX293" fmla="*/ 960346 w 11726108"/>
              <a:gd name="connsiteY293" fmla="*/ 1512930 h 5234328"/>
              <a:gd name="connsiteX294" fmla="*/ 1007494 w 11726108"/>
              <a:gd name="connsiteY294" fmla="*/ 1571792 h 5234328"/>
              <a:gd name="connsiteX295" fmla="*/ 684898 w 11726108"/>
              <a:gd name="connsiteY295" fmla="*/ 1505865 h 5234328"/>
              <a:gd name="connsiteX296" fmla="*/ 1186165 w 11726108"/>
              <a:gd name="connsiteY296" fmla="*/ 1738951 h 5234328"/>
              <a:gd name="connsiteX297" fmla="*/ 1057127 w 11726108"/>
              <a:gd name="connsiteY297" fmla="*/ 1576498 h 5234328"/>
              <a:gd name="connsiteX298" fmla="*/ 985160 w 11726108"/>
              <a:gd name="connsiteY298" fmla="*/ 1482322 h 5234328"/>
              <a:gd name="connsiteX299" fmla="*/ 808974 w 11726108"/>
              <a:gd name="connsiteY299" fmla="*/ 1390503 h 5234328"/>
              <a:gd name="connsiteX300" fmla="*/ 516154 w 11726108"/>
              <a:gd name="connsiteY300" fmla="*/ 1188025 h 5234328"/>
              <a:gd name="connsiteX301" fmla="*/ 411936 w 11726108"/>
              <a:gd name="connsiteY301" fmla="*/ 1176254 h 5234328"/>
              <a:gd name="connsiteX302" fmla="*/ 387117 w 11726108"/>
              <a:gd name="connsiteY302" fmla="*/ 1131521 h 5234328"/>
              <a:gd name="connsiteX303" fmla="*/ 367263 w 11726108"/>
              <a:gd name="connsiteY303" fmla="*/ 1013801 h 5234328"/>
              <a:gd name="connsiteX304" fmla="*/ 918158 w 11726108"/>
              <a:gd name="connsiteY304" fmla="*/ 990258 h 5234328"/>
              <a:gd name="connsiteX305" fmla="*/ 1017420 w 11726108"/>
              <a:gd name="connsiteY305" fmla="*/ 1027931 h 5234328"/>
              <a:gd name="connsiteX306" fmla="*/ 1019901 w 11726108"/>
              <a:gd name="connsiteY306" fmla="*/ 950233 h 5234328"/>
              <a:gd name="connsiteX307" fmla="*/ 1064569 w 11726108"/>
              <a:gd name="connsiteY307" fmla="*/ 898440 h 5234328"/>
              <a:gd name="connsiteX308" fmla="*/ 1235793 w 11726108"/>
              <a:gd name="connsiteY308" fmla="*/ 717151 h 5234328"/>
              <a:gd name="connsiteX309" fmla="*/ 1245720 w 11726108"/>
              <a:gd name="connsiteY309" fmla="*/ 655936 h 5234328"/>
              <a:gd name="connsiteX310" fmla="*/ 1255647 w 11726108"/>
              <a:gd name="connsiteY310" fmla="*/ 592372 h 5234328"/>
              <a:gd name="connsiteX311" fmla="*/ 1521167 w 11726108"/>
              <a:gd name="connsiteY311" fmla="*/ 394600 h 5234328"/>
              <a:gd name="connsiteX312" fmla="*/ 1962879 w 11726108"/>
              <a:gd name="connsiteY312" fmla="*/ 272174 h 5234328"/>
              <a:gd name="connsiteX313" fmla="*/ 2570849 w 11726108"/>
              <a:gd name="connsiteY313" fmla="*/ 274527 h 5234328"/>
              <a:gd name="connsiteX314" fmla="*/ 2714391 w 11726108"/>
              <a:gd name="connsiteY314" fmla="*/ 505 h 523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11726108" h="5234328">
                <a:moveTo>
                  <a:pt x="8823938" y="2707770"/>
                </a:moveTo>
                <a:cubicBezTo>
                  <a:pt x="8840379" y="2707770"/>
                  <a:pt x="8857749" y="2711301"/>
                  <a:pt x="8876360" y="2727782"/>
                </a:cubicBezTo>
                <a:cubicBezTo>
                  <a:pt x="8682802" y="2819605"/>
                  <a:pt x="8479317" y="2873755"/>
                  <a:pt x="8278317" y="2939678"/>
                </a:cubicBezTo>
                <a:cubicBezTo>
                  <a:pt x="8179055" y="2965574"/>
                  <a:pt x="8087239" y="3012660"/>
                  <a:pt x="7983016" y="3019725"/>
                </a:cubicBezTo>
                <a:cubicBezTo>
                  <a:pt x="7973089" y="3029143"/>
                  <a:pt x="7965643" y="3036207"/>
                  <a:pt x="7955721" y="3045621"/>
                </a:cubicBezTo>
                <a:cubicBezTo>
                  <a:pt x="7916014" y="3062104"/>
                  <a:pt x="7878793" y="3092711"/>
                  <a:pt x="7831644" y="3069168"/>
                </a:cubicBezTo>
                <a:cubicBezTo>
                  <a:pt x="7650493" y="3102129"/>
                  <a:pt x="7479269" y="3186883"/>
                  <a:pt x="7290676" y="3179823"/>
                </a:cubicBezTo>
                <a:cubicBezTo>
                  <a:pt x="7290676" y="3158633"/>
                  <a:pt x="7293156" y="3137444"/>
                  <a:pt x="7317971" y="3132737"/>
                </a:cubicBezTo>
                <a:cubicBezTo>
                  <a:pt x="7541305" y="3090358"/>
                  <a:pt x="7754716" y="3015018"/>
                  <a:pt x="7980535" y="2986763"/>
                </a:cubicBezTo>
                <a:cubicBezTo>
                  <a:pt x="8054983" y="2930259"/>
                  <a:pt x="8146794" y="2925553"/>
                  <a:pt x="8231168" y="2899652"/>
                </a:cubicBezTo>
                <a:cubicBezTo>
                  <a:pt x="8412315" y="2833730"/>
                  <a:pt x="8603393" y="2791350"/>
                  <a:pt x="8777098" y="2708950"/>
                </a:cubicBezTo>
                <a:cubicBezTo>
                  <a:pt x="8791988" y="2711303"/>
                  <a:pt x="8807498" y="2707771"/>
                  <a:pt x="8823938" y="2707770"/>
                </a:cubicBezTo>
                <a:close/>
                <a:moveTo>
                  <a:pt x="8360204" y="2555918"/>
                </a:moveTo>
                <a:cubicBezTo>
                  <a:pt x="8109576" y="2612422"/>
                  <a:pt x="7853977" y="2640677"/>
                  <a:pt x="7615755" y="2739560"/>
                </a:cubicBezTo>
                <a:cubicBezTo>
                  <a:pt x="7863903" y="2673638"/>
                  <a:pt x="8112056" y="2617129"/>
                  <a:pt x="8360204" y="2555918"/>
                </a:cubicBezTo>
                <a:close/>
                <a:moveTo>
                  <a:pt x="9196478" y="2308708"/>
                </a:moveTo>
                <a:cubicBezTo>
                  <a:pt x="9084809" y="2348733"/>
                  <a:pt x="8970655" y="2388759"/>
                  <a:pt x="8854029" y="2421720"/>
                </a:cubicBezTo>
                <a:cubicBezTo>
                  <a:pt x="8754767" y="2459388"/>
                  <a:pt x="8650544" y="2478225"/>
                  <a:pt x="8546321" y="2506474"/>
                </a:cubicBezTo>
                <a:cubicBezTo>
                  <a:pt x="8541356" y="2508832"/>
                  <a:pt x="8533914" y="2508832"/>
                  <a:pt x="8528948" y="2511186"/>
                </a:cubicBezTo>
                <a:cubicBezTo>
                  <a:pt x="8543841" y="2508832"/>
                  <a:pt x="8556248" y="2506474"/>
                  <a:pt x="8571136" y="2501768"/>
                </a:cubicBezTo>
                <a:cubicBezTo>
                  <a:pt x="8675358" y="2478225"/>
                  <a:pt x="8777101" y="2454681"/>
                  <a:pt x="8876363" y="2417009"/>
                </a:cubicBezTo>
                <a:cubicBezTo>
                  <a:pt x="8985547" y="2384048"/>
                  <a:pt x="9092251" y="2351087"/>
                  <a:pt x="9196478" y="2308708"/>
                </a:cubicBezTo>
                <a:close/>
                <a:moveTo>
                  <a:pt x="1317682" y="2141549"/>
                </a:moveTo>
                <a:cubicBezTo>
                  <a:pt x="1297829" y="2193346"/>
                  <a:pt x="1335055" y="2219242"/>
                  <a:pt x="1362350" y="2228660"/>
                </a:cubicBezTo>
                <a:cubicBezTo>
                  <a:pt x="1640283" y="2320479"/>
                  <a:pt x="1920691" y="2409944"/>
                  <a:pt x="2198620" y="2499414"/>
                </a:cubicBezTo>
                <a:cubicBezTo>
                  <a:pt x="1928133" y="2329897"/>
                  <a:pt x="1605537" y="2280458"/>
                  <a:pt x="1317682" y="2141549"/>
                </a:cubicBezTo>
                <a:close/>
                <a:moveTo>
                  <a:pt x="1564283" y="1756609"/>
                </a:moveTo>
                <a:cubicBezTo>
                  <a:pt x="1532955" y="1759553"/>
                  <a:pt x="1497594" y="1767205"/>
                  <a:pt x="1454166" y="1767205"/>
                </a:cubicBezTo>
                <a:cubicBezTo>
                  <a:pt x="1630356" y="1847252"/>
                  <a:pt x="1781727" y="1913174"/>
                  <a:pt x="1945506" y="1957907"/>
                </a:cubicBezTo>
                <a:cubicBezTo>
                  <a:pt x="1990173" y="1981450"/>
                  <a:pt x="2032356" y="2012057"/>
                  <a:pt x="2091916" y="1995575"/>
                </a:cubicBezTo>
                <a:cubicBezTo>
                  <a:pt x="2062136" y="1955553"/>
                  <a:pt x="2017468" y="1950842"/>
                  <a:pt x="1975286" y="1936717"/>
                </a:cubicBezTo>
                <a:cubicBezTo>
                  <a:pt x="1866097" y="1884920"/>
                  <a:pt x="1749462" y="1842541"/>
                  <a:pt x="1650205" y="1774265"/>
                </a:cubicBezTo>
                <a:cubicBezTo>
                  <a:pt x="1622908" y="1755431"/>
                  <a:pt x="1595612" y="1753666"/>
                  <a:pt x="1564283" y="1756609"/>
                </a:cubicBezTo>
                <a:close/>
                <a:moveTo>
                  <a:pt x="9948374" y="1451718"/>
                </a:moveTo>
                <a:cubicBezTo>
                  <a:pt x="9938447" y="1454072"/>
                  <a:pt x="9928520" y="1458779"/>
                  <a:pt x="9916113" y="1461132"/>
                </a:cubicBezTo>
                <a:cubicBezTo>
                  <a:pt x="9809409" y="1498805"/>
                  <a:pt x="9700221" y="1536473"/>
                  <a:pt x="9593517" y="1574145"/>
                </a:cubicBezTo>
                <a:cubicBezTo>
                  <a:pt x="9586071" y="1564727"/>
                  <a:pt x="9583590" y="1555309"/>
                  <a:pt x="9583590" y="1543537"/>
                </a:cubicBezTo>
                <a:cubicBezTo>
                  <a:pt x="9566222" y="1552955"/>
                  <a:pt x="9546369" y="1562373"/>
                  <a:pt x="9528996" y="1569434"/>
                </a:cubicBezTo>
                <a:cubicBezTo>
                  <a:pt x="9484333" y="1585917"/>
                  <a:pt x="9434700" y="1595335"/>
                  <a:pt x="9417327" y="1644774"/>
                </a:cubicBezTo>
                <a:cubicBezTo>
                  <a:pt x="9278363" y="1743657"/>
                  <a:pt x="9082324" y="1715408"/>
                  <a:pt x="8948326" y="1826062"/>
                </a:cubicBezTo>
                <a:cubicBezTo>
                  <a:pt x="9278363" y="1717761"/>
                  <a:pt x="9613370" y="1623584"/>
                  <a:pt x="9921074" y="1463490"/>
                </a:cubicBezTo>
                <a:cubicBezTo>
                  <a:pt x="9931001" y="1458779"/>
                  <a:pt x="9940927" y="1456425"/>
                  <a:pt x="9948374" y="1451718"/>
                </a:cubicBezTo>
                <a:close/>
                <a:moveTo>
                  <a:pt x="10566270" y="1070310"/>
                </a:moveTo>
                <a:cubicBezTo>
                  <a:pt x="10474454" y="1093853"/>
                  <a:pt x="10392565" y="1136232"/>
                  <a:pt x="10310671" y="1183318"/>
                </a:cubicBezTo>
                <a:cubicBezTo>
                  <a:pt x="10119598" y="1293973"/>
                  <a:pt x="9928520" y="1404628"/>
                  <a:pt x="9720074" y="1487033"/>
                </a:cubicBezTo>
                <a:cubicBezTo>
                  <a:pt x="9876411" y="1425818"/>
                  <a:pt x="10032743" y="1362249"/>
                  <a:pt x="10189080" y="1301038"/>
                </a:cubicBezTo>
                <a:cubicBezTo>
                  <a:pt x="10189080" y="1296327"/>
                  <a:pt x="10189080" y="1291620"/>
                  <a:pt x="10186600" y="1286909"/>
                </a:cubicBezTo>
                <a:cubicBezTo>
                  <a:pt x="10218855" y="1246887"/>
                  <a:pt x="10261042" y="1228051"/>
                  <a:pt x="10313156" y="1230404"/>
                </a:cubicBezTo>
                <a:cubicBezTo>
                  <a:pt x="10315637" y="1230404"/>
                  <a:pt x="10318117" y="1232758"/>
                  <a:pt x="10323083" y="1232758"/>
                </a:cubicBezTo>
                <a:cubicBezTo>
                  <a:pt x="10380153" y="1148004"/>
                  <a:pt x="10486862" y="1126814"/>
                  <a:pt x="10566270" y="1070310"/>
                </a:cubicBezTo>
                <a:close/>
                <a:moveTo>
                  <a:pt x="2714391" y="505"/>
                </a:moveTo>
                <a:cubicBezTo>
                  <a:pt x="2738891" y="-419"/>
                  <a:pt x="2766265" y="-51"/>
                  <a:pt x="2796663" y="1420"/>
                </a:cubicBezTo>
                <a:cubicBezTo>
                  <a:pt x="3104371" y="15550"/>
                  <a:pt x="3392226" y="121493"/>
                  <a:pt x="3687527" y="192127"/>
                </a:cubicBezTo>
                <a:cubicBezTo>
                  <a:pt x="3848824" y="232153"/>
                  <a:pt x="4010123" y="286303"/>
                  <a:pt x="4181342" y="288657"/>
                </a:cubicBezTo>
                <a:cubicBezTo>
                  <a:pt x="4230975" y="309846"/>
                  <a:pt x="4290531" y="281592"/>
                  <a:pt x="4340159" y="307489"/>
                </a:cubicBezTo>
                <a:cubicBezTo>
                  <a:pt x="4414607" y="316907"/>
                  <a:pt x="4489050" y="319264"/>
                  <a:pt x="4563499" y="305135"/>
                </a:cubicBezTo>
                <a:cubicBezTo>
                  <a:pt x="4603201" y="281592"/>
                  <a:pt x="4652829" y="307489"/>
                  <a:pt x="4692535" y="286303"/>
                </a:cubicBezTo>
                <a:cubicBezTo>
                  <a:pt x="4786833" y="295717"/>
                  <a:pt x="4866240" y="248631"/>
                  <a:pt x="4955576" y="234506"/>
                </a:cubicBezTo>
                <a:cubicBezTo>
                  <a:pt x="5097020" y="208605"/>
                  <a:pt x="5218616" y="229795"/>
                  <a:pt x="5335246" y="307489"/>
                </a:cubicBezTo>
                <a:cubicBezTo>
                  <a:pt x="5352620" y="309846"/>
                  <a:pt x="5369987" y="321618"/>
                  <a:pt x="5387360" y="328678"/>
                </a:cubicBezTo>
                <a:cubicBezTo>
                  <a:pt x="5409689" y="352226"/>
                  <a:pt x="5432023" y="375769"/>
                  <a:pt x="5456842" y="396958"/>
                </a:cubicBezTo>
                <a:cubicBezTo>
                  <a:pt x="5464284" y="413437"/>
                  <a:pt x="5479176" y="427561"/>
                  <a:pt x="5481656" y="441691"/>
                </a:cubicBezTo>
                <a:cubicBezTo>
                  <a:pt x="5650401" y="575889"/>
                  <a:pt x="5811698" y="566471"/>
                  <a:pt x="6017659" y="484070"/>
                </a:cubicBezTo>
                <a:cubicBezTo>
                  <a:pt x="6191364" y="413437"/>
                  <a:pt x="6394849" y="302782"/>
                  <a:pt x="6603300" y="422855"/>
                </a:cubicBezTo>
                <a:cubicBezTo>
                  <a:pt x="6613222" y="427561"/>
                  <a:pt x="6625629" y="432273"/>
                  <a:pt x="6635556" y="432273"/>
                </a:cubicBezTo>
                <a:cubicBezTo>
                  <a:pt x="6695111" y="498195"/>
                  <a:pt x="6754671" y="559410"/>
                  <a:pt x="6829114" y="611203"/>
                </a:cubicBezTo>
                <a:cubicBezTo>
                  <a:pt x="6856414" y="622975"/>
                  <a:pt x="6876267" y="639458"/>
                  <a:pt x="6891155" y="663001"/>
                </a:cubicBezTo>
                <a:cubicBezTo>
                  <a:pt x="6978005" y="743048"/>
                  <a:pt x="7082228" y="785427"/>
                  <a:pt x="7203824" y="778367"/>
                </a:cubicBezTo>
                <a:cubicBezTo>
                  <a:pt x="7310528" y="792492"/>
                  <a:pt x="7417231" y="792492"/>
                  <a:pt x="7521459" y="778367"/>
                </a:cubicBezTo>
                <a:cubicBezTo>
                  <a:pt x="7561161" y="787785"/>
                  <a:pt x="7598382" y="783074"/>
                  <a:pt x="7635609" y="773656"/>
                </a:cubicBezTo>
                <a:cubicBezTo>
                  <a:pt x="7677791" y="754824"/>
                  <a:pt x="7724939" y="776009"/>
                  <a:pt x="7767126" y="754824"/>
                </a:cubicBezTo>
                <a:cubicBezTo>
                  <a:pt x="7789460" y="752466"/>
                  <a:pt x="7811794" y="752466"/>
                  <a:pt x="7834128" y="750113"/>
                </a:cubicBezTo>
                <a:cubicBezTo>
                  <a:pt x="7861423" y="745406"/>
                  <a:pt x="7888718" y="738341"/>
                  <a:pt x="7916017" y="731276"/>
                </a:cubicBezTo>
                <a:cubicBezTo>
                  <a:pt x="7940832" y="745406"/>
                  <a:pt x="7965646" y="738341"/>
                  <a:pt x="7992945" y="731276"/>
                </a:cubicBezTo>
                <a:cubicBezTo>
                  <a:pt x="8047535" y="745406"/>
                  <a:pt x="8102130" y="733634"/>
                  <a:pt x="8156724" y="728923"/>
                </a:cubicBezTo>
                <a:cubicBezTo>
                  <a:pt x="8179058" y="670065"/>
                  <a:pt x="8216279" y="731276"/>
                  <a:pt x="8243579" y="717151"/>
                </a:cubicBezTo>
                <a:cubicBezTo>
                  <a:pt x="8300649" y="714798"/>
                  <a:pt x="8357724" y="724216"/>
                  <a:pt x="8414803" y="707733"/>
                </a:cubicBezTo>
                <a:cubicBezTo>
                  <a:pt x="8427210" y="707733"/>
                  <a:pt x="8439618" y="707733"/>
                  <a:pt x="8454505" y="707733"/>
                </a:cubicBezTo>
                <a:cubicBezTo>
                  <a:pt x="8461947" y="700673"/>
                  <a:pt x="8464432" y="695962"/>
                  <a:pt x="8461947" y="688901"/>
                </a:cubicBezTo>
                <a:cubicBezTo>
                  <a:pt x="8461947" y="681837"/>
                  <a:pt x="8459466" y="679483"/>
                  <a:pt x="8456986" y="679483"/>
                </a:cubicBezTo>
                <a:cubicBezTo>
                  <a:pt x="8454505" y="679483"/>
                  <a:pt x="8449540" y="677126"/>
                  <a:pt x="8447059" y="677126"/>
                </a:cubicBezTo>
                <a:cubicBezTo>
                  <a:pt x="8452025" y="677126"/>
                  <a:pt x="8459466" y="674772"/>
                  <a:pt x="8464432" y="674772"/>
                </a:cubicBezTo>
                <a:cubicBezTo>
                  <a:pt x="8466912" y="674772"/>
                  <a:pt x="8466912" y="674772"/>
                  <a:pt x="8469393" y="674772"/>
                </a:cubicBezTo>
                <a:cubicBezTo>
                  <a:pt x="8471874" y="674772"/>
                  <a:pt x="8474354" y="674772"/>
                  <a:pt x="8476839" y="672419"/>
                </a:cubicBezTo>
                <a:cubicBezTo>
                  <a:pt x="8486761" y="672419"/>
                  <a:pt x="8499168" y="672419"/>
                  <a:pt x="8509095" y="670065"/>
                </a:cubicBezTo>
                <a:cubicBezTo>
                  <a:pt x="8543841" y="672419"/>
                  <a:pt x="8576101" y="686544"/>
                  <a:pt x="8610838" y="691255"/>
                </a:cubicBezTo>
                <a:cubicBezTo>
                  <a:pt x="8789508" y="695962"/>
                  <a:pt x="8968174" y="679483"/>
                  <a:pt x="9144364" y="700673"/>
                </a:cubicBezTo>
                <a:cubicBezTo>
                  <a:pt x="9166698" y="717151"/>
                  <a:pt x="9201440" y="693608"/>
                  <a:pt x="9216327" y="721863"/>
                </a:cubicBezTo>
                <a:cubicBezTo>
                  <a:pt x="9218808" y="724216"/>
                  <a:pt x="9186552" y="743048"/>
                  <a:pt x="9171660" y="752466"/>
                </a:cubicBezTo>
                <a:cubicBezTo>
                  <a:pt x="8476839" y="999677"/>
                  <a:pt x="7727420" y="999677"/>
                  <a:pt x="7015231" y="1169193"/>
                </a:cubicBezTo>
                <a:cubicBezTo>
                  <a:pt x="7049972" y="1251594"/>
                  <a:pt x="7104562" y="1270430"/>
                  <a:pt x="7183971" y="1265719"/>
                </a:cubicBezTo>
                <a:cubicBezTo>
                  <a:pt x="7273306" y="1258659"/>
                  <a:pt x="7365122" y="1263366"/>
                  <a:pt x="7456938" y="1268077"/>
                </a:cubicBezTo>
                <a:cubicBezTo>
                  <a:pt x="7752234" y="1286909"/>
                  <a:pt x="7995426" y="1140939"/>
                  <a:pt x="8251020" y="1037349"/>
                </a:cubicBezTo>
                <a:cubicBezTo>
                  <a:pt x="8325463" y="1006741"/>
                  <a:pt x="8394950" y="976133"/>
                  <a:pt x="8474354" y="1016159"/>
                </a:cubicBezTo>
                <a:cubicBezTo>
                  <a:pt x="8499168" y="1030284"/>
                  <a:pt x="8521502" y="1020866"/>
                  <a:pt x="8546321" y="1013801"/>
                </a:cubicBezTo>
                <a:cubicBezTo>
                  <a:pt x="8801916" y="952590"/>
                  <a:pt x="9057510" y="889022"/>
                  <a:pt x="9305662" y="799556"/>
                </a:cubicBezTo>
                <a:cubicBezTo>
                  <a:pt x="9454553" y="780720"/>
                  <a:pt x="9595998" y="735988"/>
                  <a:pt x="9732481" y="684190"/>
                </a:cubicBezTo>
                <a:cubicBezTo>
                  <a:pt x="9792037" y="663001"/>
                  <a:pt x="9836704" y="663001"/>
                  <a:pt x="9891299" y="679483"/>
                </a:cubicBezTo>
                <a:cubicBezTo>
                  <a:pt x="9898740" y="677126"/>
                  <a:pt x="9906186" y="674772"/>
                  <a:pt x="9916113" y="674772"/>
                </a:cubicBezTo>
                <a:cubicBezTo>
                  <a:pt x="9923559" y="684190"/>
                  <a:pt x="9923559" y="695962"/>
                  <a:pt x="9918594" y="707733"/>
                </a:cubicBezTo>
                <a:cubicBezTo>
                  <a:pt x="9861519" y="754824"/>
                  <a:pt x="9792037" y="783074"/>
                  <a:pt x="9725035" y="808974"/>
                </a:cubicBezTo>
                <a:cubicBezTo>
                  <a:pt x="9447107" y="917272"/>
                  <a:pt x="9159252" y="1002030"/>
                  <a:pt x="8868917" y="1082081"/>
                </a:cubicBezTo>
                <a:cubicBezTo>
                  <a:pt x="8861471" y="1082081"/>
                  <a:pt x="8856510" y="1084435"/>
                  <a:pt x="8849064" y="1086788"/>
                </a:cubicBezTo>
                <a:cubicBezTo>
                  <a:pt x="8858990" y="1086788"/>
                  <a:pt x="8868917" y="1084435"/>
                  <a:pt x="8876363" y="1082081"/>
                </a:cubicBezTo>
                <a:cubicBezTo>
                  <a:pt x="9263475" y="992612"/>
                  <a:pt x="9650592" y="910211"/>
                  <a:pt x="10015375" y="750113"/>
                </a:cubicBezTo>
                <a:cubicBezTo>
                  <a:pt x="10040189" y="752466"/>
                  <a:pt x="10069965" y="743048"/>
                  <a:pt x="10087338" y="768949"/>
                </a:cubicBezTo>
                <a:cubicBezTo>
                  <a:pt x="9978149" y="813681"/>
                  <a:pt x="9868965" y="860767"/>
                  <a:pt x="9757296" y="900793"/>
                </a:cubicBezTo>
                <a:cubicBezTo>
                  <a:pt x="9375144" y="1034991"/>
                  <a:pt x="8970655" y="1103267"/>
                  <a:pt x="8581062" y="1209215"/>
                </a:cubicBezTo>
                <a:cubicBezTo>
                  <a:pt x="8511576" y="1230404"/>
                  <a:pt x="8444579" y="1253947"/>
                  <a:pt x="8375097" y="1275137"/>
                </a:cubicBezTo>
                <a:cubicBezTo>
                  <a:pt x="8605876" y="1286909"/>
                  <a:pt x="8836656" y="1324581"/>
                  <a:pt x="9062475" y="1237469"/>
                </a:cubicBezTo>
                <a:cubicBezTo>
                  <a:pt x="9417327" y="1098560"/>
                  <a:pt x="9774668" y="971422"/>
                  <a:pt x="10119598" y="808974"/>
                </a:cubicBezTo>
                <a:cubicBezTo>
                  <a:pt x="10127040" y="808974"/>
                  <a:pt x="10134486" y="806617"/>
                  <a:pt x="10141932" y="799556"/>
                </a:cubicBezTo>
                <a:cubicBezTo>
                  <a:pt x="10226302" y="787785"/>
                  <a:pt x="10293303" y="740694"/>
                  <a:pt x="10365266" y="703026"/>
                </a:cubicBezTo>
                <a:cubicBezTo>
                  <a:pt x="10387599" y="681837"/>
                  <a:pt x="10407453" y="658294"/>
                  <a:pt x="10429787" y="641811"/>
                </a:cubicBezTo>
                <a:cubicBezTo>
                  <a:pt x="10454601" y="630039"/>
                  <a:pt x="10479415" y="620621"/>
                  <a:pt x="10506710" y="615915"/>
                </a:cubicBezTo>
                <a:cubicBezTo>
                  <a:pt x="10524083" y="615915"/>
                  <a:pt x="10543936" y="620621"/>
                  <a:pt x="10563790" y="632393"/>
                </a:cubicBezTo>
                <a:cubicBezTo>
                  <a:pt x="10613418" y="679483"/>
                  <a:pt x="10538971" y="693608"/>
                  <a:pt x="10536490" y="728923"/>
                </a:cubicBezTo>
                <a:cubicBezTo>
                  <a:pt x="10536490" y="738341"/>
                  <a:pt x="10534010" y="747759"/>
                  <a:pt x="10534010" y="754824"/>
                </a:cubicBezTo>
                <a:cubicBezTo>
                  <a:pt x="10516637" y="766595"/>
                  <a:pt x="10499269" y="776009"/>
                  <a:pt x="10479415" y="783074"/>
                </a:cubicBezTo>
                <a:cubicBezTo>
                  <a:pt x="10305710" y="889022"/>
                  <a:pt x="10139447" y="1004383"/>
                  <a:pt x="9955820" y="1098560"/>
                </a:cubicBezTo>
                <a:cubicBezTo>
                  <a:pt x="9923559" y="1117396"/>
                  <a:pt x="9891299" y="1136232"/>
                  <a:pt x="9844150" y="1162129"/>
                </a:cubicBezTo>
                <a:cubicBezTo>
                  <a:pt x="9898740" y="1138586"/>
                  <a:pt x="9933486" y="1110331"/>
                  <a:pt x="9973188" y="1093853"/>
                </a:cubicBezTo>
                <a:cubicBezTo>
                  <a:pt x="10136966" y="997323"/>
                  <a:pt x="10305710" y="912565"/>
                  <a:pt x="10476935" y="827806"/>
                </a:cubicBezTo>
                <a:cubicBezTo>
                  <a:pt x="10499269" y="823099"/>
                  <a:pt x="10521602" y="820746"/>
                  <a:pt x="10543936" y="820746"/>
                </a:cubicBezTo>
                <a:cubicBezTo>
                  <a:pt x="10548897" y="830160"/>
                  <a:pt x="10553863" y="839578"/>
                  <a:pt x="10563790" y="848996"/>
                </a:cubicBezTo>
                <a:cubicBezTo>
                  <a:pt x="10623345" y="860767"/>
                  <a:pt x="10601011" y="910211"/>
                  <a:pt x="10613418" y="943172"/>
                </a:cubicBezTo>
                <a:cubicBezTo>
                  <a:pt x="10620860" y="945526"/>
                  <a:pt x="10625826" y="945526"/>
                  <a:pt x="10628306" y="950233"/>
                </a:cubicBezTo>
                <a:cubicBezTo>
                  <a:pt x="10613418" y="969069"/>
                  <a:pt x="10591084" y="987905"/>
                  <a:pt x="10620860" y="1020866"/>
                </a:cubicBezTo>
                <a:cubicBezTo>
                  <a:pt x="10628306" y="1027931"/>
                  <a:pt x="10620860" y="1039702"/>
                  <a:pt x="10608453" y="1049120"/>
                </a:cubicBezTo>
                <a:cubicBezTo>
                  <a:pt x="10635752" y="1039702"/>
                  <a:pt x="10660566" y="1032638"/>
                  <a:pt x="10690342" y="1042056"/>
                </a:cubicBezTo>
                <a:cubicBezTo>
                  <a:pt x="10705234" y="1032638"/>
                  <a:pt x="10722602" y="1023220"/>
                  <a:pt x="10737495" y="1013801"/>
                </a:cubicBezTo>
                <a:cubicBezTo>
                  <a:pt x="10752382" y="983198"/>
                  <a:pt x="10777197" y="969069"/>
                  <a:pt x="10814418" y="971422"/>
                </a:cubicBezTo>
                <a:cubicBezTo>
                  <a:pt x="10829306" y="962009"/>
                  <a:pt x="10846679" y="950233"/>
                  <a:pt x="10861571" y="940819"/>
                </a:cubicBezTo>
                <a:cubicBezTo>
                  <a:pt x="10873978" y="917272"/>
                  <a:pt x="10893827" y="905500"/>
                  <a:pt x="10921126" y="903146"/>
                </a:cubicBezTo>
                <a:cubicBezTo>
                  <a:pt x="10988123" y="886668"/>
                  <a:pt x="11037757" y="844289"/>
                  <a:pt x="11084905" y="799556"/>
                </a:cubicBezTo>
                <a:cubicBezTo>
                  <a:pt x="11097312" y="776009"/>
                  <a:pt x="11117165" y="764237"/>
                  <a:pt x="11141980" y="761884"/>
                </a:cubicBezTo>
                <a:cubicBezTo>
                  <a:pt x="11199054" y="757177"/>
                  <a:pt x="11228830" y="679483"/>
                  <a:pt x="11300797" y="707733"/>
                </a:cubicBezTo>
                <a:cubicBezTo>
                  <a:pt x="11303278" y="757177"/>
                  <a:pt x="11241242" y="745406"/>
                  <a:pt x="11231315" y="780720"/>
                </a:cubicBezTo>
                <a:cubicBezTo>
                  <a:pt x="11154387" y="860767"/>
                  <a:pt x="11057605" y="914918"/>
                  <a:pt x="10958348" y="966715"/>
                </a:cubicBezTo>
                <a:cubicBezTo>
                  <a:pt x="10861571" y="1025573"/>
                  <a:pt x="10747417" y="1058534"/>
                  <a:pt x="10660566" y="1136232"/>
                </a:cubicBezTo>
                <a:cubicBezTo>
                  <a:pt x="10650640" y="1155064"/>
                  <a:pt x="10630786" y="1159775"/>
                  <a:pt x="10610933" y="1159775"/>
                </a:cubicBezTo>
                <a:cubicBezTo>
                  <a:pt x="10561304" y="1183318"/>
                  <a:pt x="10511676" y="1206861"/>
                  <a:pt x="10462047" y="1230404"/>
                </a:cubicBezTo>
                <a:cubicBezTo>
                  <a:pt x="10449635" y="1258659"/>
                  <a:pt x="10429787" y="1277495"/>
                  <a:pt x="10397526" y="1279848"/>
                </a:cubicBezTo>
                <a:cubicBezTo>
                  <a:pt x="10402492" y="1291620"/>
                  <a:pt x="10404972" y="1305745"/>
                  <a:pt x="10404972" y="1317516"/>
                </a:cubicBezTo>
                <a:cubicBezTo>
                  <a:pt x="10400007" y="1319870"/>
                  <a:pt x="10395046" y="1322227"/>
                  <a:pt x="10387599" y="1324581"/>
                </a:cubicBezTo>
                <a:cubicBezTo>
                  <a:pt x="10367746" y="1341059"/>
                  <a:pt x="10347897" y="1359895"/>
                  <a:pt x="10323083" y="1371667"/>
                </a:cubicBezTo>
                <a:cubicBezTo>
                  <a:pt x="10236228" y="1414046"/>
                  <a:pt x="10261042" y="1444654"/>
                  <a:pt x="10335490" y="1468197"/>
                </a:cubicBezTo>
                <a:cubicBezTo>
                  <a:pt x="10345412" y="1477615"/>
                  <a:pt x="10355339" y="1484680"/>
                  <a:pt x="10365266" y="1489386"/>
                </a:cubicBezTo>
                <a:cubicBezTo>
                  <a:pt x="10380153" y="1510576"/>
                  <a:pt x="10402492" y="1515283"/>
                  <a:pt x="10429787" y="1508223"/>
                </a:cubicBezTo>
                <a:cubicBezTo>
                  <a:pt x="10442194" y="1510576"/>
                  <a:pt x="10454601" y="1515283"/>
                  <a:pt x="10467008" y="1519994"/>
                </a:cubicBezTo>
                <a:cubicBezTo>
                  <a:pt x="10474454" y="1517641"/>
                  <a:pt x="10481896" y="1515283"/>
                  <a:pt x="10489342" y="1512930"/>
                </a:cubicBezTo>
                <a:cubicBezTo>
                  <a:pt x="10504230" y="1501158"/>
                  <a:pt x="10516637" y="1484680"/>
                  <a:pt x="10531529" y="1475262"/>
                </a:cubicBezTo>
                <a:cubicBezTo>
                  <a:pt x="10538971" y="1472908"/>
                  <a:pt x="10543936" y="1470550"/>
                  <a:pt x="10551382" y="1468197"/>
                </a:cubicBezTo>
                <a:cubicBezTo>
                  <a:pt x="10561304" y="1465844"/>
                  <a:pt x="10576197" y="1465844"/>
                  <a:pt x="10591084" y="1472908"/>
                </a:cubicBezTo>
                <a:cubicBezTo>
                  <a:pt x="10697788" y="1461132"/>
                  <a:pt x="10784643" y="1395210"/>
                  <a:pt x="10888866" y="1376378"/>
                </a:cubicBezTo>
                <a:cubicBezTo>
                  <a:pt x="10891346" y="1376378"/>
                  <a:pt x="10893827" y="1376378"/>
                  <a:pt x="10898793" y="1376378"/>
                </a:cubicBezTo>
                <a:cubicBezTo>
                  <a:pt x="10906234" y="1390503"/>
                  <a:pt x="10911200" y="1404628"/>
                  <a:pt x="10908715" y="1418757"/>
                </a:cubicBezTo>
                <a:cubicBezTo>
                  <a:pt x="10901273" y="1425818"/>
                  <a:pt x="10893827" y="1432882"/>
                  <a:pt x="10888866" y="1442301"/>
                </a:cubicBezTo>
                <a:cubicBezTo>
                  <a:pt x="10851644" y="1449361"/>
                  <a:pt x="10816899" y="1463490"/>
                  <a:pt x="10789604" y="1491740"/>
                </a:cubicBezTo>
                <a:cubicBezTo>
                  <a:pt x="10772236" y="1510576"/>
                  <a:pt x="10754863" y="1527055"/>
                  <a:pt x="10732529" y="1541184"/>
                </a:cubicBezTo>
                <a:cubicBezTo>
                  <a:pt x="10722602" y="1545891"/>
                  <a:pt x="10712680" y="1550602"/>
                  <a:pt x="10702754" y="1555309"/>
                </a:cubicBezTo>
                <a:cubicBezTo>
                  <a:pt x="10682900" y="1562373"/>
                  <a:pt x="10663047" y="1564727"/>
                  <a:pt x="10640713" y="1562373"/>
                </a:cubicBezTo>
                <a:cubicBezTo>
                  <a:pt x="10459562" y="1642421"/>
                  <a:pt x="10278415" y="1722468"/>
                  <a:pt x="10094784" y="1802519"/>
                </a:cubicBezTo>
                <a:cubicBezTo>
                  <a:pt x="10079891" y="1823709"/>
                  <a:pt x="10065004" y="1842541"/>
                  <a:pt x="10037709" y="1849606"/>
                </a:cubicBezTo>
                <a:cubicBezTo>
                  <a:pt x="10012894" y="1859023"/>
                  <a:pt x="9988076" y="1861377"/>
                  <a:pt x="9963261" y="1868442"/>
                </a:cubicBezTo>
                <a:cubicBezTo>
                  <a:pt x="9901225" y="1910821"/>
                  <a:pt x="9859038" y="1983803"/>
                  <a:pt x="9772188" y="1993221"/>
                </a:cubicBezTo>
                <a:cubicBezTo>
                  <a:pt x="9767222" y="2009704"/>
                  <a:pt x="9757296" y="2023829"/>
                  <a:pt x="9747369" y="2040312"/>
                </a:cubicBezTo>
                <a:cubicBezTo>
                  <a:pt x="9739927" y="2045019"/>
                  <a:pt x="9732481" y="2052083"/>
                  <a:pt x="9727520" y="2056790"/>
                </a:cubicBezTo>
                <a:cubicBezTo>
                  <a:pt x="9697740" y="2082687"/>
                  <a:pt x="9665480" y="2103876"/>
                  <a:pt x="9628258" y="2115648"/>
                </a:cubicBezTo>
                <a:cubicBezTo>
                  <a:pt x="9506662" y="2172156"/>
                  <a:pt x="9392512" y="2238079"/>
                  <a:pt x="9268436" y="2292229"/>
                </a:cubicBezTo>
                <a:cubicBezTo>
                  <a:pt x="9412366" y="2231014"/>
                  <a:pt x="9568703" y="2200406"/>
                  <a:pt x="9712628" y="2136837"/>
                </a:cubicBezTo>
                <a:cubicBezTo>
                  <a:pt x="9727520" y="2132131"/>
                  <a:pt x="9742408" y="2127424"/>
                  <a:pt x="9757296" y="2122712"/>
                </a:cubicBezTo>
                <a:cubicBezTo>
                  <a:pt x="9762261" y="2132131"/>
                  <a:pt x="9764742" y="2141549"/>
                  <a:pt x="9772188" y="2150967"/>
                </a:cubicBezTo>
                <a:cubicBezTo>
                  <a:pt x="9980634" y="2080333"/>
                  <a:pt x="10191560" y="2007351"/>
                  <a:pt x="10392565" y="1915528"/>
                </a:cubicBezTo>
                <a:cubicBezTo>
                  <a:pt x="10414899" y="1877860"/>
                  <a:pt x="10449635" y="1866088"/>
                  <a:pt x="10494303" y="1875502"/>
                </a:cubicBezTo>
                <a:cubicBezTo>
                  <a:pt x="10519117" y="1866088"/>
                  <a:pt x="10541456" y="1854312"/>
                  <a:pt x="10566270" y="1844899"/>
                </a:cubicBezTo>
                <a:cubicBezTo>
                  <a:pt x="10576197" y="1828416"/>
                  <a:pt x="10588604" y="1814291"/>
                  <a:pt x="10603492" y="1804873"/>
                </a:cubicBezTo>
                <a:cubicBezTo>
                  <a:pt x="10610933" y="1802519"/>
                  <a:pt x="10618379" y="1800166"/>
                  <a:pt x="10625826" y="1797808"/>
                </a:cubicBezTo>
                <a:cubicBezTo>
                  <a:pt x="10638233" y="1795455"/>
                  <a:pt x="10653120" y="1797808"/>
                  <a:pt x="10668008" y="1804873"/>
                </a:cubicBezTo>
                <a:cubicBezTo>
                  <a:pt x="10707715" y="1800166"/>
                  <a:pt x="10739975" y="1783683"/>
                  <a:pt x="10769751" y="1760140"/>
                </a:cubicBezTo>
                <a:cubicBezTo>
                  <a:pt x="10784643" y="1734239"/>
                  <a:pt x="10802011" y="1705990"/>
                  <a:pt x="10841718" y="1729532"/>
                </a:cubicBezTo>
                <a:cubicBezTo>
                  <a:pt x="11079939" y="1649485"/>
                  <a:pt x="11295831" y="1522348"/>
                  <a:pt x="11524131" y="1423464"/>
                </a:cubicBezTo>
                <a:cubicBezTo>
                  <a:pt x="11583686" y="1397568"/>
                  <a:pt x="11638280" y="1362249"/>
                  <a:pt x="11705282" y="1404628"/>
                </a:cubicBezTo>
                <a:cubicBezTo>
                  <a:pt x="11715209" y="1411693"/>
                  <a:pt x="11720170" y="1418757"/>
                  <a:pt x="11725135" y="1425818"/>
                </a:cubicBezTo>
                <a:cubicBezTo>
                  <a:pt x="11727616" y="1444654"/>
                  <a:pt x="11725135" y="1458779"/>
                  <a:pt x="11720170" y="1472908"/>
                </a:cubicBezTo>
                <a:cubicBezTo>
                  <a:pt x="11712728" y="1482322"/>
                  <a:pt x="11705282" y="1491740"/>
                  <a:pt x="11697836" y="1501158"/>
                </a:cubicBezTo>
                <a:cubicBezTo>
                  <a:pt x="11653168" y="1550602"/>
                  <a:pt x="11613466" y="1604753"/>
                  <a:pt x="11536538" y="1611813"/>
                </a:cubicBezTo>
                <a:cubicBezTo>
                  <a:pt x="11486909" y="1644774"/>
                  <a:pt x="11434795" y="1675382"/>
                  <a:pt x="11385167" y="1708343"/>
                </a:cubicBezTo>
                <a:cubicBezTo>
                  <a:pt x="11370279" y="1736597"/>
                  <a:pt x="11342980" y="1748369"/>
                  <a:pt x="11310724" y="1750722"/>
                </a:cubicBezTo>
                <a:cubicBezTo>
                  <a:pt x="11273498" y="1760140"/>
                  <a:pt x="11236276" y="1771912"/>
                  <a:pt x="11211462" y="1802519"/>
                </a:cubicBezTo>
                <a:cubicBezTo>
                  <a:pt x="11201535" y="1823709"/>
                  <a:pt x="11184167" y="1826062"/>
                  <a:pt x="11164314" y="1823709"/>
                </a:cubicBezTo>
                <a:cubicBezTo>
                  <a:pt x="11050164" y="1854312"/>
                  <a:pt x="10950902" y="1920239"/>
                  <a:pt x="10844198" y="1967325"/>
                </a:cubicBezTo>
                <a:cubicBezTo>
                  <a:pt x="10836752" y="1974385"/>
                  <a:pt x="10834272" y="1983803"/>
                  <a:pt x="10834272" y="1995575"/>
                </a:cubicBezTo>
                <a:cubicBezTo>
                  <a:pt x="10834272" y="1997933"/>
                  <a:pt x="10834272" y="2000286"/>
                  <a:pt x="10836752" y="2002639"/>
                </a:cubicBezTo>
                <a:cubicBezTo>
                  <a:pt x="10787123" y="2026182"/>
                  <a:pt x="10737495" y="2047372"/>
                  <a:pt x="10687861" y="2073273"/>
                </a:cubicBezTo>
                <a:cubicBezTo>
                  <a:pt x="10677935" y="2077980"/>
                  <a:pt x="10668008" y="2082687"/>
                  <a:pt x="10658086" y="2085044"/>
                </a:cubicBezTo>
                <a:cubicBezTo>
                  <a:pt x="10625826" y="2094462"/>
                  <a:pt x="10593565" y="2108587"/>
                  <a:pt x="10563790" y="2122712"/>
                </a:cubicBezTo>
                <a:cubicBezTo>
                  <a:pt x="10261042" y="2242785"/>
                  <a:pt x="9953334" y="2348733"/>
                  <a:pt x="9640665" y="2442910"/>
                </a:cubicBezTo>
                <a:cubicBezTo>
                  <a:pt x="9568703" y="2461742"/>
                  <a:pt x="9499221" y="2485285"/>
                  <a:pt x="9429734" y="2508832"/>
                </a:cubicBezTo>
                <a:cubicBezTo>
                  <a:pt x="9315589" y="2537082"/>
                  <a:pt x="9201440" y="2567690"/>
                  <a:pt x="9089770" y="2603004"/>
                </a:cubicBezTo>
                <a:cubicBezTo>
                  <a:pt x="9064956" y="2610069"/>
                  <a:pt x="9040142" y="2614776"/>
                  <a:pt x="9015327" y="2619487"/>
                </a:cubicBezTo>
                <a:cubicBezTo>
                  <a:pt x="8930953" y="2647737"/>
                  <a:pt x="8844102" y="2671280"/>
                  <a:pt x="8754767" y="2683056"/>
                </a:cubicBezTo>
                <a:cubicBezTo>
                  <a:pt x="8739880" y="2673638"/>
                  <a:pt x="8724992" y="2666573"/>
                  <a:pt x="8712580" y="2654802"/>
                </a:cubicBezTo>
                <a:cubicBezTo>
                  <a:pt x="8313056" y="2744267"/>
                  <a:pt x="7911052" y="2817254"/>
                  <a:pt x="7518974" y="2930262"/>
                </a:cubicBezTo>
                <a:cubicBezTo>
                  <a:pt x="7419712" y="2958517"/>
                  <a:pt x="7268340" y="3019728"/>
                  <a:pt x="7250972" y="3172766"/>
                </a:cubicBezTo>
                <a:cubicBezTo>
                  <a:pt x="7255933" y="3182180"/>
                  <a:pt x="7263379" y="3189245"/>
                  <a:pt x="7273306" y="3196309"/>
                </a:cubicBezTo>
                <a:cubicBezTo>
                  <a:pt x="7273306" y="3196309"/>
                  <a:pt x="7273306" y="3196309"/>
                  <a:pt x="7275787" y="3196309"/>
                </a:cubicBezTo>
                <a:cubicBezTo>
                  <a:pt x="7241046" y="3295193"/>
                  <a:pt x="7151710" y="3342279"/>
                  <a:pt x="7059894" y="3387011"/>
                </a:cubicBezTo>
                <a:cubicBezTo>
                  <a:pt x="6965598" y="3434097"/>
                  <a:pt x="6891155" y="3521214"/>
                  <a:pt x="6769559" y="3509438"/>
                </a:cubicBezTo>
                <a:cubicBezTo>
                  <a:pt x="6724891" y="3509438"/>
                  <a:pt x="6677743" y="3509438"/>
                  <a:pt x="6633076" y="3507084"/>
                </a:cubicBezTo>
                <a:cubicBezTo>
                  <a:pt x="6613222" y="3504731"/>
                  <a:pt x="6593373" y="3502377"/>
                  <a:pt x="6576001" y="3497666"/>
                </a:cubicBezTo>
                <a:cubicBezTo>
                  <a:pt x="6518926" y="3478834"/>
                  <a:pt x="6459370" y="3485895"/>
                  <a:pt x="6402296" y="3485895"/>
                </a:cubicBezTo>
                <a:cubicBezTo>
                  <a:pt x="6389888" y="3485895"/>
                  <a:pt x="6374996" y="3485895"/>
                  <a:pt x="6362589" y="3485895"/>
                </a:cubicBezTo>
                <a:cubicBezTo>
                  <a:pt x="6265812" y="3485895"/>
                  <a:pt x="6169035" y="3488248"/>
                  <a:pt x="6074734" y="3483541"/>
                </a:cubicBezTo>
                <a:cubicBezTo>
                  <a:pt x="5965550" y="3467063"/>
                  <a:pt x="5866288" y="3415266"/>
                  <a:pt x="5759585" y="3389365"/>
                </a:cubicBezTo>
                <a:cubicBezTo>
                  <a:pt x="5635508" y="3361115"/>
                  <a:pt x="5516397" y="3356404"/>
                  <a:pt x="5402248" y="3417619"/>
                </a:cubicBezTo>
                <a:cubicBezTo>
                  <a:pt x="5377433" y="3434097"/>
                  <a:pt x="5360061" y="3455287"/>
                  <a:pt x="5342692" y="3476477"/>
                </a:cubicBezTo>
                <a:cubicBezTo>
                  <a:pt x="5337731" y="3483541"/>
                  <a:pt x="5332766" y="3490606"/>
                  <a:pt x="5330285" y="3497666"/>
                </a:cubicBezTo>
                <a:cubicBezTo>
                  <a:pt x="5335246" y="3547110"/>
                  <a:pt x="5315393" y="3596550"/>
                  <a:pt x="5342692" y="3643640"/>
                </a:cubicBezTo>
                <a:cubicBezTo>
                  <a:pt x="5342692" y="3697791"/>
                  <a:pt x="5345174" y="3754295"/>
                  <a:pt x="5345174" y="3808446"/>
                </a:cubicBezTo>
                <a:cubicBezTo>
                  <a:pt x="5369987" y="3867303"/>
                  <a:pt x="5379914" y="3930872"/>
                  <a:pt x="5377433" y="3994441"/>
                </a:cubicBezTo>
                <a:cubicBezTo>
                  <a:pt x="5379914" y="4006212"/>
                  <a:pt x="5382394" y="4020337"/>
                  <a:pt x="5379914" y="4032109"/>
                </a:cubicBezTo>
                <a:cubicBezTo>
                  <a:pt x="5377433" y="4083906"/>
                  <a:pt x="5387360" y="4133350"/>
                  <a:pt x="5372468" y="4185143"/>
                </a:cubicBezTo>
                <a:cubicBezTo>
                  <a:pt x="5369987" y="4201626"/>
                  <a:pt x="5367507" y="4218109"/>
                  <a:pt x="5362546" y="4234587"/>
                </a:cubicBezTo>
                <a:cubicBezTo>
                  <a:pt x="5365026" y="4248712"/>
                  <a:pt x="5367507" y="4265195"/>
                  <a:pt x="5369987" y="4279320"/>
                </a:cubicBezTo>
                <a:cubicBezTo>
                  <a:pt x="5392321" y="4326406"/>
                  <a:pt x="5365026" y="4380556"/>
                  <a:pt x="5389841" y="4427647"/>
                </a:cubicBezTo>
                <a:cubicBezTo>
                  <a:pt x="5427062" y="4510047"/>
                  <a:pt x="5397282" y="4608931"/>
                  <a:pt x="5464284" y="4684271"/>
                </a:cubicBezTo>
                <a:cubicBezTo>
                  <a:pt x="5496545" y="4707814"/>
                  <a:pt x="5496545" y="4740775"/>
                  <a:pt x="5494064" y="4773736"/>
                </a:cubicBezTo>
                <a:cubicBezTo>
                  <a:pt x="5501510" y="4790219"/>
                  <a:pt x="5508951" y="4804344"/>
                  <a:pt x="5518878" y="4820827"/>
                </a:cubicBezTo>
                <a:cubicBezTo>
                  <a:pt x="5561065" y="4846723"/>
                  <a:pt x="5568508" y="4882038"/>
                  <a:pt x="5553619" y="4924417"/>
                </a:cubicBezTo>
                <a:cubicBezTo>
                  <a:pt x="5553619" y="4990339"/>
                  <a:pt x="5548659" y="5056262"/>
                  <a:pt x="5561065" y="5119830"/>
                </a:cubicBezTo>
                <a:cubicBezTo>
                  <a:pt x="5558580" y="5138667"/>
                  <a:pt x="5553619" y="5159856"/>
                  <a:pt x="5536251" y="5171628"/>
                </a:cubicBezTo>
                <a:cubicBezTo>
                  <a:pt x="5503990" y="5188111"/>
                  <a:pt x="5481656" y="5221067"/>
                  <a:pt x="5439470" y="5225779"/>
                </a:cubicBezTo>
                <a:cubicBezTo>
                  <a:pt x="5389841" y="5232843"/>
                  <a:pt x="5340212" y="5244615"/>
                  <a:pt x="5293060" y="5216360"/>
                </a:cubicBezTo>
                <a:cubicBezTo>
                  <a:pt x="5228543" y="5178692"/>
                  <a:pt x="5201248" y="5112770"/>
                  <a:pt x="5164022" y="5056262"/>
                </a:cubicBezTo>
                <a:cubicBezTo>
                  <a:pt x="5149134" y="4962090"/>
                  <a:pt x="5146654" y="4867913"/>
                  <a:pt x="5166507" y="4773736"/>
                </a:cubicBezTo>
                <a:cubicBezTo>
                  <a:pt x="5223577" y="4608931"/>
                  <a:pt x="5293060" y="4444125"/>
                  <a:pt x="5295540" y="4265195"/>
                </a:cubicBezTo>
                <a:cubicBezTo>
                  <a:pt x="5315393" y="4225169"/>
                  <a:pt x="5293060" y="4178083"/>
                  <a:pt x="5315393" y="4138057"/>
                </a:cubicBezTo>
                <a:cubicBezTo>
                  <a:pt x="5317878" y="4123932"/>
                  <a:pt x="5320359" y="4109807"/>
                  <a:pt x="5322839" y="4095678"/>
                </a:cubicBezTo>
                <a:cubicBezTo>
                  <a:pt x="5312912" y="3928519"/>
                  <a:pt x="5332766" y="3759002"/>
                  <a:pt x="5273206" y="3598907"/>
                </a:cubicBezTo>
                <a:cubicBezTo>
                  <a:pt x="5218616" y="3570653"/>
                  <a:pt x="5208689" y="3507084"/>
                  <a:pt x="5161542" y="3474123"/>
                </a:cubicBezTo>
                <a:cubicBezTo>
                  <a:pt x="5144168" y="3455287"/>
                  <a:pt x="5124315" y="3438809"/>
                  <a:pt x="5101986" y="3424684"/>
                </a:cubicBezTo>
                <a:cubicBezTo>
                  <a:pt x="5069726" y="3405847"/>
                  <a:pt x="5034984" y="3394076"/>
                  <a:pt x="5000243" y="3379951"/>
                </a:cubicBezTo>
                <a:cubicBezTo>
                  <a:pt x="4963017" y="3363468"/>
                  <a:pt x="4920835" y="3368175"/>
                  <a:pt x="4883613" y="3370533"/>
                </a:cubicBezTo>
                <a:cubicBezTo>
                  <a:pt x="4863760" y="3370533"/>
                  <a:pt x="4846392" y="3372886"/>
                  <a:pt x="4826538" y="3370533"/>
                </a:cubicBezTo>
                <a:cubicBezTo>
                  <a:pt x="4752091" y="3370533"/>
                  <a:pt x="4680128" y="3368175"/>
                  <a:pt x="4605685" y="3372886"/>
                </a:cubicBezTo>
                <a:cubicBezTo>
                  <a:pt x="4553571" y="3377593"/>
                  <a:pt x="4501457" y="3389365"/>
                  <a:pt x="4451829" y="3410554"/>
                </a:cubicBezTo>
                <a:cubicBezTo>
                  <a:pt x="4352567" y="3450580"/>
                  <a:pt x="4255790" y="3450580"/>
                  <a:pt x="4154048" y="3415266"/>
                </a:cubicBezTo>
                <a:cubicBezTo>
                  <a:pt x="4089531" y="3389365"/>
                  <a:pt x="4022530" y="3384658"/>
                  <a:pt x="3958008" y="3415266"/>
                </a:cubicBezTo>
                <a:cubicBezTo>
                  <a:pt x="3816564" y="3471770"/>
                  <a:pt x="3692488" y="3438809"/>
                  <a:pt x="3580819" y="3346985"/>
                </a:cubicBezTo>
                <a:cubicBezTo>
                  <a:pt x="3551043" y="3321089"/>
                  <a:pt x="3523744" y="3290481"/>
                  <a:pt x="3493969" y="3264585"/>
                </a:cubicBezTo>
                <a:cubicBezTo>
                  <a:pt x="3464189" y="3241042"/>
                  <a:pt x="3429447" y="3219852"/>
                  <a:pt x="3407114" y="3189245"/>
                </a:cubicBezTo>
                <a:cubicBezTo>
                  <a:pt x="3377338" y="3151577"/>
                  <a:pt x="3345077" y="3113904"/>
                  <a:pt x="3305371" y="3085654"/>
                </a:cubicBezTo>
                <a:cubicBezTo>
                  <a:pt x="3297929" y="3069172"/>
                  <a:pt x="3285518" y="3052689"/>
                  <a:pt x="3280557" y="3036210"/>
                </a:cubicBezTo>
                <a:cubicBezTo>
                  <a:pt x="3248296" y="3022086"/>
                  <a:pt x="3216040" y="3017374"/>
                  <a:pt x="3181299" y="3036210"/>
                </a:cubicBezTo>
                <a:cubicBezTo>
                  <a:pt x="3173853" y="3059753"/>
                  <a:pt x="3158965" y="3073878"/>
                  <a:pt x="3134146" y="3080943"/>
                </a:cubicBezTo>
                <a:cubicBezTo>
                  <a:pt x="3084518" y="3231624"/>
                  <a:pt x="3067149" y="3391723"/>
                  <a:pt x="3005109" y="3540045"/>
                </a:cubicBezTo>
                <a:cubicBezTo>
                  <a:pt x="2982775" y="3591843"/>
                  <a:pt x="3029928" y="3641287"/>
                  <a:pt x="3037369" y="3693080"/>
                </a:cubicBezTo>
                <a:cubicBezTo>
                  <a:pt x="3049777" y="3730752"/>
                  <a:pt x="3049777" y="3770773"/>
                  <a:pt x="3037369" y="3808446"/>
                </a:cubicBezTo>
                <a:cubicBezTo>
                  <a:pt x="2952995" y="3897911"/>
                  <a:pt x="2873591" y="3869657"/>
                  <a:pt x="2791697" y="3803734"/>
                </a:cubicBezTo>
                <a:cubicBezTo>
                  <a:pt x="2704847" y="3733105"/>
                  <a:pt x="2734627" y="3660118"/>
                  <a:pt x="2786736" y="3587136"/>
                </a:cubicBezTo>
                <a:cubicBezTo>
                  <a:pt x="2811551" y="3551817"/>
                  <a:pt x="2833884" y="3516502"/>
                  <a:pt x="2858703" y="3481188"/>
                </a:cubicBezTo>
                <a:cubicBezTo>
                  <a:pt x="2873591" y="3415266"/>
                  <a:pt x="2910813" y="3361115"/>
                  <a:pt x="2962922" y="3316382"/>
                </a:cubicBezTo>
                <a:cubicBezTo>
                  <a:pt x="2987741" y="3271650"/>
                  <a:pt x="3015036" y="3229270"/>
                  <a:pt x="3007594" y="3175120"/>
                </a:cubicBezTo>
                <a:cubicBezTo>
                  <a:pt x="3024962" y="3118615"/>
                  <a:pt x="3024962" y="3062107"/>
                  <a:pt x="3007594" y="3005603"/>
                </a:cubicBezTo>
                <a:cubicBezTo>
                  <a:pt x="2945554" y="2866694"/>
                  <a:pt x="2833884" y="2951452"/>
                  <a:pt x="2747034" y="2963224"/>
                </a:cubicBezTo>
                <a:cubicBezTo>
                  <a:pt x="2712293" y="2967935"/>
                  <a:pt x="2670106" y="2970288"/>
                  <a:pt x="2632885" y="2984413"/>
                </a:cubicBezTo>
                <a:cubicBezTo>
                  <a:pt x="2590697" y="2984413"/>
                  <a:pt x="2550995" y="2984413"/>
                  <a:pt x="2508808" y="2982060"/>
                </a:cubicBezTo>
                <a:cubicBezTo>
                  <a:pt x="2372325" y="2930262"/>
                  <a:pt x="2243287" y="2854922"/>
                  <a:pt x="2086950" y="2890241"/>
                </a:cubicBezTo>
                <a:cubicBezTo>
                  <a:pt x="2019949" y="2890241"/>
                  <a:pt x="1955432" y="2890241"/>
                  <a:pt x="1888431" y="2890241"/>
                </a:cubicBezTo>
                <a:cubicBezTo>
                  <a:pt x="1799096" y="2838444"/>
                  <a:pt x="1744501" y="2758392"/>
                  <a:pt x="1697353" y="2673638"/>
                </a:cubicBezTo>
                <a:cubicBezTo>
                  <a:pt x="1684946" y="2640677"/>
                  <a:pt x="1697353" y="2591233"/>
                  <a:pt x="1640283" y="2586526"/>
                </a:cubicBezTo>
                <a:cubicBezTo>
                  <a:pt x="1498834" y="2522957"/>
                  <a:pt x="1352423" y="2482931"/>
                  <a:pt x="1198572" y="2464095"/>
                </a:cubicBezTo>
                <a:cubicBezTo>
                  <a:pt x="1191126" y="2461742"/>
                  <a:pt x="1186165" y="2459388"/>
                  <a:pt x="1178718" y="2457035"/>
                </a:cubicBezTo>
                <a:cubicBezTo>
                  <a:pt x="1136531" y="2442910"/>
                  <a:pt x="1089383" y="2442910"/>
                  <a:pt x="1044720" y="2442910"/>
                </a:cubicBezTo>
                <a:cubicBezTo>
                  <a:pt x="913197" y="2402884"/>
                  <a:pt x="781675" y="2362858"/>
                  <a:pt x="650157" y="2325190"/>
                </a:cubicBezTo>
                <a:cubicBezTo>
                  <a:pt x="625343" y="2289871"/>
                  <a:pt x="593082" y="2261622"/>
                  <a:pt x="550900" y="2247497"/>
                </a:cubicBezTo>
                <a:cubicBezTo>
                  <a:pt x="498786" y="2193346"/>
                  <a:pt x="424343" y="2169798"/>
                  <a:pt x="359817" y="2134484"/>
                </a:cubicBezTo>
                <a:cubicBezTo>
                  <a:pt x="339968" y="2120359"/>
                  <a:pt x="320115" y="2103876"/>
                  <a:pt x="300266" y="2089751"/>
                </a:cubicBezTo>
                <a:cubicBezTo>
                  <a:pt x="245672" y="2042665"/>
                  <a:pt x="188597" y="1995575"/>
                  <a:pt x="134003" y="1946135"/>
                </a:cubicBezTo>
                <a:cubicBezTo>
                  <a:pt x="106708" y="1913174"/>
                  <a:pt x="81894" y="1880213"/>
                  <a:pt x="54594" y="1847252"/>
                </a:cubicBezTo>
                <a:cubicBezTo>
                  <a:pt x="37221" y="1809580"/>
                  <a:pt x="19853" y="1774265"/>
                  <a:pt x="2485" y="1736597"/>
                </a:cubicBezTo>
                <a:cubicBezTo>
                  <a:pt x="2485" y="1689507"/>
                  <a:pt x="0" y="1642421"/>
                  <a:pt x="0" y="1595335"/>
                </a:cubicBezTo>
                <a:cubicBezTo>
                  <a:pt x="42187" y="1501158"/>
                  <a:pt x="126561" y="1515283"/>
                  <a:pt x="205965" y="1510576"/>
                </a:cubicBezTo>
                <a:cubicBezTo>
                  <a:pt x="240706" y="1531766"/>
                  <a:pt x="280413" y="1538826"/>
                  <a:pt x="332522" y="1543537"/>
                </a:cubicBezTo>
                <a:cubicBezTo>
                  <a:pt x="307708" y="1515283"/>
                  <a:pt x="290340" y="1496451"/>
                  <a:pt x="270486" y="1475262"/>
                </a:cubicBezTo>
                <a:cubicBezTo>
                  <a:pt x="250633" y="1439943"/>
                  <a:pt x="233265" y="1402275"/>
                  <a:pt x="213412" y="1366960"/>
                </a:cubicBezTo>
                <a:cubicBezTo>
                  <a:pt x="213412" y="1329288"/>
                  <a:pt x="203485" y="1289266"/>
                  <a:pt x="220858" y="1251594"/>
                </a:cubicBezTo>
                <a:cubicBezTo>
                  <a:pt x="280413" y="1220986"/>
                  <a:pt x="339968" y="1188025"/>
                  <a:pt x="409450" y="1178607"/>
                </a:cubicBezTo>
                <a:cubicBezTo>
                  <a:pt x="409450" y="1178607"/>
                  <a:pt x="409450" y="1178607"/>
                  <a:pt x="411936" y="1178607"/>
                </a:cubicBezTo>
                <a:cubicBezTo>
                  <a:pt x="411936" y="1178607"/>
                  <a:pt x="414416" y="1178607"/>
                  <a:pt x="414416" y="1178607"/>
                </a:cubicBezTo>
                <a:cubicBezTo>
                  <a:pt x="434265" y="1218633"/>
                  <a:pt x="471486" y="1237469"/>
                  <a:pt x="513674" y="1249240"/>
                </a:cubicBezTo>
                <a:cubicBezTo>
                  <a:pt x="593082" y="1319870"/>
                  <a:pt x="679932" y="1378732"/>
                  <a:pt x="781675" y="1416400"/>
                </a:cubicBezTo>
                <a:cubicBezTo>
                  <a:pt x="841235" y="1449361"/>
                  <a:pt x="900790" y="1479968"/>
                  <a:pt x="960346" y="1512930"/>
                </a:cubicBezTo>
                <a:cubicBezTo>
                  <a:pt x="975233" y="1534119"/>
                  <a:pt x="1012459" y="1538826"/>
                  <a:pt x="1007494" y="1571792"/>
                </a:cubicBezTo>
                <a:cubicBezTo>
                  <a:pt x="905751" y="1574145"/>
                  <a:pt x="823862" y="1496451"/>
                  <a:pt x="684898" y="1505865"/>
                </a:cubicBezTo>
                <a:cubicBezTo>
                  <a:pt x="848676" y="1614166"/>
                  <a:pt x="997567" y="1677735"/>
                  <a:pt x="1186165" y="1738951"/>
                </a:cubicBezTo>
                <a:cubicBezTo>
                  <a:pt x="1129085" y="1668317"/>
                  <a:pt x="1094349" y="1621231"/>
                  <a:pt x="1057127" y="1576498"/>
                </a:cubicBezTo>
                <a:cubicBezTo>
                  <a:pt x="1037274" y="1541184"/>
                  <a:pt x="1027347" y="1501158"/>
                  <a:pt x="985160" y="1482322"/>
                </a:cubicBezTo>
                <a:cubicBezTo>
                  <a:pt x="930566" y="1447007"/>
                  <a:pt x="875976" y="1406982"/>
                  <a:pt x="808974" y="1390503"/>
                </a:cubicBezTo>
                <a:cubicBezTo>
                  <a:pt x="694825" y="1345771"/>
                  <a:pt x="640230" y="1223344"/>
                  <a:pt x="516154" y="1188025"/>
                </a:cubicBezTo>
                <a:cubicBezTo>
                  <a:pt x="483893" y="1164482"/>
                  <a:pt x="446672" y="1185672"/>
                  <a:pt x="411936" y="1176254"/>
                </a:cubicBezTo>
                <a:cubicBezTo>
                  <a:pt x="416897" y="1155064"/>
                  <a:pt x="397043" y="1145646"/>
                  <a:pt x="387117" y="1131521"/>
                </a:cubicBezTo>
                <a:cubicBezTo>
                  <a:pt x="372229" y="1093853"/>
                  <a:pt x="354856" y="1056181"/>
                  <a:pt x="367263" y="1013801"/>
                </a:cubicBezTo>
                <a:cubicBezTo>
                  <a:pt x="550900" y="997323"/>
                  <a:pt x="727085" y="839578"/>
                  <a:pt x="918158" y="990258"/>
                </a:cubicBezTo>
                <a:cubicBezTo>
                  <a:pt x="942973" y="1023220"/>
                  <a:pt x="977714" y="1044409"/>
                  <a:pt x="1017420" y="1027931"/>
                </a:cubicBezTo>
                <a:cubicBezTo>
                  <a:pt x="1027347" y="1023220"/>
                  <a:pt x="1019901" y="978487"/>
                  <a:pt x="1019901" y="950233"/>
                </a:cubicBezTo>
                <a:cubicBezTo>
                  <a:pt x="1049681" y="945526"/>
                  <a:pt x="1062088" y="924336"/>
                  <a:pt x="1064569" y="898440"/>
                </a:cubicBezTo>
                <a:cubicBezTo>
                  <a:pt x="1104271" y="823099"/>
                  <a:pt x="1245720" y="834871"/>
                  <a:pt x="1235793" y="717151"/>
                </a:cubicBezTo>
                <a:cubicBezTo>
                  <a:pt x="1245720" y="698315"/>
                  <a:pt x="1245720" y="677126"/>
                  <a:pt x="1245720" y="655936"/>
                </a:cubicBezTo>
                <a:cubicBezTo>
                  <a:pt x="1248200" y="634751"/>
                  <a:pt x="1253161" y="613561"/>
                  <a:pt x="1255647" y="592372"/>
                </a:cubicBezTo>
                <a:cubicBezTo>
                  <a:pt x="1300314" y="469941"/>
                  <a:pt x="1399572" y="441691"/>
                  <a:pt x="1521167" y="394600"/>
                </a:cubicBezTo>
                <a:cubicBezTo>
                  <a:pt x="1667578" y="338096"/>
                  <a:pt x="1816468" y="319264"/>
                  <a:pt x="1962879" y="272174"/>
                </a:cubicBezTo>
                <a:cubicBezTo>
                  <a:pt x="2163879" y="208605"/>
                  <a:pt x="2362398" y="178002"/>
                  <a:pt x="2570849" y="274527"/>
                </a:cubicBezTo>
                <a:cubicBezTo>
                  <a:pt x="2512218" y="76763"/>
                  <a:pt x="2542890" y="6976"/>
                  <a:pt x="2714391" y="50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183763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3948127-D206-47FE-AD08-22AE5A2B80AF}"/>
              </a:ext>
            </a:extLst>
          </p:cNvPr>
          <p:cNvSpPr/>
          <p:nvPr userDrawn="1"/>
        </p:nvSpPr>
        <p:spPr>
          <a:xfrm>
            <a:off x="3397776" y="2717708"/>
            <a:ext cx="8794226" cy="240487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6" name="Group 3">
            <a:extLst>
              <a:ext uri="{FF2B5EF4-FFF2-40B4-BE49-F238E27FC236}">
                <a16:creationId xmlns:a16="http://schemas.microsoft.com/office/drawing/2014/main" id="{897F698A-EAB3-4D1B-8016-CB4595680DEE}"/>
              </a:ext>
            </a:extLst>
          </p:cNvPr>
          <p:cNvGrpSpPr/>
          <p:nvPr userDrawn="1"/>
        </p:nvGrpSpPr>
        <p:grpSpPr>
          <a:xfrm>
            <a:off x="733478" y="1571013"/>
            <a:ext cx="2664296" cy="4683693"/>
            <a:chOff x="445712" y="1449040"/>
            <a:chExt cx="2113018" cy="3924176"/>
          </a:xfrm>
        </p:grpSpPr>
        <p:sp>
          <p:nvSpPr>
            <p:cNvPr id="17" name="Rounded Rectangle 4">
              <a:extLst>
                <a:ext uri="{FF2B5EF4-FFF2-40B4-BE49-F238E27FC236}">
                  <a16:creationId xmlns:a16="http://schemas.microsoft.com/office/drawing/2014/main" id="{CBEC3EEE-2A21-4341-933E-948D01DF228C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0EAAF0D7-4BDB-4AA0-B205-A68CF533FA67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19" name="Group 6">
              <a:extLst>
                <a:ext uri="{FF2B5EF4-FFF2-40B4-BE49-F238E27FC236}">
                  <a16:creationId xmlns:a16="http://schemas.microsoft.com/office/drawing/2014/main" id="{A9CBB117-B0DC-41EF-887E-737BBB92D736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0" name="Oval 7">
                <a:extLst>
                  <a:ext uri="{FF2B5EF4-FFF2-40B4-BE49-F238E27FC236}">
                    <a16:creationId xmlns:a16="http://schemas.microsoft.com/office/drawing/2014/main" id="{045A1316-9E82-4C70-A167-D88F5FDAF435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21" name="Rounded Rectangle 8">
                <a:extLst>
                  <a:ext uri="{FF2B5EF4-FFF2-40B4-BE49-F238E27FC236}">
                    <a16:creationId xmlns:a16="http://schemas.microsoft.com/office/drawing/2014/main" id="{47414D0F-22F5-4FF1-A7C9-9C6746FA5430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A5992550-B287-4B7A-A340-2F53DFE18981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21396" y="1982583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817163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9F61E928-CD25-4774-8205-A45215F1F2F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434826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939938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2817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38560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144837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104;p8">
            <a:extLst>
              <a:ext uri="{FF2B5EF4-FFF2-40B4-BE49-F238E27FC236}">
                <a16:creationId xmlns:a16="http://schemas.microsoft.com/office/drawing/2014/main" id="{ABB8ADBD-5012-428C-83BE-3E16F9066BB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1"/>
            <a:ext cx="12192000" cy="68579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0" name="Google Shape;122;p8">
            <a:extLst>
              <a:ext uri="{FF2B5EF4-FFF2-40B4-BE49-F238E27FC236}">
                <a16:creationId xmlns:a16="http://schemas.microsoft.com/office/drawing/2014/main" id="{B9FF0E27-D755-4CD1-8432-9B6E2D313AF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55694" y="1773631"/>
            <a:ext cx="7276404" cy="3310797"/>
          </a:xfrm>
        </p:spPr>
        <p:txBody>
          <a:bodyPr anchor="ctr"/>
          <a:lstStyle>
            <a:lvl1pPr algn="r">
              <a:defRPr sz="8266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3877081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FF7B55D8-23EF-4128-863D-B9E7C033DEB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17419" y="131807"/>
            <a:ext cx="9559076" cy="865717"/>
          </a:xfrm>
        </p:spPr>
        <p:txBody>
          <a:bodyPr anchor="ctr" anchorCtr="1"/>
          <a:lstStyle>
            <a:lvl1pPr algn="ctr">
              <a:lnSpc>
                <a:spcPct val="80000"/>
              </a:lnSpc>
              <a:defRPr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48775902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F098208A-E0DE-4117-85A6-E7687ECE144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09408" y="339510"/>
            <a:ext cx="11573195" cy="724241"/>
          </a:xfrm>
        </p:spPr>
        <p:txBody>
          <a:bodyPr anchorCtr="1"/>
          <a:lstStyle>
            <a:lvl1pPr marL="0" indent="0" algn="ctr">
              <a:buNone/>
              <a:defRPr lang="en-US" sz="5400">
                <a:solidFill>
                  <a:srgbClr val="D6473F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29078036"/>
      </p:ext>
    </p:extLst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079464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081487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40481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58724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0202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28811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72778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64955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75066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6" r:id="rId2"/>
    <p:sldLayoutId id="2147483668" r:id="rId3"/>
    <p:sldLayoutId id="2147483669" r:id="rId4"/>
    <p:sldLayoutId id="2147483670" r:id="rId5"/>
    <p:sldLayoutId id="2147483671" r:id="rId6"/>
    <p:sldLayoutId id="2147483672" r:id="rId7"/>
    <p:sldLayoutId id="2147483673" r:id="rId8"/>
    <p:sldLayoutId id="2147483674" r:id="rId9"/>
    <p:sldLayoutId id="2147483675" r:id="rId10"/>
    <p:sldLayoutId id="2147483676" r:id="rId11"/>
    <p:sldLayoutId id="2147483677" r:id="rId12"/>
    <p:sldLayoutId id="2147483665" r:id="rId13"/>
    <p:sldLayoutId id="2147483678" r:id="rId14"/>
    <p:sldLayoutId id="2147483679" r:id="rId15"/>
    <p:sldLayoutId id="2147483681" r:id="rId16"/>
    <p:sldLayoutId id="2147483680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9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9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8.svg"/><Relationship Id="rId4" Type="http://schemas.openxmlformats.org/officeDocument/2006/relationships/image" Target="../media/image27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32.svg"/><Relationship Id="rId5" Type="http://schemas.openxmlformats.org/officeDocument/2006/relationships/image" Target="../media/image31.png"/><Relationship Id="rId4" Type="http://schemas.openxmlformats.org/officeDocument/2006/relationships/image" Target="../media/image30.sv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oogle Shape;9;p2">
            <a:extLst>
              <a:ext uri="{FF2B5EF4-FFF2-40B4-BE49-F238E27FC236}">
                <a16:creationId xmlns:a16="http://schemas.microsoft.com/office/drawing/2014/main" id="{C5987041-06DE-46EA-8756-2ABD5DA331FC}"/>
              </a:ext>
            </a:extLst>
          </p:cNvPr>
          <p:cNvGrpSpPr/>
          <p:nvPr/>
        </p:nvGrpSpPr>
        <p:grpSpPr>
          <a:xfrm>
            <a:off x="9330987" y="1"/>
            <a:ext cx="2861012" cy="2419148"/>
            <a:chOff x="6998240" y="0"/>
            <a:chExt cx="2145759" cy="1814361"/>
          </a:xfrm>
          <a:solidFill>
            <a:srgbClr val="FD2906"/>
          </a:solidFill>
        </p:grpSpPr>
        <p:sp>
          <p:nvSpPr>
            <p:cNvPr id="38" name="Google Shape;10;p2">
              <a:extLst>
                <a:ext uri="{FF2B5EF4-FFF2-40B4-BE49-F238E27FC236}">
                  <a16:creationId xmlns:a16="http://schemas.microsoft.com/office/drawing/2014/main" id="{E1A5822D-9D1C-4597-8CF0-DD41274242C0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C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1;p2">
              <a:extLst>
                <a:ext uri="{FF2B5EF4-FFF2-40B4-BE49-F238E27FC236}">
                  <a16:creationId xmlns:a16="http://schemas.microsoft.com/office/drawing/2014/main" id="{697CAE4D-941D-49F9-A36E-AB2D775273F0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31" name="Gráfico 236">
            <a:extLst>
              <a:ext uri="{FF2B5EF4-FFF2-40B4-BE49-F238E27FC236}">
                <a16:creationId xmlns:a16="http://schemas.microsoft.com/office/drawing/2014/main" id="{C4D1F4FB-A34C-40AB-9DF8-9215055DDBF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799991">
            <a:off x="8079029" y="-22614"/>
            <a:ext cx="1834932" cy="60948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0" name="Google Shape;13;p2">
            <a:extLst>
              <a:ext uri="{FF2B5EF4-FFF2-40B4-BE49-F238E27FC236}">
                <a16:creationId xmlns:a16="http://schemas.microsoft.com/office/drawing/2014/main" id="{CD5758BC-622D-444B-B0E0-15EBE08702AF}"/>
              </a:ext>
            </a:extLst>
          </p:cNvPr>
          <p:cNvGrpSpPr/>
          <p:nvPr/>
        </p:nvGrpSpPr>
        <p:grpSpPr>
          <a:xfrm>
            <a:off x="0" y="4791455"/>
            <a:ext cx="2034915" cy="2066555"/>
            <a:chOff x="0" y="3329129"/>
            <a:chExt cx="1786600" cy="1814379"/>
          </a:xfrm>
          <a:solidFill>
            <a:srgbClr val="FD2906"/>
          </a:solidFill>
        </p:grpSpPr>
        <p:sp>
          <p:nvSpPr>
            <p:cNvPr id="41" name="Google Shape;14;p2">
              <a:extLst>
                <a:ext uri="{FF2B5EF4-FFF2-40B4-BE49-F238E27FC236}">
                  <a16:creationId xmlns:a16="http://schemas.microsoft.com/office/drawing/2014/main" id="{A58FECE7-BC50-49C5-AC17-348ADAB06D11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solidFill>
              <a:srgbClr val="C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5;p2">
              <a:extLst>
                <a:ext uri="{FF2B5EF4-FFF2-40B4-BE49-F238E27FC236}">
                  <a16:creationId xmlns:a16="http://schemas.microsoft.com/office/drawing/2014/main" id="{043DEAEC-8F6C-4566-90D5-F8463054D4B3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C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E7F6464E-1D03-4A94-BD5C-6B83FB646A9F}"/>
              </a:ext>
            </a:extLst>
          </p:cNvPr>
          <p:cNvSpPr/>
          <p:nvPr/>
        </p:nvSpPr>
        <p:spPr>
          <a:xfrm rot="16200000">
            <a:off x="5579783" y="910629"/>
            <a:ext cx="6880619" cy="5014122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0"/>
                </a:schemeClr>
              </a:gs>
              <a:gs pos="53000">
                <a:schemeClr val="tx1">
                  <a:alpha val="40000"/>
                </a:schemeClr>
              </a:gs>
              <a:gs pos="100000">
                <a:schemeClr val="tx1">
                  <a:alpha val="5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Google Shape;429;p28">
            <a:extLst>
              <a:ext uri="{FF2B5EF4-FFF2-40B4-BE49-F238E27FC236}">
                <a16:creationId xmlns:a16="http://schemas.microsoft.com/office/drawing/2014/main" id="{5DDB4147-D39E-40E8-A5CE-32CD904C1D87}"/>
              </a:ext>
            </a:extLst>
          </p:cNvPr>
          <p:cNvSpPr txBox="1">
            <a:spLocks/>
          </p:cNvSpPr>
          <p:nvPr/>
        </p:nvSpPr>
        <p:spPr>
          <a:xfrm>
            <a:off x="6513030" y="5330076"/>
            <a:ext cx="5014123" cy="472792"/>
          </a:xfr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اینجا جایی است که ارائه شما شروع می شود</a:t>
            </a:r>
            <a:endParaRPr 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Google Shape;428;p28">
            <a:extLst>
              <a:ext uri="{FF2B5EF4-FFF2-40B4-BE49-F238E27FC236}">
                <a16:creationId xmlns:a16="http://schemas.microsoft.com/office/drawing/2014/main" id="{0F76794F-7563-44EF-A62D-A600AB8E9D7D}"/>
              </a:ext>
            </a:extLst>
          </p:cNvPr>
          <p:cNvSpPr txBox="1"/>
          <p:nvPr/>
        </p:nvSpPr>
        <p:spPr>
          <a:xfrm>
            <a:off x="6991791" y="3486252"/>
            <a:ext cx="4009407" cy="1088704"/>
          </a:xfrm>
          <a:prstGeom prst="rect">
            <a:avLst/>
          </a:prstGeom>
          <a:solidFill>
            <a:srgbClr val="FD2906"/>
          </a:solidFill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b="1" kern="0" dirty="0">
                <a:solidFill>
                  <a:srgbClr val="FFFAF3"/>
                </a:solidFill>
                <a:latin typeface="Poppins"/>
                <a:ea typeface="Poppins"/>
                <a:cs typeface="B Nazanin" panose="00000700000000000000" pitchFamily="2" charset="-78"/>
              </a:rPr>
              <a:t>تم: اهدای </a:t>
            </a:r>
            <a:r>
              <a:rPr lang="fa-IR" sz="4800" b="1" kern="0" dirty="0">
                <a:solidFill>
                  <a:schemeClr val="tx2">
                    <a:lumMod val="75000"/>
                  </a:schemeClr>
                </a:solidFill>
                <a:latin typeface="Poppins"/>
                <a:ea typeface="Poppins"/>
                <a:cs typeface="B Nazanin" panose="00000700000000000000" pitchFamily="2" charset="-78"/>
              </a:rPr>
              <a:t>خون</a:t>
            </a:r>
            <a:endParaRPr lang="es-PE" sz="4800" b="1" kern="0" dirty="0">
              <a:solidFill>
                <a:schemeClr val="tx2">
                  <a:lumMod val="75000"/>
                </a:schemeClr>
              </a:solidFill>
              <a:latin typeface="Poppins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32" name="Gráfico 2">
            <a:extLst>
              <a:ext uri="{FF2B5EF4-FFF2-40B4-BE49-F238E27FC236}">
                <a16:creationId xmlns:a16="http://schemas.microsoft.com/office/drawing/2014/main" id="{1AA75DB9-E15E-43A2-8943-2FE9713AE0D9}"/>
              </a:ext>
            </a:extLst>
          </p:cNvPr>
          <p:cNvSpPr/>
          <p:nvPr/>
        </p:nvSpPr>
        <p:spPr>
          <a:xfrm rot="16200004">
            <a:off x="82426" y="5932655"/>
            <a:ext cx="831789" cy="10574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7384"/>
              <a:gd name="f7" fmla="val 1331499"/>
              <a:gd name="f8" fmla="val 746013"/>
              <a:gd name="f9" fmla="val 302895"/>
              <a:gd name="f10" fmla="val 846312"/>
              <a:gd name="f11" fmla="val 202025"/>
              <a:gd name="f12" fmla="val 946896"/>
              <a:gd name="f13" fmla="val 101346"/>
              <a:gd name="f14" fmla="val 572"/>
              <a:gd name="f15" fmla="val 710771"/>
              <a:gd name="f16" fmla="val 374157"/>
              <a:gd name="f17" fmla="val 857"/>
              <a:gd name="f18" fmla="val 37544"/>
              <a:gd name="f19" fmla="val 10112"/>
              <a:gd name="f20" fmla="val -461"/>
              <a:gd name="f21" fmla="val 3239"/>
              <a:gd name="f22" fmla="val 15"/>
              <a:gd name="f23" fmla="val 35243"/>
              <a:gd name="f24" fmla="val 2301"/>
              <a:gd name="f25" fmla="val 175736"/>
              <a:gd name="f26" fmla="val 968"/>
              <a:gd name="f27" fmla="val 316325"/>
              <a:gd name="f28" fmla="val 456914"/>
              <a:gd name="f29" fmla="val 1331500"/>
              <a:gd name="f30" fmla="val 96123"/>
              <a:gd name="f31" fmla="val 1240250"/>
              <a:gd name="f32" fmla="val 192230"/>
              <a:gd name="f33" fmla="val 1150049"/>
              <a:gd name="f34" fmla="val 285956"/>
              <a:gd name="f35" fmla="val 1057370"/>
              <a:gd name="f36" fmla="val 355203"/>
              <a:gd name="f37" fmla="val 988981"/>
              <a:gd name="f38" fmla="val 420925"/>
              <a:gd name="f39" fmla="val 917067"/>
              <a:gd name="f40" fmla="val 488743"/>
              <a:gd name="f41" fmla="val 847154"/>
              <a:gd name="f42" fmla="val 554085"/>
              <a:gd name="f43" fmla="val 779812"/>
              <a:gd name="f44" fmla="val 620093"/>
              <a:gd name="f45" fmla="val 713137"/>
              <a:gd name="f46" fmla="val 685720"/>
              <a:gd name="f47" fmla="val 646271"/>
              <a:gd name="f48" fmla="val 798115"/>
              <a:gd name="f49" fmla="val 544449"/>
              <a:gd name="f50" fmla="val 811260"/>
              <a:gd name="f51" fmla="val 468630"/>
              <a:gd name="f52" fmla="val 735060"/>
              <a:gd name="f53" fmla="val 341090"/>
              <a:gd name="f54" fmla="val 722106"/>
              <a:gd name="f55" fmla="val 319469"/>
              <a:gd name="f56" fmla="val 735631"/>
              <a:gd name="f57" fmla="val 313182"/>
              <a:gd name="f58" fmla="val 745918"/>
              <a:gd name="f59" fmla="val 302800"/>
              <a:gd name="f60" fmla="+- 0 0 -90"/>
              <a:gd name="f61" fmla="*/ f3 1 1047384"/>
              <a:gd name="f62" fmla="*/ f4 1 1331499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047384"/>
              <a:gd name="f71" fmla="*/ f67 1 1331499"/>
              <a:gd name="f72" fmla="*/ 746013 f68 1"/>
              <a:gd name="f73" fmla="*/ 302895 f67 1"/>
              <a:gd name="f74" fmla="*/ 1047384 f68 1"/>
              <a:gd name="f75" fmla="*/ 572 f67 1"/>
              <a:gd name="f76" fmla="*/ 37544 f68 1"/>
              <a:gd name="f77" fmla="*/ 0 f67 1"/>
              <a:gd name="f78" fmla="*/ 15 f68 1"/>
              <a:gd name="f79" fmla="*/ 35243 f67 1"/>
              <a:gd name="f80" fmla="*/ 968 f68 1"/>
              <a:gd name="f81" fmla="*/ 456914 f67 1"/>
              <a:gd name="f82" fmla="*/ 1331500 f67 1"/>
              <a:gd name="f83" fmla="*/ 285956 f68 1"/>
              <a:gd name="f84" fmla="*/ 1057370 f67 1"/>
              <a:gd name="f85" fmla="*/ 488743 f68 1"/>
              <a:gd name="f86" fmla="*/ 847154 f67 1"/>
              <a:gd name="f87" fmla="*/ 685720 f68 1"/>
              <a:gd name="f88" fmla="*/ 646271 f67 1"/>
              <a:gd name="f89" fmla="*/ 735060 f68 1"/>
              <a:gd name="f90" fmla="*/ 341090 f67 1"/>
              <a:gd name="f91" fmla="*/ 745918 f68 1"/>
              <a:gd name="f92" fmla="*/ 302800 f67 1"/>
              <a:gd name="f93" fmla="+- f69 0 f1"/>
              <a:gd name="f94" fmla="*/ f72 1 1047384"/>
              <a:gd name="f95" fmla="*/ f73 1 1331499"/>
              <a:gd name="f96" fmla="*/ f74 1 1047384"/>
              <a:gd name="f97" fmla="*/ f75 1 1331499"/>
              <a:gd name="f98" fmla="*/ f76 1 1047384"/>
              <a:gd name="f99" fmla="*/ f77 1 1331499"/>
              <a:gd name="f100" fmla="*/ f78 1 1047384"/>
              <a:gd name="f101" fmla="*/ f79 1 1331499"/>
              <a:gd name="f102" fmla="*/ f80 1 1047384"/>
              <a:gd name="f103" fmla="*/ f81 1 1331499"/>
              <a:gd name="f104" fmla="*/ f82 1 1331499"/>
              <a:gd name="f105" fmla="*/ f83 1 1047384"/>
              <a:gd name="f106" fmla="*/ f84 1 1331499"/>
              <a:gd name="f107" fmla="*/ f85 1 1047384"/>
              <a:gd name="f108" fmla="*/ f86 1 1331499"/>
              <a:gd name="f109" fmla="*/ f87 1 1047384"/>
              <a:gd name="f110" fmla="*/ f88 1 1331499"/>
              <a:gd name="f111" fmla="*/ f89 1 1047384"/>
              <a:gd name="f112" fmla="*/ f90 1 1331499"/>
              <a:gd name="f113" fmla="*/ f91 1 1047384"/>
              <a:gd name="f114" fmla="*/ f92 1 1331499"/>
              <a:gd name="f115" fmla="*/ f63 1 f70"/>
              <a:gd name="f116" fmla="*/ f64 1 f70"/>
              <a:gd name="f117" fmla="*/ f63 1 f71"/>
              <a:gd name="f118" fmla="*/ f65 1 f71"/>
              <a:gd name="f119" fmla="*/ f94 1 f70"/>
              <a:gd name="f120" fmla="*/ f95 1 f71"/>
              <a:gd name="f121" fmla="*/ f96 1 f70"/>
              <a:gd name="f122" fmla="*/ f97 1 f71"/>
              <a:gd name="f123" fmla="*/ f98 1 f70"/>
              <a:gd name="f124" fmla="*/ f99 1 f71"/>
              <a:gd name="f125" fmla="*/ f100 1 f70"/>
              <a:gd name="f126" fmla="*/ f101 1 f71"/>
              <a:gd name="f127" fmla="*/ f102 1 f70"/>
              <a:gd name="f128" fmla="*/ f103 1 f71"/>
              <a:gd name="f129" fmla="*/ f104 1 f71"/>
              <a:gd name="f130" fmla="*/ f105 1 f70"/>
              <a:gd name="f131" fmla="*/ f106 1 f71"/>
              <a:gd name="f132" fmla="*/ f107 1 f70"/>
              <a:gd name="f133" fmla="*/ f108 1 f71"/>
              <a:gd name="f134" fmla="*/ f109 1 f70"/>
              <a:gd name="f135" fmla="*/ f110 1 f71"/>
              <a:gd name="f136" fmla="*/ f111 1 f70"/>
              <a:gd name="f137" fmla="*/ f112 1 f71"/>
              <a:gd name="f138" fmla="*/ f113 1 f70"/>
              <a:gd name="f139" fmla="*/ f114 1 f71"/>
              <a:gd name="f140" fmla="*/ f115 f61 1"/>
              <a:gd name="f141" fmla="*/ f116 f61 1"/>
              <a:gd name="f142" fmla="*/ f118 f62 1"/>
              <a:gd name="f143" fmla="*/ f117 f62 1"/>
              <a:gd name="f144" fmla="*/ f119 f61 1"/>
              <a:gd name="f145" fmla="*/ f120 f62 1"/>
              <a:gd name="f146" fmla="*/ f121 f61 1"/>
              <a:gd name="f147" fmla="*/ f122 f62 1"/>
              <a:gd name="f148" fmla="*/ f123 f61 1"/>
              <a:gd name="f149" fmla="*/ f124 f62 1"/>
              <a:gd name="f150" fmla="*/ f125 f61 1"/>
              <a:gd name="f151" fmla="*/ f126 f62 1"/>
              <a:gd name="f152" fmla="*/ f127 f61 1"/>
              <a:gd name="f153" fmla="*/ f128 f62 1"/>
              <a:gd name="f154" fmla="*/ f129 f62 1"/>
              <a:gd name="f155" fmla="*/ f130 f61 1"/>
              <a:gd name="f156" fmla="*/ f131 f62 1"/>
              <a:gd name="f157" fmla="*/ f132 f61 1"/>
              <a:gd name="f158" fmla="*/ f133 f62 1"/>
              <a:gd name="f159" fmla="*/ f134 f61 1"/>
              <a:gd name="f160" fmla="*/ f135 f62 1"/>
              <a:gd name="f161" fmla="*/ f136 f61 1"/>
              <a:gd name="f162" fmla="*/ f137 f62 1"/>
              <a:gd name="f163" fmla="*/ f138 f61 1"/>
              <a:gd name="f164" fmla="*/ f139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44" y="f145"/>
              </a:cxn>
              <a:cxn ang="f93">
                <a:pos x="f146" y="f147"/>
              </a:cxn>
              <a:cxn ang="f93">
                <a:pos x="f148" y="f149"/>
              </a:cxn>
              <a:cxn ang="f93">
                <a:pos x="f150" y="f151"/>
              </a:cxn>
              <a:cxn ang="f93">
                <a:pos x="f152" y="f153"/>
              </a:cxn>
              <a:cxn ang="f93">
                <a:pos x="f152" y="f154"/>
              </a:cxn>
              <a:cxn ang="f93">
                <a:pos x="f155" y="f156"/>
              </a:cxn>
              <a:cxn ang="f93">
                <a:pos x="f157" y="f158"/>
              </a:cxn>
              <a:cxn ang="f93">
                <a:pos x="f159" y="f160"/>
              </a:cxn>
              <a:cxn ang="f93">
                <a:pos x="f161" y="f162"/>
              </a:cxn>
              <a:cxn ang="f93">
                <a:pos x="f163" y="f164"/>
              </a:cxn>
            </a:cxnLst>
            <a:rect l="f140" t="f143" r="f141" b="f142"/>
            <a:pathLst>
              <a:path w="1047384" h="1331499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4"/>
                  <a:pt x="f16" y="f17"/>
                  <a:pt x="f18" y="f5"/>
                </a:cubicBezTo>
                <a:cubicBezTo>
                  <a:pt x="f19" y="f5"/>
                  <a:pt x="f20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lnTo>
                  <a:pt x="f26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3" name="Google Shape;11;p2">
            <a:extLst>
              <a:ext uri="{FF2B5EF4-FFF2-40B4-BE49-F238E27FC236}">
                <a16:creationId xmlns:a16="http://schemas.microsoft.com/office/drawing/2014/main" id="{23228A82-BC06-4B6A-AD58-862AD4F829CF}"/>
              </a:ext>
            </a:extLst>
          </p:cNvPr>
          <p:cNvSpPr/>
          <p:nvPr/>
        </p:nvSpPr>
        <p:spPr>
          <a:xfrm rot="940774">
            <a:off x="11390095" y="2634789"/>
            <a:ext cx="729241" cy="638134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4" name="Google Shape;11;p2">
            <a:extLst>
              <a:ext uri="{FF2B5EF4-FFF2-40B4-BE49-F238E27FC236}">
                <a16:creationId xmlns:a16="http://schemas.microsoft.com/office/drawing/2014/main" id="{B8E4794E-4607-4B81-938B-CD0B1BE124B1}"/>
              </a:ext>
            </a:extLst>
          </p:cNvPr>
          <p:cNvSpPr/>
          <p:nvPr/>
        </p:nvSpPr>
        <p:spPr>
          <a:xfrm rot="940774">
            <a:off x="11697478" y="3562475"/>
            <a:ext cx="371158" cy="324788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" name="Google Shape;428;p28">
            <a:extLst>
              <a:ext uri="{FF2B5EF4-FFF2-40B4-BE49-F238E27FC236}">
                <a16:creationId xmlns:a16="http://schemas.microsoft.com/office/drawing/2014/main" id="{604F60F7-7ECA-6599-E75B-A3AC1C261937}"/>
              </a:ext>
            </a:extLst>
          </p:cNvPr>
          <p:cNvSpPr txBox="1"/>
          <p:nvPr/>
        </p:nvSpPr>
        <p:spPr>
          <a:xfrm>
            <a:off x="6404101" y="1596118"/>
            <a:ext cx="5592589" cy="9996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1" kern="0" dirty="0">
                <a:solidFill>
                  <a:schemeClr val="bg1"/>
                </a:solidFill>
                <a:latin typeface="Poppins"/>
                <a:ea typeface="Poppins"/>
                <a:cs typeface="B Nazanin" panose="00000700000000000000" pitchFamily="2" charset="-78"/>
              </a:rPr>
              <a:t>قالب پاورپوینت خون</a:t>
            </a:r>
            <a:endParaRPr lang="es-PE" sz="6000" b="1" kern="0" dirty="0">
              <a:solidFill>
                <a:schemeClr val="bg1"/>
              </a:solidFill>
              <a:latin typeface="Poppins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86685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15E732C7-4DBE-426E-9281-9D24C68965F9}"/>
              </a:ext>
            </a:extLst>
          </p:cNvPr>
          <p:cNvGrpSpPr/>
          <p:nvPr/>
        </p:nvGrpSpPr>
        <p:grpSpPr>
          <a:xfrm flipH="1">
            <a:off x="2850058" y="3207026"/>
            <a:ext cx="3250574" cy="2599828"/>
            <a:chOff x="6038849" y="3276599"/>
            <a:chExt cx="3250574" cy="2599828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C131E55-CAD3-4E30-A87A-95011A9966B3}"/>
                </a:ext>
              </a:extLst>
            </p:cNvPr>
            <p:cNvSpPr/>
            <p:nvPr/>
          </p:nvSpPr>
          <p:spPr>
            <a:xfrm>
              <a:off x="6038849" y="3276599"/>
              <a:ext cx="2638425" cy="2238376"/>
            </a:xfrm>
            <a:custGeom>
              <a:avLst/>
              <a:gdLst>
                <a:gd name="connsiteX0" fmla="*/ 0 w 3317047"/>
                <a:gd name="connsiteY0" fmla="*/ 0 h 2313058"/>
                <a:gd name="connsiteX1" fmla="*/ 2914650 w 3317047"/>
                <a:gd name="connsiteY1" fmla="*/ 2085975 h 2313058"/>
                <a:gd name="connsiteX2" fmla="*/ 3286125 w 3317047"/>
                <a:gd name="connsiteY2" fmla="*/ 2257425 h 2313058"/>
                <a:gd name="connsiteX3" fmla="*/ 3295650 w 3317047"/>
                <a:gd name="connsiteY3" fmla="*/ 2257425 h 2313058"/>
                <a:gd name="connsiteX4" fmla="*/ 3305175 w 3317047"/>
                <a:gd name="connsiteY4" fmla="*/ 2257425 h 2313058"/>
                <a:gd name="connsiteX0" fmla="*/ 0 w 3317047"/>
                <a:gd name="connsiteY0" fmla="*/ 0 h 2313058"/>
                <a:gd name="connsiteX1" fmla="*/ 2914650 w 3317047"/>
                <a:gd name="connsiteY1" fmla="*/ 2085975 h 2313058"/>
                <a:gd name="connsiteX2" fmla="*/ 3286125 w 3317047"/>
                <a:gd name="connsiteY2" fmla="*/ 2257425 h 2313058"/>
                <a:gd name="connsiteX3" fmla="*/ 3295650 w 3317047"/>
                <a:gd name="connsiteY3" fmla="*/ 2257425 h 2313058"/>
                <a:gd name="connsiteX0" fmla="*/ 0 w 3313138"/>
                <a:gd name="connsiteY0" fmla="*/ 0 h 2313058"/>
                <a:gd name="connsiteX1" fmla="*/ 2914650 w 3313138"/>
                <a:gd name="connsiteY1" fmla="*/ 2085975 h 2313058"/>
                <a:gd name="connsiteX2" fmla="*/ 3286125 w 3313138"/>
                <a:gd name="connsiteY2" fmla="*/ 2257425 h 2313058"/>
                <a:gd name="connsiteX0" fmla="*/ 0 w 2914650"/>
                <a:gd name="connsiteY0" fmla="*/ 0 h 2085975"/>
                <a:gd name="connsiteX1" fmla="*/ 2914650 w 2914650"/>
                <a:gd name="connsiteY1" fmla="*/ 2085975 h 2085975"/>
                <a:gd name="connsiteX0" fmla="*/ 0 w 2914650"/>
                <a:gd name="connsiteY0" fmla="*/ 0 h 2085975"/>
                <a:gd name="connsiteX1" fmla="*/ 2914650 w 2914650"/>
                <a:gd name="connsiteY1" fmla="*/ 2085975 h 2085975"/>
                <a:gd name="connsiteX0" fmla="*/ 0 w 2914650"/>
                <a:gd name="connsiteY0" fmla="*/ 0 h 2085975"/>
                <a:gd name="connsiteX1" fmla="*/ 2914650 w 2914650"/>
                <a:gd name="connsiteY1" fmla="*/ 2085975 h 2085975"/>
                <a:gd name="connsiteX0" fmla="*/ 0 w 2952750"/>
                <a:gd name="connsiteY0" fmla="*/ 0 h 2152650"/>
                <a:gd name="connsiteX1" fmla="*/ 2952750 w 2952750"/>
                <a:gd name="connsiteY1" fmla="*/ 2152650 h 2152650"/>
                <a:gd name="connsiteX0" fmla="*/ 0 w 2952750"/>
                <a:gd name="connsiteY0" fmla="*/ 0 h 2152650"/>
                <a:gd name="connsiteX1" fmla="*/ 2952750 w 2952750"/>
                <a:gd name="connsiteY1" fmla="*/ 2152650 h 2152650"/>
                <a:gd name="connsiteX0" fmla="*/ 0 w 3257550"/>
                <a:gd name="connsiteY0" fmla="*/ 0 h 2276475"/>
                <a:gd name="connsiteX1" fmla="*/ 3257550 w 3257550"/>
                <a:gd name="connsiteY1" fmla="*/ 2276475 h 2276475"/>
                <a:gd name="connsiteX0" fmla="*/ 0 w 3257550"/>
                <a:gd name="connsiteY0" fmla="*/ 0 h 2276475"/>
                <a:gd name="connsiteX1" fmla="*/ 3257550 w 3257550"/>
                <a:gd name="connsiteY1" fmla="*/ 2276475 h 2276475"/>
                <a:gd name="connsiteX0" fmla="*/ 0 w 3257550"/>
                <a:gd name="connsiteY0" fmla="*/ 0 h 2276475"/>
                <a:gd name="connsiteX1" fmla="*/ 3257550 w 3257550"/>
                <a:gd name="connsiteY1" fmla="*/ 2276475 h 2276475"/>
                <a:gd name="connsiteX0" fmla="*/ 0 w 3295650"/>
                <a:gd name="connsiteY0" fmla="*/ 0 h 2228850"/>
                <a:gd name="connsiteX1" fmla="*/ 3295650 w 3295650"/>
                <a:gd name="connsiteY1" fmla="*/ 2228850 h 2228850"/>
                <a:gd name="connsiteX0" fmla="*/ 0 w 3295650"/>
                <a:gd name="connsiteY0" fmla="*/ 0 h 2228850"/>
                <a:gd name="connsiteX1" fmla="*/ 3295650 w 3295650"/>
                <a:gd name="connsiteY1" fmla="*/ 2228850 h 2228850"/>
                <a:gd name="connsiteX0" fmla="*/ 0 w 2657475"/>
                <a:gd name="connsiteY0" fmla="*/ 0 h 2152650"/>
                <a:gd name="connsiteX1" fmla="*/ 2657475 w 2657475"/>
                <a:gd name="connsiteY1" fmla="*/ 2152650 h 2152650"/>
                <a:gd name="connsiteX0" fmla="*/ 0 w 2657475"/>
                <a:gd name="connsiteY0" fmla="*/ 0 h 2152650"/>
                <a:gd name="connsiteX1" fmla="*/ 2657475 w 2657475"/>
                <a:gd name="connsiteY1" fmla="*/ 2152650 h 2152650"/>
                <a:gd name="connsiteX0" fmla="*/ 0 w 2657475"/>
                <a:gd name="connsiteY0" fmla="*/ 0 h 2152650"/>
                <a:gd name="connsiteX1" fmla="*/ 2657475 w 2657475"/>
                <a:gd name="connsiteY1" fmla="*/ 2152650 h 2152650"/>
                <a:gd name="connsiteX0" fmla="*/ 0 w 2657475"/>
                <a:gd name="connsiteY0" fmla="*/ 0 h 2152650"/>
                <a:gd name="connsiteX1" fmla="*/ 2657475 w 2657475"/>
                <a:gd name="connsiteY1" fmla="*/ 2152650 h 2152650"/>
                <a:gd name="connsiteX0" fmla="*/ 0 w 2638425"/>
                <a:gd name="connsiteY0" fmla="*/ 0 h 2238375"/>
                <a:gd name="connsiteX1" fmla="*/ 2638425 w 2638425"/>
                <a:gd name="connsiteY1" fmla="*/ 2238375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425" h="2238375">
                  <a:moveTo>
                    <a:pt x="0" y="0"/>
                  </a:moveTo>
                  <a:cubicBezTo>
                    <a:pt x="1114425" y="1152525"/>
                    <a:pt x="1981200" y="2200275"/>
                    <a:pt x="2638425" y="2238375"/>
                  </a:cubicBezTo>
                </a:path>
              </a:pathLst>
            </a:cu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9BDAC55-C433-4180-9118-5F26F97CEDD2}"/>
                </a:ext>
              </a:extLst>
            </p:cNvPr>
            <p:cNvSpPr/>
            <p:nvPr/>
          </p:nvSpPr>
          <p:spPr>
            <a:xfrm>
              <a:off x="8472413" y="5059417"/>
              <a:ext cx="817010" cy="817010"/>
            </a:xfrm>
            <a:custGeom>
              <a:avLst/>
              <a:gdLst>
                <a:gd name="connsiteX0" fmla="*/ 1574105 w 3140196"/>
                <a:gd name="connsiteY0" fmla="*/ 3139958 h 3140196"/>
                <a:gd name="connsiteX1" fmla="*/ 1042445 w 3140196"/>
                <a:gd name="connsiteY1" fmla="*/ 3140220 h 3140196"/>
                <a:gd name="connsiteX2" fmla="*/ 1026469 w 3140196"/>
                <a:gd name="connsiteY2" fmla="*/ 3124506 h 3140196"/>
                <a:gd name="connsiteX3" fmla="*/ 1026731 w 3140196"/>
                <a:gd name="connsiteY3" fmla="*/ 2134519 h 3140196"/>
                <a:gd name="connsiteX4" fmla="*/ 1006303 w 3140196"/>
                <a:gd name="connsiteY4" fmla="*/ 2114615 h 3140196"/>
                <a:gd name="connsiteX5" fmla="*/ 18935 w 3140196"/>
                <a:gd name="connsiteY5" fmla="*/ 2114615 h 3140196"/>
                <a:gd name="connsiteX6" fmla="*/ 78 w 3140196"/>
                <a:gd name="connsiteY6" fmla="*/ 2095496 h 3140196"/>
                <a:gd name="connsiteX7" fmla="*/ 78 w 3140196"/>
                <a:gd name="connsiteY7" fmla="*/ 1046581 h 3140196"/>
                <a:gd name="connsiteX8" fmla="*/ 18935 w 3140196"/>
                <a:gd name="connsiteY8" fmla="*/ 1027725 h 3140196"/>
                <a:gd name="connsiteX9" fmla="*/ 1003684 w 3140196"/>
                <a:gd name="connsiteY9" fmla="*/ 1027725 h 3140196"/>
                <a:gd name="connsiteX10" fmla="*/ 1022802 w 3140196"/>
                <a:gd name="connsiteY10" fmla="*/ 1009130 h 3140196"/>
                <a:gd name="connsiteX11" fmla="*/ 1022802 w 3140196"/>
                <a:gd name="connsiteY11" fmla="*/ 19143 h 3140196"/>
                <a:gd name="connsiteX12" fmla="*/ 1041397 w 3140196"/>
                <a:gd name="connsiteY12" fmla="*/ 24 h 3140196"/>
                <a:gd name="connsiteX13" fmla="*/ 2092931 w 3140196"/>
                <a:gd name="connsiteY13" fmla="*/ 24 h 3140196"/>
                <a:gd name="connsiteX14" fmla="*/ 2113097 w 3140196"/>
                <a:gd name="connsiteY14" fmla="*/ 20714 h 3140196"/>
                <a:gd name="connsiteX15" fmla="*/ 2113097 w 3140196"/>
                <a:gd name="connsiteY15" fmla="*/ 1009391 h 3140196"/>
                <a:gd name="connsiteX16" fmla="*/ 2131169 w 3140196"/>
                <a:gd name="connsiteY16" fmla="*/ 1027725 h 3140196"/>
                <a:gd name="connsiteX17" fmla="*/ 3121155 w 3140196"/>
                <a:gd name="connsiteY17" fmla="*/ 1027725 h 3140196"/>
                <a:gd name="connsiteX18" fmla="*/ 3140536 w 3140196"/>
                <a:gd name="connsiteY18" fmla="*/ 1046581 h 3140196"/>
                <a:gd name="connsiteX19" fmla="*/ 3140536 w 3140196"/>
                <a:gd name="connsiteY19" fmla="*/ 2096805 h 3140196"/>
                <a:gd name="connsiteX20" fmla="*/ 3122989 w 3140196"/>
                <a:gd name="connsiteY20" fmla="*/ 2114615 h 3140196"/>
                <a:gd name="connsiteX21" fmla="*/ 2139549 w 3140196"/>
                <a:gd name="connsiteY21" fmla="*/ 2114615 h 3140196"/>
                <a:gd name="connsiteX22" fmla="*/ 2121216 w 3140196"/>
                <a:gd name="connsiteY22" fmla="*/ 2132948 h 3140196"/>
                <a:gd name="connsiteX23" fmla="*/ 2121216 w 3140196"/>
                <a:gd name="connsiteY23" fmla="*/ 3121625 h 3140196"/>
                <a:gd name="connsiteX24" fmla="*/ 2102883 w 3140196"/>
                <a:gd name="connsiteY24" fmla="*/ 3140220 h 3140196"/>
                <a:gd name="connsiteX25" fmla="*/ 1574105 w 3140196"/>
                <a:gd name="connsiteY25" fmla="*/ 3139958 h 314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40196" h="3140196">
                  <a:moveTo>
                    <a:pt x="1574105" y="3139958"/>
                  </a:moveTo>
                  <a:cubicBezTo>
                    <a:pt x="1396797" y="3139958"/>
                    <a:pt x="1219752" y="3139696"/>
                    <a:pt x="1042445" y="3140220"/>
                  </a:cubicBezTo>
                  <a:cubicBezTo>
                    <a:pt x="1029874" y="3140220"/>
                    <a:pt x="1026469" y="3137077"/>
                    <a:pt x="1026469" y="3124506"/>
                  </a:cubicBezTo>
                  <a:cubicBezTo>
                    <a:pt x="1026731" y="2794511"/>
                    <a:pt x="1026731" y="2464515"/>
                    <a:pt x="1026731" y="2134519"/>
                  </a:cubicBezTo>
                  <a:cubicBezTo>
                    <a:pt x="1026731" y="2111734"/>
                    <a:pt x="1029350" y="2114615"/>
                    <a:pt x="1006303" y="2114615"/>
                  </a:cubicBezTo>
                  <a:cubicBezTo>
                    <a:pt x="677093" y="2114615"/>
                    <a:pt x="348145" y="2114615"/>
                    <a:pt x="18935" y="2114615"/>
                  </a:cubicBezTo>
                  <a:cubicBezTo>
                    <a:pt x="-1755" y="2114615"/>
                    <a:pt x="78" y="2117234"/>
                    <a:pt x="78" y="2095496"/>
                  </a:cubicBezTo>
                  <a:cubicBezTo>
                    <a:pt x="78" y="1745858"/>
                    <a:pt x="78" y="1396220"/>
                    <a:pt x="78" y="1046581"/>
                  </a:cubicBezTo>
                  <a:cubicBezTo>
                    <a:pt x="78" y="1025367"/>
                    <a:pt x="-2279" y="1027725"/>
                    <a:pt x="18935" y="1027725"/>
                  </a:cubicBezTo>
                  <a:cubicBezTo>
                    <a:pt x="347097" y="1027725"/>
                    <a:pt x="675521" y="1027725"/>
                    <a:pt x="1003684" y="1027725"/>
                  </a:cubicBezTo>
                  <a:cubicBezTo>
                    <a:pt x="1024636" y="1027725"/>
                    <a:pt x="1022802" y="1030344"/>
                    <a:pt x="1022802" y="1009130"/>
                  </a:cubicBezTo>
                  <a:cubicBezTo>
                    <a:pt x="1022802" y="679134"/>
                    <a:pt x="1022802" y="349138"/>
                    <a:pt x="1022802" y="19143"/>
                  </a:cubicBezTo>
                  <a:cubicBezTo>
                    <a:pt x="1022802" y="-2333"/>
                    <a:pt x="1020445" y="286"/>
                    <a:pt x="1041397" y="24"/>
                  </a:cubicBezTo>
                  <a:cubicBezTo>
                    <a:pt x="1391821" y="24"/>
                    <a:pt x="1742507" y="24"/>
                    <a:pt x="2092931" y="24"/>
                  </a:cubicBezTo>
                  <a:cubicBezTo>
                    <a:pt x="2116240" y="24"/>
                    <a:pt x="2113097" y="-1547"/>
                    <a:pt x="2113097" y="20714"/>
                  </a:cubicBezTo>
                  <a:cubicBezTo>
                    <a:pt x="2113097" y="350186"/>
                    <a:pt x="2113097" y="679920"/>
                    <a:pt x="2113097" y="1009391"/>
                  </a:cubicBezTo>
                  <a:cubicBezTo>
                    <a:pt x="2113097" y="1027725"/>
                    <a:pt x="2113097" y="1027725"/>
                    <a:pt x="2131169" y="1027725"/>
                  </a:cubicBezTo>
                  <a:cubicBezTo>
                    <a:pt x="2461164" y="1027725"/>
                    <a:pt x="2791160" y="1027725"/>
                    <a:pt x="3121155" y="1027725"/>
                  </a:cubicBezTo>
                  <a:cubicBezTo>
                    <a:pt x="3140274" y="1027725"/>
                    <a:pt x="3140536" y="1027725"/>
                    <a:pt x="3140536" y="1046581"/>
                  </a:cubicBezTo>
                  <a:cubicBezTo>
                    <a:pt x="3140536" y="1396743"/>
                    <a:pt x="3140536" y="1746644"/>
                    <a:pt x="3140536" y="2096805"/>
                  </a:cubicBezTo>
                  <a:cubicBezTo>
                    <a:pt x="3140536" y="2114615"/>
                    <a:pt x="3140536" y="2114615"/>
                    <a:pt x="3122989" y="2114615"/>
                  </a:cubicBezTo>
                  <a:cubicBezTo>
                    <a:pt x="2795088" y="2114615"/>
                    <a:pt x="2467450" y="2114615"/>
                    <a:pt x="2139549" y="2114615"/>
                  </a:cubicBezTo>
                  <a:cubicBezTo>
                    <a:pt x="2121216" y="2114615"/>
                    <a:pt x="2121216" y="2114615"/>
                    <a:pt x="2121216" y="2132948"/>
                  </a:cubicBezTo>
                  <a:cubicBezTo>
                    <a:pt x="2121216" y="2462420"/>
                    <a:pt x="2121216" y="2792153"/>
                    <a:pt x="2121216" y="3121625"/>
                  </a:cubicBezTo>
                  <a:cubicBezTo>
                    <a:pt x="2121216" y="3140220"/>
                    <a:pt x="2121216" y="3140220"/>
                    <a:pt x="2102883" y="3140220"/>
                  </a:cubicBezTo>
                  <a:cubicBezTo>
                    <a:pt x="1926886" y="3139958"/>
                    <a:pt x="1750364" y="3139958"/>
                    <a:pt x="1574105" y="3139958"/>
                  </a:cubicBezTo>
                  <a:close/>
                </a:path>
              </a:pathLst>
            </a:custGeom>
            <a:solidFill>
              <a:schemeClr val="accent2"/>
            </a:solidFill>
            <a:ln w="261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E1F476B-33A8-4B69-A67E-B7166412DD78}"/>
              </a:ext>
            </a:extLst>
          </p:cNvPr>
          <p:cNvGrpSpPr/>
          <p:nvPr/>
        </p:nvGrpSpPr>
        <p:grpSpPr>
          <a:xfrm>
            <a:off x="6038849" y="3207026"/>
            <a:ext cx="3250574" cy="2599828"/>
            <a:chOff x="6038849" y="3276599"/>
            <a:chExt cx="3250574" cy="2599828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A18A02E-BE93-4FAD-8C8D-77D74518C903}"/>
                </a:ext>
              </a:extLst>
            </p:cNvPr>
            <p:cNvSpPr/>
            <p:nvPr/>
          </p:nvSpPr>
          <p:spPr>
            <a:xfrm>
              <a:off x="6038849" y="3276599"/>
              <a:ext cx="2638425" cy="2238376"/>
            </a:xfrm>
            <a:custGeom>
              <a:avLst/>
              <a:gdLst>
                <a:gd name="connsiteX0" fmla="*/ 0 w 3317047"/>
                <a:gd name="connsiteY0" fmla="*/ 0 h 2313058"/>
                <a:gd name="connsiteX1" fmla="*/ 2914650 w 3317047"/>
                <a:gd name="connsiteY1" fmla="*/ 2085975 h 2313058"/>
                <a:gd name="connsiteX2" fmla="*/ 3286125 w 3317047"/>
                <a:gd name="connsiteY2" fmla="*/ 2257425 h 2313058"/>
                <a:gd name="connsiteX3" fmla="*/ 3295650 w 3317047"/>
                <a:gd name="connsiteY3" fmla="*/ 2257425 h 2313058"/>
                <a:gd name="connsiteX4" fmla="*/ 3305175 w 3317047"/>
                <a:gd name="connsiteY4" fmla="*/ 2257425 h 2313058"/>
                <a:gd name="connsiteX0" fmla="*/ 0 w 3317047"/>
                <a:gd name="connsiteY0" fmla="*/ 0 h 2313058"/>
                <a:gd name="connsiteX1" fmla="*/ 2914650 w 3317047"/>
                <a:gd name="connsiteY1" fmla="*/ 2085975 h 2313058"/>
                <a:gd name="connsiteX2" fmla="*/ 3286125 w 3317047"/>
                <a:gd name="connsiteY2" fmla="*/ 2257425 h 2313058"/>
                <a:gd name="connsiteX3" fmla="*/ 3295650 w 3317047"/>
                <a:gd name="connsiteY3" fmla="*/ 2257425 h 2313058"/>
                <a:gd name="connsiteX0" fmla="*/ 0 w 3313138"/>
                <a:gd name="connsiteY0" fmla="*/ 0 h 2313058"/>
                <a:gd name="connsiteX1" fmla="*/ 2914650 w 3313138"/>
                <a:gd name="connsiteY1" fmla="*/ 2085975 h 2313058"/>
                <a:gd name="connsiteX2" fmla="*/ 3286125 w 3313138"/>
                <a:gd name="connsiteY2" fmla="*/ 2257425 h 2313058"/>
                <a:gd name="connsiteX0" fmla="*/ 0 w 2914650"/>
                <a:gd name="connsiteY0" fmla="*/ 0 h 2085975"/>
                <a:gd name="connsiteX1" fmla="*/ 2914650 w 2914650"/>
                <a:gd name="connsiteY1" fmla="*/ 2085975 h 2085975"/>
                <a:gd name="connsiteX0" fmla="*/ 0 w 2914650"/>
                <a:gd name="connsiteY0" fmla="*/ 0 h 2085975"/>
                <a:gd name="connsiteX1" fmla="*/ 2914650 w 2914650"/>
                <a:gd name="connsiteY1" fmla="*/ 2085975 h 2085975"/>
                <a:gd name="connsiteX0" fmla="*/ 0 w 2914650"/>
                <a:gd name="connsiteY0" fmla="*/ 0 h 2085975"/>
                <a:gd name="connsiteX1" fmla="*/ 2914650 w 2914650"/>
                <a:gd name="connsiteY1" fmla="*/ 2085975 h 2085975"/>
                <a:gd name="connsiteX0" fmla="*/ 0 w 2952750"/>
                <a:gd name="connsiteY0" fmla="*/ 0 h 2152650"/>
                <a:gd name="connsiteX1" fmla="*/ 2952750 w 2952750"/>
                <a:gd name="connsiteY1" fmla="*/ 2152650 h 2152650"/>
                <a:gd name="connsiteX0" fmla="*/ 0 w 2952750"/>
                <a:gd name="connsiteY0" fmla="*/ 0 h 2152650"/>
                <a:gd name="connsiteX1" fmla="*/ 2952750 w 2952750"/>
                <a:gd name="connsiteY1" fmla="*/ 2152650 h 2152650"/>
                <a:gd name="connsiteX0" fmla="*/ 0 w 3257550"/>
                <a:gd name="connsiteY0" fmla="*/ 0 h 2276475"/>
                <a:gd name="connsiteX1" fmla="*/ 3257550 w 3257550"/>
                <a:gd name="connsiteY1" fmla="*/ 2276475 h 2276475"/>
                <a:gd name="connsiteX0" fmla="*/ 0 w 3257550"/>
                <a:gd name="connsiteY0" fmla="*/ 0 h 2276475"/>
                <a:gd name="connsiteX1" fmla="*/ 3257550 w 3257550"/>
                <a:gd name="connsiteY1" fmla="*/ 2276475 h 2276475"/>
                <a:gd name="connsiteX0" fmla="*/ 0 w 3257550"/>
                <a:gd name="connsiteY0" fmla="*/ 0 h 2276475"/>
                <a:gd name="connsiteX1" fmla="*/ 3257550 w 3257550"/>
                <a:gd name="connsiteY1" fmla="*/ 2276475 h 2276475"/>
                <a:gd name="connsiteX0" fmla="*/ 0 w 3295650"/>
                <a:gd name="connsiteY0" fmla="*/ 0 h 2228850"/>
                <a:gd name="connsiteX1" fmla="*/ 3295650 w 3295650"/>
                <a:gd name="connsiteY1" fmla="*/ 2228850 h 2228850"/>
                <a:gd name="connsiteX0" fmla="*/ 0 w 3295650"/>
                <a:gd name="connsiteY0" fmla="*/ 0 h 2228850"/>
                <a:gd name="connsiteX1" fmla="*/ 3295650 w 3295650"/>
                <a:gd name="connsiteY1" fmla="*/ 2228850 h 2228850"/>
                <a:gd name="connsiteX0" fmla="*/ 0 w 2657475"/>
                <a:gd name="connsiteY0" fmla="*/ 0 h 2152650"/>
                <a:gd name="connsiteX1" fmla="*/ 2657475 w 2657475"/>
                <a:gd name="connsiteY1" fmla="*/ 2152650 h 2152650"/>
                <a:gd name="connsiteX0" fmla="*/ 0 w 2657475"/>
                <a:gd name="connsiteY0" fmla="*/ 0 h 2152650"/>
                <a:gd name="connsiteX1" fmla="*/ 2657475 w 2657475"/>
                <a:gd name="connsiteY1" fmla="*/ 2152650 h 2152650"/>
                <a:gd name="connsiteX0" fmla="*/ 0 w 2657475"/>
                <a:gd name="connsiteY0" fmla="*/ 0 h 2152650"/>
                <a:gd name="connsiteX1" fmla="*/ 2657475 w 2657475"/>
                <a:gd name="connsiteY1" fmla="*/ 2152650 h 2152650"/>
                <a:gd name="connsiteX0" fmla="*/ 0 w 2657475"/>
                <a:gd name="connsiteY0" fmla="*/ 0 h 2152650"/>
                <a:gd name="connsiteX1" fmla="*/ 2657475 w 2657475"/>
                <a:gd name="connsiteY1" fmla="*/ 2152650 h 2152650"/>
                <a:gd name="connsiteX0" fmla="*/ 0 w 2638425"/>
                <a:gd name="connsiteY0" fmla="*/ 0 h 2238375"/>
                <a:gd name="connsiteX1" fmla="*/ 2638425 w 2638425"/>
                <a:gd name="connsiteY1" fmla="*/ 2238375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8425" h="2238375">
                  <a:moveTo>
                    <a:pt x="0" y="0"/>
                  </a:moveTo>
                  <a:cubicBezTo>
                    <a:pt x="1114425" y="1152525"/>
                    <a:pt x="1981200" y="2200275"/>
                    <a:pt x="2638425" y="2238375"/>
                  </a:cubicBezTo>
                </a:path>
              </a:pathLst>
            </a:cu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E1654CB-5C93-408A-A586-262013E0BD41}"/>
                </a:ext>
              </a:extLst>
            </p:cNvPr>
            <p:cNvSpPr/>
            <p:nvPr/>
          </p:nvSpPr>
          <p:spPr>
            <a:xfrm>
              <a:off x="8472413" y="5059417"/>
              <a:ext cx="817010" cy="817010"/>
            </a:xfrm>
            <a:custGeom>
              <a:avLst/>
              <a:gdLst>
                <a:gd name="connsiteX0" fmla="*/ 1574105 w 3140196"/>
                <a:gd name="connsiteY0" fmla="*/ 3139958 h 3140196"/>
                <a:gd name="connsiteX1" fmla="*/ 1042445 w 3140196"/>
                <a:gd name="connsiteY1" fmla="*/ 3140220 h 3140196"/>
                <a:gd name="connsiteX2" fmla="*/ 1026469 w 3140196"/>
                <a:gd name="connsiteY2" fmla="*/ 3124506 h 3140196"/>
                <a:gd name="connsiteX3" fmla="*/ 1026731 w 3140196"/>
                <a:gd name="connsiteY3" fmla="*/ 2134519 h 3140196"/>
                <a:gd name="connsiteX4" fmla="*/ 1006303 w 3140196"/>
                <a:gd name="connsiteY4" fmla="*/ 2114615 h 3140196"/>
                <a:gd name="connsiteX5" fmla="*/ 18935 w 3140196"/>
                <a:gd name="connsiteY5" fmla="*/ 2114615 h 3140196"/>
                <a:gd name="connsiteX6" fmla="*/ 78 w 3140196"/>
                <a:gd name="connsiteY6" fmla="*/ 2095496 h 3140196"/>
                <a:gd name="connsiteX7" fmla="*/ 78 w 3140196"/>
                <a:gd name="connsiteY7" fmla="*/ 1046581 h 3140196"/>
                <a:gd name="connsiteX8" fmla="*/ 18935 w 3140196"/>
                <a:gd name="connsiteY8" fmla="*/ 1027725 h 3140196"/>
                <a:gd name="connsiteX9" fmla="*/ 1003684 w 3140196"/>
                <a:gd name="connsiteY9" fmla="*/ 1027725 h 3140196"/>
                <a:gd name="connsiteX10" fmla="*/ 1022802 w 3140196"/>
                <a:gd name="connsiteY10" fmla="*/ 1009130 h 3140196"/>
                <a:gd name="connsiteX11" fmla="*/ 1022802 w 3140196"/>
                <a:gd name="connsiteY11" fmla="*/ 19143 h 3140196"/>
                <a:gd name="connsiteX12" fmla="*/ 1041397 w 3140196"/>
                <a:gd name="connsiteY12" fmla="*/ 24 h 3140196"/>
                <a:gd name="connsiteX13" fmla="*/ 2092931 w 3140196"/>
                <a:gd name="connsiteY13" fmla="*/ 24 h 3140196"/>
                <a:gd name="connsiteX14" fmla="*/ 2113097 w 3140196"/>
                <a:gd name="connsiteY14" fmla="*/ 20714 h 3140196"/>
                <a:gd name="connsiteX15" fmla="*/ 2113097 w 3140196"/>
                <a:gd name="connsiteY15" fmla="*/ 1009391 h 3140196"/>
                <a:gd name="connsiteX16" fmla="*/ 2131169 w 3140196"/>
                <a:gd name="connsiteY16" fmla="*/ 1027725 h 3140196"/>
                <a:gd name="connsiteX17" fmla="*/ 3121155 w 3140196"/>
                <a:gd name="connsiteY17" fmla="*/ 1027725 h 3140196"/>
                <a:gd name="connsiteX18" fmla="*/ 3140536 w 3140196"/>
                <a:gd name="connsiteY18" fmla="*/ 1046581 h 3140196"/>
                <a:gd name="connsiteX19" fmla="*/ 3140536 w 3140196"/>
                <a:gd name="connsiteY19" fmla="*/ 2096805 h 3140196"/>
                <a:gd name="connsiteX20" fmla="*/ 3122989 w 3140196"/>
                <a:gd name="connsiteY20" fmla="*/ 2114615 h 3140196"/>
                <a:gd name="connsiteX21" fmla="*/ 2139549 w 3140196"/>
                <a:gd name="connsiteY21" fmla="*/ 2114615 h 3140196"/>
                <a:gd name="connsiteX22" fmla="*/ 2121216 w 3140196"/>
                <a:gd name="connsiteY22" fmla="*/ 2132948 h 3140196"/>
                <a:gd name="connsiteX23" fmla="*/ 2121216 w 3140196"/>
                <a:gd name="connsiteY23" fmla="*/ 3121625 h 3140196"/>
                <a:gd name="connsiteX24" fmla="*/ 2102883 w 3140196"/>
                <a:gd name="connsiteY24" fmla="*/ 3140220 h 3140196"/>
                <a:gd name="connsiteX25" fmla="*/ 1574105 w 3140196"/>
                <a:gd name="connsiteY25" fmla="*/ 3139958 h 314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40196" h="3140196">
                  <a:moveTo>
                    <a:pt x="1574105" y="3139958"/>
                  </a:moveTo>
                  <a:cubicBezTo>
                    <a:pt x="1396797" y="3139958"/>
                    <a:pt x="1219752" y="3139696"/>
                    <a:pt x="1042445" y="3140220"/>
                  </a:cubicBezTo>
                  <a:cubicBezTo>
                    <a:pt x="1029874" y="3140220"/>
                    <a:pt x="1026469" y="3137077"/>
                    <a:pt x="1026469" y="3124506"/>
                  </a:cubicBezTo>
                  <a:cubicBezTo>
                    <a:pt x="1026731" y="2794511"/>
                    <a:pt x="1026731" y="2464515"/>
                    <a:pt x="1026731" y="2134519"/>
                  </a:cubicBezTo>
                  <a:cubicBezTo>
                    <a:pt x="1026731" y="2111734"/>
                    <a:pt x="1029350" y="2114615"/>
                    <a:pt x="1006303" y="2114615"/>
                  </a:cubicBezTo>
                  <a:cubicBezTo>
                    <a:pt x="677093" y="2114615"/>
                    <a:pt x="348145" y="2114615"/>
                    <a:pt x="18935" y="2114615"/>
                  </a:cubicBezTo>
                  <a:cubicBezTo>
                    <a:pt x="-1755" y="2114615"/>
                    <a:pt x="78" y="2117234"/>
                    <a:pt x="78" y="2095496"/>
                  </a:cubicBezTo>
                  <a:cubicBezTo>
                    <a:pt x="78" y="1745858"/>
                    <a:pt x="78" y="1396220"/>
                    <a:pt x="78" y="1046581"/>
                  </a:cubicBezTo>
                  <a:cubicBezTo>
                    <a:pt x="78" y="1025367"/>
                    <a:pt x="-2279" y="1027725"/>
                    <a:pt x="18935" y="1027725"/>
                  </a:cubicBezTo>
                  <a:cubicBezTo>
                    <a:pt x="347097" y="1027725"/>
                    <a:pt x="675521" y="1027725"/>
                    <a:pt x="1003684" y="1027725"/>
                  </a:cubicBezTo>
                  <a:cubicBezTo>
                    <a:pt x="1024636" y="1027725"/>
                    <a:pt x="1022802" y="1030344"/>
                    <a:pt x="1022802" y="1009130"/>
                  </a:cubicBezTo>
                  <a:cubicBezTo>
                    <a:pt x="1022802" y="679134"/>
                    <a:pt x="1022802" y="349138"/>
                    <a:pt x="1022802" y="19143"/>
                  </a:cubicBezTo>
                  <a:cubicBezTo>
                    <a:pt x="1022802" y="-2333"/>
                    <a:pt x="1020445" y="286"/>
                    <a:pt x="1041397" y="24"/>
                  </a:cubicBezTo>
                  <a:cubicBezTo>
                    <a:pt x="1391821" y="24"/>
                    <a:pt x="1742507" y="24"/>
                    <a:pt x="2092931" y="24"/>
                  </a:cubicBezTo>
                  <a:cubicBezTo>
                    <a:pt x="2116240" y="24"/>
                    <a:pt x="2113097" y="-1547"/>
                    <a:pt x="2113097" y="20714"/>
                  </a:cubicBezTo>
                  <a:cubicBezTo>
                    <a:pt x="2113097" y="350186"/>
                    <a:pt x="2113097" y="679920"/>
                    <a:pt x="2113097" y="1009391"/>
                  </a:cubicBezTo>
                  <a:cubicBezTo>
                    <a:pt x="2113097" y="1027725"/>
                    <a:pt x="2113097" y="1027725"/>
                    <a:pt x="2131169" y="1027725"/>
                  </a:cubicBezTo>
                  <a:cubicBezTo>
                    <a:pt x="2461164" y="1027725"/>
                    <a:pt x="2791160" y="1027725"/>
                    <a:pt x="3121155" y="1027725"/>
                  </a:cubicBezTo>
                  <a:cubicBezTo>
                    <a:pt x="3140274" y="1027725"/>
                    <a:pt x="3140536" y="1027725"/>
                    <a:pt x="3140536" y="1046581"/>
                  </a:cubicBezTo>
                  <a:cubicBezTo>
                    <a:pt x="3140536" y="1396743"/>
                    <a:pt x="3140536" y="1746644"/>
                    <a:pt x="3140536" y="2096805"/>
                  </a:cubicBezTo>
                  <a:cubicBezTo>
                    <a:pt x="3140536" y="2114615"/>
                    <a:pt x="3140536" y="2114615"/>
                    <a:pt x="3122989" y="2114615"/>
                  </a:cubicBezTo>
                  <a:cubicBezTo>
                    <a:pt x="2795088" y="2114615"/>
                    <a:pt x="2467450" y="2114615"/>
                    <a:pt x="2139549" y="2114615"/>
                  </a:cubicBezTo>
                  <a:cubicBezTo>
                    <a:pt x="2121216" y="2114615"/>
                    <a:pt x="2121216" y="2114615"/>
                    <a:pt x="2121216" y="2132948"/>
                  </a:cubicBezTo>
                  <a:cubicBezTo>
                    <a:pt x="2121216" y="2462420"/>
                    <a:pt x="2121216" y="2792153"/>
                    <a:pt x="2121216" y="3121625"/>
                  </a:cubicBezTo>
                  <a:cubicBezTo>
                    <a:pt x="2121216" y="3140220"/>
                    <a:pt x="2121216" y="3140220"/>
                    <a:pt x="2102883" y="3140220"/>
                  </a:cubicBezTo>
                  <a:cubicBezTo>
                    <a:pt x="1926886" y="3139958"/>
                    <a:pt x="1750364" y="3139958"/>
                    <a:pt x="1574105" y="3139958"/>
                  </a:cubicBezTo>
                  <a:close/>
                </a:path>
              </a:pathLst>
            </a:custGeom>
            <a:solidFill>
              <a:srgbClr val="C00000"/>
            </a:solidFill>
            <a:ln w="2614" cap="flat">
              <a:solidFill>
                <a:srgbClr val="C00000"/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9E8778-3E00-4B36-8EBA-9B91DBAEAB3F}"/>
              </a:ext>
            </a:extLst>
          </p:cNvPr>
          <p:cNvGrpSpPr/>
          <p:nvPr/>
        </p:nvGrpSpPr>
        <p:grpSpPr>
          <a:xfrm>
            <a:off x="4876801" y="4466974"/>
            <a:ext cx="2438398" cy="2012687"/>
            <a:chOff x="2676526" y="2041912"/>
            <a:chExt cx="3486148" cy="2877512"/>
          </a:xfrm>
          <a:solidFill>
            <a:schemeClr val="bg1"/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6A6325D-B0F1-436F-A63C-6F4DCCA1CF7B}"/>
                </a:ext>
              </a:extLst>
            </p:cNvPr>
            <p:cNvGrpSpPr/>
            <p:nvPr/>
          </p:nvGrpSpPr>
          <p:grpSpPr>
            <a:xfrm>
              <a:off x="2745022" y="2041912"/>
              <a:ext cx="3417652" cy="2755291"/>
              <a:chOff x="2745022" y="2041912"/>
              <a:chExt cx="3417652" cy="2755291"/>
            </a:xfrm>
            <a:grpFill/>
          </p:grpSpPr>
          <p:sp>
            <p:nvSpPr>
              <p:cNvPr id="6" name="Freeform 3">
                <a:extLst>
                  <a:ext uri="{FF2B5EF4-FFF2-40B4-BE49-F238E27FC236}">
                    <a16:creationId xmlns:a16="http://schemas.microsoft.com/office/drawing/2014/main" id="{3A0D23F9-31E7-4036-8A02-05F527DFB8EC}"/>
                  </a:ext>
                </a:extLst>
              </p:cNvPr>
              <p:cNvSpPr/>
              <p:nvPr/>
            </p:nvSpPr>
            <p:spPr>
              <a:xfrm>
                <a:off x="2901403" y="2041912"/>
                <a:ext cx="3261271" cy="1987163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  <a:gd name="connsiteX0" fmla="*/ 1118146 w 3261271"/>
                  <a:gd name="connsiteY0" fmla="*/ 606037 h 1987913"/>
                  <a:gd name="connsiteX1" fmla="*/ 3721 w 3261271"/>
                  <a:gd name="connsiteY1" fmla="*/ 844162 h 1987913"/>
                  <a:gd name="connsiteX2" fmla="*/ 889546 w 3261271"/>
                  <a:gd name="connsiteY2" fmla="*/ 34537 h 1987913"/>
                  <a:gd name="connsiteX3" fmla="*/ 2127796 w 3261271"/>
                  <a:gd name="connsiteY3" fmla="*/ 44062 h 1987913"/>
                  <a:gd name="connsiteX4" fmla="*/ 3242221 w 3261271"/>
                  <a:gd name="connsiteY4" fmla="*/ 615562 h 1987913"/>
                  <a:gd name="connsiteX5" fmla="*/ 3261271 w 3261271"/>
                  <a:gd name="connsiteY5" fmla="*/ 1987162 h 1987913"/>
                  <a:gd name="connsiteX6" fmla="*/ 2118271 w 3261271"/>
                  <a:gd name="connsiteY6" fmla="*/ 806062 h 1987913"/>
                  <a:gd name="connsiteX7" fmla="*/ 1118146 w 3261271"/>
                  <a:gd name="connsiteY7" fmla="*/ 606037 h 1987913"/>
                  <a:gd name="connsiteX0" fmla="*/ 1118146 w 3261271"/>
                  <a:gd name="connsiteY0" fmla="*/ 606037 h 1987904"/>
                  <a:gd name="connsiteX1" fmla="*/ 3721 w 3261271"/>
                  <a:gd name="connsiteY1" fmla="*/ 844162 h 1987904"/>
                  <a:gd name="connsiteX2" fmla="*/ 889546 w 3261271"/>
                  <a:gd name="connsiteY2" fmla="*/ 34537 h 1987904"/>
                  <a:gd name="connsiteX3" fmla="*/ 2127796 w 3261271"/>
                  <a:gd name="connsiteY3" fmla="*/ 44062 h 1987904"/>
                  <a:gd name="connsiteX4" fmla="*/ 3242221 w 3261271"/>
                  <a:gd name="connsiteY4" fmla="*/ 615562 h 1987904"/>
                  <a:gd name="connsiteX5" fmla="*/ 3261271 w 3261271"/>
                  <a:gd name="connsiteY5" fmla="*/ 1987162 h 1987904"/>
                  <a:gd name="connsiteX6" fmla="*/ 2118271 w 3261271"/>
                  <a:gd name="connsiteY6" fmla="*/ 806062 h 1987904"/>
                  <a:gd name="connsiteX7" fmla="*/ 1118146 w 3261271"/>
                  <a:gd name="connsiteY7" fmla="*/ 606037 h 1987904"/>
                  <a:gd name="connsiteX0" fmla="*/ 1118146 w 3261271"/>
                  <a:gd name="connsiteY0" fmla="*/ 606037 h 1987162"/>
                  <a:gd name="connsiteX1" fmla="*/ 3721 w 3261271"/>
                  <a:gd name="connsiteY1" fmla="*/ 844162 h 1987162"/>
                  <a:gd name="connsiteX2" fmla="*/ 889546 w 3261271"/>
                  <a:gd name="connsiteY2" fmla="*/ 34537 h 1987162"/>
                  <a:gd name="connsiteX3" fmla="*/ 2127796 w 3261271"/>
                  <a:gd name="connsiteY3" fmla="*/ 44062 h 1987162"/>
                  <a:gd name="connsiteX4" fmla="*/ 3242221 w 3261271"/>
                  <a:gd name="connsiteY4" fmla="*/ 615562 h 1987162"/>
                  <a:gd name="connsiteX5" fmla="*/ 3261271 w 3261271"/>
                  <a:gd name="connsiteY5" fmla="*/ 1987162 h 1987162"/>
                  <a:gd name="connsiteX6" fmla="*/ 2118271 w 3261271"/>
                  <a:gd name="connsiteY6" fmla="*/ 806062 h 1987162"/>
                  <a:gd name="connsiteX7" fmla="*/ 1118146 w 3261271"/>
                  <a:gd name="connsiteY7" fmla="*/ 606037 h 198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1271" h="1987162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2856062" y="1651233"/>
                      <a:pt x="2352899" y="102263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grpFill/>
              <a:ln w="381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Rounded Rectangle 4">
                <a:extLst>
                  <a:ext uri="{FF2B5EF4-FFF2-40B4-BE49-F238E27FC236}">
                    <a16:creationId xmlns:a16="http://schemas.microsoft.com/office/drawing/2014/main" id="{F6CC4A71-5F13-4F56-8770-25A730AC6F6E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grpFill/>
              <a:ln w="381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Rounded Rectangle 11">
                <a:extLst>
                  <a:ext uri="{FF2B5EF4-FFF2-40B4-BE49-F238E27FC236}">
                    <a16:creationId xmlns:a16="http://schemas.microsoft.com/office/drawing/2014/main" id="{352C22F8-BA68-4917-93A8-55FC94581464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grpFill/>
              <a:ln w="381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Rounded Rectangle 12">
                <a:extLst>
                  <a:ext uri="{FF2B5EF4-FFF2-40B4-BE49-F238E27FC236}">
                    <a16:creationId xmlns:a16="http://schemas.microsoft.com/office/drawing/2014/main" id="{9680C6A2-132A-4C37-8D44-28266A2AEB2C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grpFill/>
              <a:ln w="381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Rounded Rectangle 13">
                <a:extLst>
                  <a:ext uri="{FF2B5EF4-FFF2-40B4-BE49-F238E27FC236}">
                    <a16:creationId xmlns:a16="http://schemas.microsoft.com/office/drawing/2014/main" id="{37800B5A-60EB-4A40-A88B-0B6BC4F570AB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grpFill/>
              <a:ln w="381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4DD50ABB-F865-4547-856E-BF577C97012A}"/>
                </a:ext>
              </a:extLst>
            </p:cNvPr>
            <p:cNvSpPr/>
            <p:nvPr/>
          </p:nvSpPr>
          <p:spPr>
            <a:xfrm>
              <a:off x="2676526" y="2577182"/>
              <a:ext cx="3212157" cy="2342242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  <a:gd name="connsiteX0" fmla="*/ 400050 w 3229429"/>
                <a:gd name="connsiteY0" fmla="*/ 0 h 2328624"/>
                <a:gd name="connsiteX1" fmla="*/ 95250 w 3229429"/>
                <a:gd name="connsiteY1" fmla="*/ 276225 h 2328624"/>
                <a:gd name="connsiteX2" fmla="*/ 1352550 w 3229429"/>
                <a:gd name="connsiteY2" fmla="*/ 152400 h 2328624"/>
                <a:gd name="connsiteX3" fmla="*/ 2314575 w 3229429"/>
                <a:gd name="connsiteY3" fmla="*/ 352425 h 2328624"/>
                <a:gd name="connsiteX4" fmla="*/ 3152217 w 3229429"/>
                <a:gd name="connsiteY4" fmla="*/ 1284360 h 2328624"/>
                <a:gd name="connsiteX5" fmla="*/ 3152217 w 3229429"/>
                <a:gd name="connsiteY5" fmla="*/ 1496577 h 2328624"/>
                <a:gd name="connsiteX6" fmla="*/ 2940000 w 3229429"/>
                <a:gd name="connsiteY6" fmla="*/ 1496577 h 2328624"/>
                <a:gd name="connsiteX7" fmla="*/ 2539107 w 3229429"/>
                <a:gd name="connsiteY7" fmla="*/ 1095683 h 2328624"/>
                <a:gd name="connsiteX8" fmla="*/ 2474399 w 3229429"/>
                <a:gd name="connsiteY8" fmla="*/ 1182392 h 2328624"/>
                <a:gd name="connsiteX9" fmla="*/ 2907621 w 3229429"/>
                <a:gd name="connsiteY9" fmla="*/ 1615615 h 2328624"/>
                <a:gd name="connsiteX10" fmla="*/ 2907621 w 3229429"/>
                <a:gd name="connsiteY10" fmla="*/ 1827832 h 2328624"/>
                <a:gd name="connsiteX11" fmla="*/ 2695404 w 3229429"/>
                <a:gd name="connsiteY11" fmla="*/ 1827832 h 2328624"/>
                <a:gd name="connsiteX12" fmla="*/ 2293017 w 3229429"/>
                <a:gd name="connsiteY12" fmla="*/ 1425444 h 2328624"/>
                <a:gd name="connsiteX13" fmla="*/ 2228234 w 3229429"/>
                <a:gd name="connsiteY13" fmla="*/ 1512253 h 2328624"/>
                <a:gd name="connsiteX14" fmla="*/ 2648161 w 3229429"/>
                <a:gd name="connsiteY14" fmla="*/ 1932180 h 2328624"/>
                <a:gd name="connsiteX15" fmla="*/ 2648161 w 3229429"/>
                <a:gd name="connsiteY15" fmla="*/ 2144397 h 2328624"/>
                <a:gd name="connsiteX16" fmla="*/ 2435944 w 3229429"/>
                <a:gd name="connsiteY16" fmla="*/ 2144397 h 2328624"/>
                <a:gd name="connsiteX17" fmla="*/ 2046853 w 3229429"/>
                <a:gd name="connsiteY17" fmla="*/ 1755304 h 2328624"/>
                <a:gd name="connsiteX18" fmla="*/ 1987859 w 3229429"/>
                <a:gd name="connsiteY18" fmla="*/ 1841554 h 2328624"/>
                <a:gd name="connsiteX19" fmla="*/ 2218760 w 3229429"/>
                <a:gd name="connsiteY19" fmla="*/ 2072456 h 2328624"/>
                <a:gd name="connsiteX20" fmla="*/ 2218760 w 3229429"/>
                <a:gd name="connsiteY20" fmla="*/ 2284673 h 2328624"/>
                <a:gd name="connsiteX21" fmla="*/ 2006543 w 3229429"/>
                <a:gd name="connsiteY21" fmla="*/ 2284673 h 2328624"/>
                <a:gd name="connsiteX22" fmla="*/ 1798691 w 3229429"/>
                <a:gd name="connsiteY22" fmla="*/ 2076819 h 2328624"/>
                <a:gd name="connsiteX23" fmla="*/ 1775643 w 3229429"/>
                <a:gd name="connsiteY23" fmla="*/ 2053771 h 2328624"/>
                <a:gd name="connsiteX24" fmla="*/ 1842458 w 3229429"/>
                <a:gd name="connsiteY24" fmla="*/ 1964515 h 2328624"/>
                <a:gd name="connsiteX25" fmla="*/ 1533525 w 3229429"/>
                <a:gd name="connsiteY25" fmla="*/ 1552575 h 2328624"/>
                <a:gd name="connsiteX26" fmla="*/ 1219200 w 3229429"/>
                <a:gd name="connsiteY26" fmla="*/ 1247775 h 2328624"/>
                <a:gd name="connsiteX27" fmla="*/ 571500 w 3229429"/>
                <a:gd name="connsiteY27" fmla="*/ 1362075 h 2328624"/>
                <a:gd name="connsiteX28" fmla="*/ 0 w 3229429"/>
                <a:gd name="connsiteY28" fmla="*/ 1333500 h 2328624"/>
                <a:gd name="connsiteX29" fmla="*/ 0 w 3229429"/>
                <a:gd name="connsiteY29" fmla="*/ 19050 h 2328624"/>
                <a:gd name="connsiteX30" fmla="*/ 400050 w 3229429"/>
                <a:gd name="connsiteY30" fmla="*/ 0 h 2328624"/>
                <a:gd name="connsiteX0" fmla="*/ 400050 w 3229429"/>
                <a:gd name="connsiteY0" fmla="*/ 0 h 2328624"/>
                <a:gd name="connsiteX1" fmla="*/ 95250 w 3229429"/>
                <a:gd name="connsiteY1" fmla="*/ 276225 h 2328624"/>
                <a:gd name="connsiteX2" fmla="*/ 1352550 w 3229429"/>
                <a:gd name="connsiteY2" fmla="*/ 152400 h 2328624"/>
                <a:gd name="connsiteX3" fmla="*/ 2314575 w 3229429"/>
                <a:gd name="connsiteY3" fmla="*/ 352425 h 2328624"/>
                <a:gd name="connsiteX4" fmla="*/ 3152217 w 3229429"/>
                <a:gd name="connsiteY4" fmla="*/ 1284360 h 2328624"/>
                <a:gd name="connsiteX5" fmla="*/ 3152217 w 3229429"/>
                <a:gd name="connsiteY5" fmla="*/ 1496577 h 2328624"/>
                <a:gd name="connsiteX6" fmla="*/ 2940000 w 3229429"/>
                <a:gd name="connsiteY6" fmla="*/ 1496577 h 2328624"/>
                <a:gd name="connsiteX7" fmla="*/ 2539107 w 3229429"/>
                <a:gd name="connsiteY7" fmla="*/ 1095683 h 2328624"/>
                <a:gd name="connsiteX8" fmla="*/ 2474399 w 3229429"/>
                <a:gd name="connsiteY8" fmla="*/ 1182392 h 2328624"/>
                <a:gd name="connsiteX9" fmla="*/ 2907621 w 3229429"/>
                <a:gd name="connsiteY9" fmla="*/ 1615615 h 2328624"/>
                <a:gd name="connsiteX10" fmla="*/ 2907621 w 3229429"/>
                <a:gd name="connsiteY10" fmla="*/ 1827832 h 2328624"/>
                <a:gd name="connsiteX11" fmla="*/ 2695404 w 3229429"/>
                <a:gd name="connsiteY11" fmla="*/ 1827832 h 2328624"/>
                <a:gd name="connsiteX12" fmla="*/ 2293017 w 3229429"/>
                <a:gd name="connsiteY12" fmla="*/ 1425444 h 2328624"/>
                <a:gd name="connsiteX13" fmla="*/ 2228234 w 3229429"/>
                <a:gd name="connsiteY13" fmla="*/ 1512253 h 2328624"/>
                <a:gd name="connsiteX14" fmla="*/ 2648161 w 3229429"/>
                <a:gd name="connsiteY14" fmla="*/ 1932180 h 2328624"/>
                <a:gd name="connsiteX15" fmla="*/ 2648161 w 3229429"/>
                <a:gd name="connsiteY15" fmla="*/ 2144397 h 2328624"/>
                <a:gd name="connsiteX16" fmla="*/ 2435944 w 3229429"/>
                <a:gd name="connsiteY16" fmla="*/ 2144397 h 2328624"/>
                <a:gd name="connsiteX17" fmla="*/ 2046853 w 3229429"/>
                <a:gd name="connsiteY17" fmla="*/ 1755304 h 2328624"/>
                <a:gd name="connsiteX18" fmla="*/ 1987859 w 3229429"/>
                <a:gd name="connsiteY18" fmla="*/ 1841554 h 2328624"/>
                <a:gd name="connsiteX19" fmla="*/ 2218760 w 3229429"/>
                <a:gd name="connsiteY19" fmla="*/ 2072456 h 2328624"/>
                <a:gd name="connsiteX20" fmla="*/ 2218760 w 3229429"/>
                <a:gd name="connsiteY20" fmla="*/ 2284673 h 2328624"/>
                <a:gd name="connsiteX21" fmla="*/ 2006543 w 3229429"/>
                <a:gd name="connsiteY21" fmla="*/ 2284673 h 2328624"/>
                <a:gd name="connsiteX22" fmla="*/ 1798691 w 3229429"/>
                <a:gd name="connsiteY22" fmla="*/ 2076819 h 2328624"/>
                <a:gd name="connsiteX23" fmla="*/ 1775643 w 3229429"/>
                <a:gd name="connsiteY23" fmla="*/ 2053771 h 2328624"/>
                <a:gd name="connsiteX24" fmla="*/ 1842458 w 3229429"/>
                <a:gd name="connsiteY24" fmla="*/ 1964515 h 2328624"/>
                <a:gd name="connsiteX25" fmla="*/ 1533525 w 3229429"/>
                <a:gd name="connsiteY25" fmla="*/ 1552575 h 2328624"/>
                <a:gd name="connsiteX26" fmla="*/ 1219200 w 3229429"/>
                <a:gd name="connsiteY26" fmla="*/ 1247775 h 2328624"/>
                <a:gd name="connsiteX27" fmla="*/ 571500 w 3229429"/>
                <a:gd name="connsiteY27" fmla="*/ 1362075 h 2328624"/>
                <a:gd name="connsiteX28" fmla="*/ 0 w 3229429"/>
                <a:gd name="connsiteY28" fmla="*/ 1333500 h 2328624"/>
                <a:gd name="connsiteX29" fmla="*/ 0 w 3229429"/>
                <a:gd name="connsiteY29" fmla="*/ 19050 h 2328624"/>
                <a:gd name="connsiteX30" fmla="*/ 400050 w 3229429"/>
                <a:gd name="connsiteY30" fmla="*/ 0 h 2328624"/>
                <a:gd name="connsiteX0" fmla="*/ 400050 w 3212157"/>
                <a:gd name="connsiteY0" fmla="*/ 0 h 2328624"/>
                <a:gd name="connsiteX1" fmla="*/ 95250 w 3212157"/>
                <a:gd name="connsiteY1" fmla="*/ 276225 h 2328624"/>
                <a:gd name="connsiteX2" fmla="*/ 1352550 w 3212157"/>
                <a:gd name="connsiteY2" fmla="*/ 152400 h 2328624"/>
                <a:gd name="connsiteX3" fmla="*/ 2314575 w 3212157"/>
                <a:gd name="connsiteY3" fmla="*/ 352425 h 2328624"/>
                <a:gd name="connsiteX4" fmla="*/ 3152217 w 3212157"/>
                <a:gd name="connsiteY4" fmla="*/ 1284360 h 2328624"/>
                <a:gd name="connsiteX5" fmla="*/ 3152217 w 3212157"/>
                <a:gd name="connsiteY5" fmla="*/ 1496577 h 2328624"/>
                <a:gd name="connsiteX6" fmla="*/ 2940000 w 3212157"/>
                <a:gd name="connsiteY6" fmla="*/ 1496577 h 2328624"/>
                <a:gd name="connsiteX7" fmla="*/ 2539107 w 3212157"/>
                <a:gd name="connsiteY7" fmla="*/ 1095683 h 2328624"/>
                <a:gd name="connsiteX8" fmla="*/ 2474399 w 3212157"/>
                <a:gd name="connsiteY8" fmla="*/ 1182392 h 2328624"/>
                <a:gd name="connsiteX9" fmla="*/ 2907621 w 3212157"/>
                <a:gd name="connsiteY9" fmla="*/ 1615615 h 2328624"/>
                <a:gd name="connsiteX10" fmla="*/ 2907621 w 3212157"/>
                <a:gd name="connsiteY10" fmla="*/ 1827832 h 2328624"/>
                <a:gd name="connsiteX11" fmla="*/ 2695404 w 3212157"/>
                <a:gd name="connsiteY11" fmla="*/ 1827832 h 2328624"/>
                <a:gd name="connsiteX12" fmla="*/ 2293017 w 3212157"/>
                <a:gd name="connsiteY12" fmla="*/ 1425444 h 2328624"/>
                <a:gd name="connsiteX13" fmla="*/ 2228234 w 3212157"/>
                <a:gd name="connsiteY13" fmla="*/ 1512253 h 2328624"/>
                <a:gd name="connsiteX14" fmla="*/ 2648161 w 3212157"/>
                <a:gd name="connsiteY14" fmla="*/ 1932180 h 2328624"/>
                <a:gd name="connsiteX15" fmla="*/ 2648161 w 3212157"/>
                <a:gd name="connsiteY15" fmla="*/ 2144397 h 2328624"/>
                <a:gd name="connsiteX16" fmla="*/ 2435944 w 3212157"/>
                <a:gd name="connsiteY16" fmla="*/ 2144397 h 2328624"/>
                <a:gd name="connsiteX17" fmla="*/ 2046853 w 3212157"/>
                <a:gd name="connsiteY17" fmla="*/ 1755304 h 2328624"/>
                <a:gd name="connsiteX18" fmla="*/ 1987859 w 3212157"/>
                <a:gd name="connsiteY18" fmla="*/ 1841554 h 2328624"/>
                <a:gd name="connsiteX19" fmla="*/ 2218760 w 3212157"/>
                <a:gd name="connsiteY19" fmla="*/ 2072456 h 2328624"/>
                <a:gd name="connsiteX20" fmla="*/ 2218760 w 3212157"/>
                <a:gd name="connsiteY20" fmla="*/ 2284673 h 2328624"/>
                <a:gd name="connsiteX21" fmla="*/ 2006543 w 3212157"/>
                <a:gd name="connsiteY21" fmla="*/ 2284673 h 2328624"/>
                <a:gd name="connsiteX22" fmla="*/ 1798691 w 3212157"/>
                <a:gd name="connsiteY22" fmla="*/ 2076819 h 2328624"/>
                <a:gd name="connsiteX23" fmla="*/ 1775643 w 3212157"/>
                <a:gd name="connsiteY23" fmla="*/ 2053771 h 2328624"/>
                <a:gd name="connsiteX24" fmla="*/ 1842458 w 3212157"/>
                <a:gd name="connsiteY24" fmla="*/ 1964515 h 2328624"/>
                <a:gd name="connsiteX25" fmla="*/ 1533525 w 3212157"/>
                <a:gd name="connsiteY25" fmla="*/ 1552575 h 2328624"/>
                <a:gd name="connsiteX26" fmla="*/ 1219200 w 3212157"/>
                <a:gd name="connsiteY26" fmla="*/ 1247775 h 2328624"/>
                <a:gd name="connsiteX27" fmla="*/ 571500 w 3212157"/>
                <a:gd name="connsiteY27" fmla="*/ 1362075 h 2328624"/>
                <a:gd name="connsiteX28" fmla="*/ 0 w 3212157"/>
                <a:gd name="connsiteY28" fmla="*/ 1333500 h 2328624"/>
                <a:gd name="connsiteX29" fmla="*/ 0 w 3212157"/>
                <a:gd name="connsiteY29" fmla="*/ 19050 h 2328624"/>
                <a:gd name="connsiteX30" fmla="*/ 400050 w 3212157"/>
                <a:gd name="connsiteY30" fmla="*/ 0 h 2328624"/>
                <a:gd name="connsiteX0" fmla="*/ 400050 w 3212157"/>
                <a:gd name="connsiteY0" fmla="*/ 0 h 2328624"/>
                <a:gd name="connsiteX1" fmla="*/ 95250 w 3212157"/>
                <a:gd name="connsiteY1" fmla="*/ 276225 h 2328624"/>
                <a:gd name="connsiteX2" fmla="*/ 1352550 w 3212157"/>
                <a:gd name="connsiteY2" fmla="*/ 152400 h 2328624"/>
                <a:gd name="connsiteX3" fmla="*/ 2314575 w 3212157"/>
                <a:gd name="connsiteY3" fmla="*/ 352425 h 2328624"/>
                <a:gd name="connsiteX4" fmla="*/ 3152217 w 3212157"/>
                <a:gd name="connsiteY4" fmla="*/ 1284360 h 2328624"/>
                <a:gd name="connsiteX5" fmla="*/ 3152217 w 3212157"/>
                <a:gd name="connsiteY5" fmla="*/ 1496577 h 2328624"/>
                <a:gd name="connsiteX6" fmla="*/ 2940000 w 3212157"/>
                <a:gd name="connsiteY6" fmla="*/ 1496577 h 2328624"/>
                <a:gd name="connsiteX7" fmla="*/ 2539107 w 3212157"/>
                <a:gd name="connsiteY7" fmla="*/ 1095683 h 2328624"/>
                <a:gd name="connsiteX8" fmla="*/ 2474399 w 3212157"/>
                <a:gd name="connsiteY8" fmla="*/ 1182392 h 2328624"/>
                <a:gd name="connsiteX9" fmla="*/ 2907621 w 3212157"/>
                <a:gd name="connsiteY9" fmla="*/ 1615615 h 2328624"/>
                <a:gd name="connsiteX10" fmla="*/ 2907621 w 3212157"/>
                <a:gd name="connsiteY10" fmla="*/ 1827832 h 2328624"/>
                <a:gd name="connsiteX11" fmla="*/ 2695404 w 3212157"/>
                <a:gd name="connsiteY11" fmla="*/ 1827832 h 2328624"/>
                <a:gd name="connsiteX12" fmla="*/ 2293017 w 3212157"/>
                <a:gd name="connsiteY12" fmla="*/ 1425444 h 2328624"/>
                <a:gd name="connsiteX13" fmla="*/ 2228234 w 3212157"/>
                <a:gd name="connsiteY13" fmla="*/ 1512253 h 2328624"/>
                <a:gd name="connsiteX14" fmla="*/ 2648161 w 3212157"/>
                <a:gd name="connsiteY14" fmla="*/ 1932180 h 2328624"/>
                <a:gd name="connsiteX15" fmla="*/ 2648161 w 3212157"/>
                <a:gd name="connsiteY15" fmla="*/ 2144397 h 2328624"/>
                <a:gd name="connsiteX16" fmla="*/ 2435944 w 3212157"/>
                <a:gd name="connsiteY16" fmla="*/ 2144397 h 2328624"/>
                <a:gd name="connsiteX17" fmla="*/ 2046853 w 3212157"/>
                <a:gd name="connsiteY17" fmla="*/ 1755304 h 2328624"/>
                <a:gd name="connsiteX18" fmla="*/ 1987859 w 3212157"/>
                <a:gd name="connsiteY18" fmla="*/ 1841554 h 2328624"/>
                <a:gd name="connsiteX19" fmla="*/ 2218760 w 3212157"/>
                <a:gd name="connsiteY19" fmla="*/ 2072456 h 2328624"/>
                <a:gd name="connsiteX20" fmla="*/ 2218760 w 3212157"/>
                <a:gd name="connsiteY20" fmla="*/ 2284673 h 2328624"/>
                <a:gd name="connsiteX21" fmla="*/ 2006543 w 3212157"/>
                <a:gd name="connsiteY21" fmla="*/ 2284673 h 2328624"/>
                <a:gd name="connsiteX22" fmla="*/ 1798691 w 3212157"/>
                <a:gd name="connsiteY22" fmla="*/ 2076819 h 2328624"/>
                <a:gd name="connsiteX23" fmla="*/ 1775643 w 3212157"/>
                <a:gd name="connsiteY23" fmla="*/ 2053771 h 2328624"/>
                <a:gd name="connsiteX24" fmla="*/ 1842458 w 3212157"/>
                <a:gd name="connsiteY24" fmla="*/ 1964515 h 2328624"/>
                <a:gd name="connsiteX25" fmla="*/ 1533525 w 3212157"/>
                <a:gd name="connsiteY25" fmla="*/ 1552575 h 2328624"/>
                <a:gd name="connsiteX26" fmla="*/ 1219200 w 3212157"/>
                <a:gd name="connsiteY26" fmla="*/ 1247775 h 2328624"/>
                <a:gd name="connsiteX27" fmla="*/ 571500 w 3212157"/>
                <a:gd name="connsiteY27" fmla="*/ 1362075 h 2328624"/>
                <a:gd name="connsiteX28" fmla="*/ 0 w 3212157"/>
                <a:gd name="connsiteY28" fmla="*/ 1333500 h 2328624"/>
                <a:gd name="connsiteX29" fmla="*/ 0 w 3212157"/>
                <a:gd name="connsiteY29" fmla="*/ 19050 h 2328624"/>
                <a:gd name="connsiteX30" fmla="*/ 400050 w 3212157"/>
                <a:gd name="connsiteY30" fmla="*/ 0 h 2328624"/>
                <a:gd name="connsiteX0" fmla="*/ 304725 w 3212157"/>
                <a:gd name="connsiteY0" fmla="*/ 0 h 2342242"/>
                <a:gd name="connsiteX1" fmla="*/ 95250 w 3212157"/>
                <a:gd name="connsiteY1" fmla="*/ 289843 h 2342242"/>
                <a:gd name="connsiteX2" fmla="*/ 1352550 w 3212157"/>
                <a:gd name="connsiteY2" fmla="*/ 166018 h 2342242"/>
                <a:gd name="connsiteX3" fmla="*/ 2314575 w 3212157"/>
                <a:gd name="connsiteY3" fmla="*/ 366043 h 2342242"/>
                <a:gd name="connsiteX4" fmla="*/ 3152217 w 3212157"/>
                <a:gd name="connsiteY4" fmla="*/ 1297978 h 2342242"/>
                <a:gd name="connsiteX5" fmla="*/ 3152217 w 3212157"/>
                <a:gd name="connsiteY5" fmla="*/ 1510195 h 2342242"/>
                <a:gd name="connsiteX6" fmla="*/ 2940000 w 3212157"/>
                <a:gd name="connsiteY6" fmla="*/ 1510195 h 2342242"/>
                <a:gd name="connsiteX7" fmla="*/ 2539107 w 3212157"/>
                <a:gd name="connsiteY7" fmla="*/ 1109301 h 2342242"/>
                <a:gd name="connsiteX8" fmla="*/ 2474399 w 3212157"/>
                <a:gd name="connsiteY8" fmla="*/ 1196010 h 2342242"/>
                <a:gd name="connsiteX9" fmla="*/ 2907621 w 3212157"/>
                <a:gd name="connsiteY9" fmla="*/ 1629233 h 2342242"/>
                <a:gd name="connsiteX10" fmla="*/ 2907621 w 3212157"/>
                <a:gd name="connsiteY10" fmla="*/ 1841450 h 2342242"/>
                <a:gd name="connsiteX11" fmla="*/ 2695404 w 3212157"/>
                <a:gd name="connsiteY11" fmla="*/ 1841450 h 2342242"/>
                <a:gd name="connsiteX12" fmla="*/ 2293017 w 3212157"/>
                <a:gd name="connsiteY12" fmla="*/ 1439062 h 2342242"/>
                <a:gd name="connsiteX13" fmla="*/ 2228234 w 3212157"/>
                <a:gd name="connsiteY13" fmla="*/ 1525871 h 2342242"/>
                <a:gd name="connsiteX14" fmla="*/ 2648161 w 3212157"/>
                <a:gd name="connsiteY14" fmla="*/ 1945798 h 2342242"/>
                <a:gd name="connsiteX15" fmla="*/ 2648161 w 3212157"/>
                <a:gd name="connsiteY15" fmla="*/ 2158015 h 2342242"/>
                <a:gd name="connsiteX16" fmla="*/ 2435944 w 3212157"/>
                <a:gd name="connsiteY16" fmla="*/ 2158015 h 2342242"/>
                <a:gd name="connsiteX17" fmla="*/ 2046853 w 3212157"/>
                <a:gd name="connsiteY17" fmla="*/ 1768922 h 2342242"/>
                <a:gd name="connsiteX18" fmla="*/ 1987859 w 3212157"/>
                <a:gd name="connsiteY18" fmla="*/ 1855172 h 2342242"/>
                <a:gd name="connsiteX19" fmla="*/ 2218760 w 3212157"/>
                <a:gd name="connsiteY19" fmla="*/ 2086074 h 2342242"/>
                <a:gd name="connsiteX20" fmla="*/ 2218760 w 3212157"/>
                <a:gd name="connsiteY20" fmla="*/ 2298291 h 2342242"/>
                <a:gd name="connsiteX21" fmla="*/ 2006543 w 3212157"/>
                <a:gd name="connsiteY21" fmla="*/ 2298291 h 2342242"/>
                <a:gd name="connsiteX22" fmla="*/ 1798691 w 3212157"/>
                <a:gd name="connsiteY22" fmla="*/ 2090437 h 2342242"/>
                <a:gd name="connsiteX23" fmla="*/ 1775643 w 3212157"/>
                <a:gd name="connsiteY23" fmla="*/ 2067389 h 2342242"/>
                <a:gd name="connsiteX24" fmla="*/ 1842458 w 3212157"/>
                <a:gd name="connsiteY24" fmla="*/ 1978133 h 2342242"/>
                <a:gd name="connsiteX25" fmla="*/ 1533525 w 3212157"/>
                <a:gd name="connsiteY25" fmla="*/ 1566193 h 2342242"/>
                <a:gd name="connsiteX26" fmla="*/ 1219200 w 3212157"/>
                <a:gd name="connsiteY26" fmla="*/ 1261393 h 2342242"/>
                <a:gd name="connsiteX27" fmla="*/ 571500 w 3212157"/>
                <a:gd name="connsiteY27" fmla="*/ 1375693 h 2342242"/>
                <a:gd name="connsiteX28" fmla="*/ 0 w 3212157"/>
                <a:gd name="connsiteY28" fmla="*/ 1347118 h 2342242"/>
                <a:gd name="connsiteX29" fmla="*/ 0 w 3212157"/>
                <a:gd name="connsiteY29" fmla="*/ 32668 h 2342242"/>
                <a:gd name="connsiteX30" fmla="*/ 304725 w 3212157"/>
                <a:gd name="connsiteY30" fmla="*/ 0 h 234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12157" h="2342242">
                  <a:moveTo>
                    <a:pt x="304725" y="0"/>
                  </a:moveTo>
                  <a:lnTo>
                    <a:pt x="95250" y="289843"/>
                  </a:lnTo>
                  <a:cubicBezTo>
                    <a:pt x="349250" y="791493"/>
                    <a:pt x="831850" y="473993"/>
                    <a:pt x="1352550" y="166018"/>
                  </a:cubicBezTo>
                  <a:cubicBezTo>
                    <a:pt x="1641475" y="302543"/>
                    <a:pt x="1968500" y="315243"/>
                    <a:pt x="2314575" y="366043"/>
                  </a:cubicBezTo>
                  <a:cubicBezTo>
                    <a:pt x="2560048" y="650027"/>
                    <a:pt x="2944521" y="1052815"/>
                    <a:pt x="3152217" y="1297978"/>
                  </a:cubicBezTo>
                  <a:cubicBezTo>
                    <a:pt x="3250972" y="1393346"/>
                    <a:pt x="3210819" y="1451593"/>
                    <a:pt x="3152217" y="1510195"/>
                  </a:cubicBezTo>
                  <a:cubicBezTo>
                    <a:pt x="3093615" y="1568797"/>
                    <a:pt x="2998602" y="1568797"/>
                    <a:pt x="2940000" y="1510195"/>
                  </a:cubicBezTo>
                  <a:lnTo>
                    <a:pt x="2539107" y="1109301"/>
                  </a:lnTo>
                  <a:lnTo>
                    <a:pt x="2474399" y="1196010"/>
                  </a:lnTo>
                  <a:lnTo>
                    <a:pt x="2907621" y="1629233"/>
                  </a:lnTo>
                  <a:cubicBezTo>
                    <a:pt x="2966223" y="1687835"/>
                    <a:pt x="2966223" y="1782848"/>
                    <a:pt x="2907621" y="1841450"/>
                  </a:cubicBezTo>
                  <a:cubicBezTo>
                    <a:pt x="2849019" y="1900052"/>
                    <a:pt x="2754006" y="1900052"/>
                    <a:pt x="2695404" y="1841450"/>
                  </a:cubicBezTo>
                  <a:lnTo>
                    <a:pt x="2293017" y="1439062"/>
                  </a:lnTo>
                  <a:lnTo>
                    <a:pt x="2228234" y="1525871"/>
                  </a:lnTo>
                  <a:lnTo>
                    <a:pt x="2648161" y="1945798"/>
                  </a:lnTo>
                  <a:cubicBezTo>
                    <a:pt x="2706763" y="2004400"/>
                    <a:pt x="2706763" y="2099413"/>
                    <a:pt x="2648161" y="2158015"/>
                  </a:cubicBezTo>
                  <a:cubicBezTo>
                    <a:pt x="2589559" y="2216617"/>
                    <a:pt x="2494546" y="2216617"/>
                    <a:pt x="2435944" y="2158015"/>
                  </a:cubicBezTo>
                  <a:lnTo>
                    <a:pt x="2046853" y="1768922"/>
                  </a:lnTo>
                  <a:lnTo>
                    <a:pt x="1987859" y="1855172"/>
                  </a:lnTo>
                  <a:lnTo>
                    <a:pt x="2218760" y="2086074"/>
                  </a:lnTo>
                  <a:cubicBezTo>
                    <a:pt x="2277362" y="2144676"/>
                    <a:pt x="2277362" y="2239689"/>
                    <a:pt x="2218760" y="2298291"/>
                  </a:cubicBezTo>
                  <a:cubicBezTo>
                    <a:pt x="2160158" y="2356893"/>
                    <a:pt x="2065146" y="2356893"/>
                    <a:pt x="2006543" y="2298291"/>
                  </a:cubicBezTo>
                  <a:lnTo>
                    <a:pt x="1798691" y="2090437"/>
                  </a:lnTo>
                  <a:lnTo>
                    <a:pt x="1775643" y="2067389"/>
                  </a:lnTo>
                  <a:lnTo>
                    <a:pt x="1842458" y="1978133"/>
                  </a:lnTo>
                  <a:cubicBezTo>
                    <a:pt x="2026677" y="1621060"/>
                    <a:pt x="1697608" y="1486368"/>
                    <a:pt x="1533525" y="1566193"/>
                  </a:cubicBezTo>
                  <a:cubicBezTo>
                    <a:pt x="1555750" y="1337593"/>
                    <a:pt x="1380229" y="1250699"/>
                    <a:pt x="1219200" y="1261393"/>
                  </a:cubicBezTo>
                  <a:cubicBezTo>
                    <a:pt x="1190625" y="972468"/>
                    <a:pt x="838200" y="807368"/>
                    <a:pt x="571500" y="1375693"/>
                  </a:cubicBezTo>
                  <a:cubicBezTo>
                    <a:pt x="504825" y="1128043"/>
                    <a:pt x="276225" y="1080418"/>
                    <a:pt x="0" y="1347118"/>
                  </a:cubicBezTo>
                  <a:lnTo>
                    <a:pt x="0" y="32668"/>
                  </a:lnTo>
                  <a:lnTo>
                    <a:pt x="304725" y="0"/>
                  </a:lnTo>
                  <a:close/>
                </a:path>
              </a:pathLst>
            </a:custGeom>
            <a:grp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22508E84-8E9C-467B-8D72-D2A3B9592673}"/>
              </a:ext>
            </a:extLst>
          </p:cNvPr>
          <p:cNvSpPr/>
          <p:nvPr/>
        </p:nvSpPr>
        <p:spPr>
          <a:xfrm>
            <a:off x="-2" y="4740552"/>
            <a:ext cx="4754880" cy="1315595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1C17ED7-FD22-425E-A619-B215C1608483}"/>
              </a:ext>
            </a:extLst>
          </p:cNvPr>
          <p:cNvSpPr/>
          <p:nvPr/>
        </p:nvSpPr>
        <p:spPr>
          <a:xfrm>
            <a:off x="7437120" y="4740552"/>
            <a:ext cx="4754880" cy="1315595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3" name="Heart 38">
            <a:extLst>
              <a:ext uri="{FF2B5EF4-FFF2-40B4-BE49-F238E27FC236}">
                <a16:creationId xmlns:a16="http://schemas.microsoft.com/office/drawing/2014/main" id="{08687BFF-D9B0-4637-A3A6-F5B6BB907716}"/>
              </a:ext>
            </a:extLst>
          </p:cNvPr>
          <p:cNvSpPr/>
          <p:nvPr/>
        </p:nvSpPr>
        <p:spPr>
          <a:xfrm>
            <a:off x="5223027" y="1717761"/>
            <a:ext cx="1669746" cy="1511828"/>
          </a:xfrm>
          <a:custGeom>
            <a:avLst/>
            <a:gdLst>
              <a:gd name="connsiteX0" fmla="*/ 890820 w 1781639"/>
              <a:gd name="connsiteY0" fmla="*/ 461125 h 1844501"/>
              <a:gd name="connsiteX1" fmla="*/ 890820 w 1781639"/>
              <a:gd name="connsiteY1" fmla="*/ 1844501 h 1844501"/>
              <a:gd name="connsiteX2" fmla="*/ 890820 w 1781639"/>
              <a:gd name="connsiteY2" fmla="*/ 461125 h 1844501"/>
              <a:gd name="connsiteX0" fmla="*/ 900697 w 1798010"/>
              <a:gd name="connsiteY0" fmla="*/ 438276 h 1821652"/>
              <a:gd name="connsiteX1" fmla="*/ 900697 w 1798010"/>
              <a:gd name="connsiteY1" fmla="*/ 1821652 h 1821652"/>
              <a:gd name="connsiteX2" fmla="*/ 900697 w 1798010"/>
              <a:gd name="connsiteY2" fmla="*/ 438276 h 1821652"/>
              <a:gd name="connsiteX0" fmla="*/ 900697 w 1791294"/>
              <a:gd name="connsiteY0" fmla="*/ 256318 h 1639694"/>
              <a:gd name="connsiteX1" fmla="*/ 900697 w 1791294"/>
              <a:gd name="connsiteY1" fmla="*/ 1639694 h 1639694"/>
              <a:gd name="connsiteX2" fmla="*/ 900697 w 1791294"/>
              <a:gd name="connsiteY2" fmla="*/ 256318 h 1639694"/>
              <a:gd name="connsiteX0" fmla="*/ 900697 w 1786633"/>
              <a:gd name="connsiteY0" fmla="*/ 247316 h 1630692"/>
              <a:gd name="connsiteX1" fmla="*/ 900697 w 1786633"/>
              <a:gd name="connsiteY1" fmla="*/ 1630692 h 1630692"/>
              <a:gd name="connsiteX2" fmla="*/ 900697 w 1786633"/>
              <a:gd name="connsiteY2" fmla="*/ 247316 h 1630692"/>
              <a:gd name="connsiteX0" fmla="*/ 900697 w 1787297"/>
              <a:gd name="connsiteY0" fmla="*/ 247316 h 1630692"/>
              <a:gd name="connsiteX1" fmla="*/ 900697 w 1787297"/>
              <a:gd name="connsiteY1" fmla="*/ 1630692 h 1630692"/>
              <a:gd name="connsiteX2" fmla="*/ 900697 w 1787297"/>
              <a:gd name="connsiteY2" fmla="*/ 247316 h 1630692"/>
              <a:gd name="connsiteX0" fmla="*/ 900697 w 1789293"/>
              <a:gd name="connsiteY0" fmla="*/ 248439 h 1631815"/>
              <a:gd name="connsiteX1" fmla="*/ 900697 w 1789293"/>
              <a:gd name="connsiteY1" fmla="*/ 1631815 h 1631815"/>
              <a:gd name="connsiteX2" fmla="*/ 900697 w 1789293"/>
              <a:gd name="connsiteY2" fmla="*/ 248439 h 1631815"/>
              <a:gd name="connsiteX0" fmla="*/ 900697 w 1790626"/>
              <a:gd name="connsiteY0" fmla="*/ 250689 h 1634065"/>
              <a:gd name="connsiteX1" fmla="*/ 900697 w 1790626"/>
              <a:gd name="connsiteY1" fmla="*/ 1634065 h 1634065"/>
              <a:gd name="connsiteX2" fmla="*/ 900697 w 1790626"/>
              <a:gd name="connsiteY2" fmla="*/ 250689 h 1634065"/>
              <a:gd name="connsiteX0" fmla="*/ 900697 w 1792632"/>
              <a:gd name="connsiteY0" fmla="*/ 247316 h 1630692"/>
              <a:gd name="connsiteX1" fmla="*/ 900697 w 1792632"/>
              <a:gd name="connsiteY1" fmla="*/ 1630692 h 1630692"/>
              <a:gd name="connsiteX2" fmla="*/ 900697 w 1792632"/>
              <a:gd name="connsiteY2" fmla="*/ 247316 h 1630692"/>
              <a:gd name="connsiteX0" fmla="*/ 907623 w 1799558"/>
              <a:gd name="connsiteY0" fmla="*/ 246191 h 1629567"/>
              <a:gd name="connsiteX1" fmla="*/ 907623 w 1799558"/>
              <a:gd name="connsiteY1" fmla="*/ 1629567 h 1629567"/>
              <a:gd name="connsiteX2" fmla="*/ 907623 w 1799558"/>
              <a:gd name="connsiteY2" fmla="*/ 246191 h 1629567"/>
              <a:gd name="connsiteX0" fmla="*/ 907623 w 1806494"/>
              <a:gd name="connsiteY0" fmla="*/ 240577 h 1623953"/>
              <a:gd name="connsiteX1" fmla="*/ 907623 w 1806494"/>
              <a:gd name="connsiteY1" fmla="*/ 1623953 h 1623953"/>
              <a:gd name="connsiteX2" fmla="*/ 907623 w 1806494"/>
              <a:gd name="connsiteY2" fmla="*/ 240577 h 1623953"/>
              <a:gd name="connsiteX0" fmla="*/ 895538 w 1794409"/>
              <a:gd name="connsiteY0" fmla="*/ 243927 h 1627303"/>
              <a:gd name="connsiteX1" fmla="*/ 895538 w 1794409"/>
              <a:gd name="connsiteY1" fmla="*/ 1627303 h 1627303"/>
              <a:gd name="connsiteX2" fmla="*/ 895538 w 1794409"/>
              <a:gd name="connsiteY2" fmla="*/ 243927 h 1627303"/>
              <a:gd name="connsiteX0" fmla="*/ 899541 w 1798412"/>
              <a:gd name="connsiteY0" fmla="*/ 238685 h 1622061"/>
              <a:gd name="connsiteX1" fmla="*/ 899541 w 1798412"/>
              <a:gd name="connsiteY1" fmla="*/ 1622061 h 1622061"/>
              <a:gd name="connsiteX2" fmla="*/ 899541 w 1798412"/>
              <a:gd name="connsiteY2" fmla="*/ 238685 h 1622061"/>
              <a:gd name="connsiteX0" fmla="*/ 901553 w 1800424"/>
              <a:gd name="connsiteY0" fmla="*/ 238685 h 1622061"/>
              <a:gd name="connsiteX1" fmla="*/ 901553 w 1800424"/>
              <a:gd name="connsiteY1" fmla="*/ 1622061 h 1622061"/>
              <a:gd name="connsiteX2" fmla="*/ 901553 w 1800424"/>
              <a:gd name="connsiteY2" fmla="*/ 238685 h 1622061"/>
              <a:gd name="connsiteX0" fmla="*/ 899542 w 1798413"/>
              <a:gd name="connsiteY0" fmla="*/ 246163 h 1629539"/>
              <a:gd name="connsiteX1" fmla="*/ 899542 w 1798413"/>
              <a:gd name="connsiteY1" fmla="*/ 1629539 h 1629539"/>
              <a:gd name="connsiteX2" fmla="*/ 899542 w 1798413"/>
              <a:gd name="connsiteY2" fmla="*/ 246163 h 1629539"/>
              <a:gd name="connsiteX0" fmla="*/ 899542 w 1800423"/>
              <a:gd name="connsiteY0" fmla="*/ 246163 h 1629539"/>
              <a:gd name="connsiteX1" fmla="*/ 899542 w 1800423"/>
              <a:gd name="connsiteY1" fmla="*/ 1629539 h 1629539"/>
              <a:gd name="connsiteX2" fmla="*/ 899542 w 1800423"/>
              <a:gd name="connsiteY2" fmla="*/ 246163 h 1629539"/>
              <a:gd name="connsiteX0" fmla="*/ 899542 w 1799752"/>
              <a:gd name="connsiteY0" fmla="*/ 246163 h 1629539"/>
              <a:gd name="connsiteX1" fmla="*/ 899542 w 1799752"/>
              <a:gd name="connsiteY1" fmla="*/ 1629539 h 1629539"/>
              <a:gd name="connsiteX2" fmla="*/ 899542 w 1799752"/>
              <a:gd name="connsiteY2" fmla="*/ 246163 h 1629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99752" h="1629539">
                <a:moveTo>
                  <a:pt x="899542" y="246163"/>
                </a:moveTo>
                <a:cubicBezTo>
                  <a:pt x="1254995" y="-397486"/>
                  <a:pt x="2734018" y="295944"/>
                  <a:pt x="899542" y="1629539"/>
                </a:cubicBezTo>
                <a:cubicBezTo>
                  <a:pt x="-934936" y="290704"/>
                  <a:pt x="546708" y="-402727"/>
                  <a:pt x="899542" y="246163"/>
                </a:cubicBezTo>
                <a:close/>
              </a:path>
            </a:pathLst>
          </a:cu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1CFE304F-E15B-4C5B-8921-6515FE1ABC4F}"/>
              </a:ext>
            </a:extLst>
          </p:cNvPr>
          <p:cNvSpPr/>
          <p:nvPr/>
        </p:nvSpPr>
        <p:spPr>
          <a:xfrm>
            <a:off x="5831814" y="3489266"/>
            <a:ext cx="452171" cy="534741"/>
          </a:xfrm>
          <a:custGeom>
            <a:avLst/>
            <a:gdLst>
              <a:gd name="connsiteX0" fmla="*/ 1096826 w 1095375"/>
              <a:gd name="connsiteY0" fmla="*/ 851000 h 1295400"/>
              <a:gd name="connsiteX1" fmla="*/ 867273 w 1095375"/>
              <a:gd name="connsiteY1" fmla="*/ 1211997 h 1295400"/>
              <a:gd name="connsiteX2" fmla="*/ 99558 w 1095375"/>
              <a:gd name="connsiteY2" fmla="*/ 1095793 h 1295400"/>
              <a:gd name="connsiteX3" fmla="*/ 52886 w 1095375"/>
              <a:gd name="connsiteY3" fmla="*/ 638592 h 1295400"/>
              <a:gd name="connsiteX4" fmla="*/ 246243 w 1095375"/>
              <a:gd name="connsiteY4" fmla="*/ 369987 h 1295400"/>
              <a:gd name="connsiteX5" fmla="*/ 532946 w 1095375"/>
              <a:gd name="connsiteY5" fmla="*/ 14705 h 1295400"/>
              <a:gd name="connsiteX6" fmla="*/ 568188 w 1095375"/>
              <a:gd name="connsiteY6" fmla="*/ 11847 h 1295400"/>
              <a:gd name="connsiteX7" fmla="*/ 1011101 w 1095375"/>
              <a:gd name="connsiteY7" fmla="*/ 556677 h 1295400"/>
              <a:gd name="connsiteX8" fmla="*/ 1096826 w 1095375"/>
              <a:gd name="connsiteY8" fmla="*/ 85100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375" h="1295400">
                <a:moveTo>
                  <a:pt x="1096826" y="851000"/>
                </a:moveTo>
                <a:cubicBezTo>
                  <a:pt x="1092063" y="996732"/>
                  <a:pt x="1009196" y="1122463"/>
                  <a:pt x="867273" y="1211997"/>
                </a:cubicBezTo>
                <a:cubicBezTo>
                  <a:pt x="622481" y="1368207"/>
                  <a:pt x="271961" y="1315820"/>
                  <a:pt x="99558" y="1095793"/>
                </a:cubicBezTo>
                <a:cubicBezTo>
                  <a:pt x="-10932" y="954822"/>
                  <a:pt x="-33792" y="801470"/>
                  <a:pt x="52886" y="638592"/>
                </a:cubicBezTo>
                <a:cubicBezTo>
                  <a:pt x="106226" y="541437"/>
                  <a:pt x="175758" y="454760"/>
                  <a:pt x="246243" y="369987"/>
                </a:cubicBezTo>
                <a:cubicBezTo>
                  <a:pt x="343398" y="252830"/>
                  <a:pt x="449126" y="142340"/>
                  <a:pt x="532946" y="14705"/>
                </a:cubicBezTo>
                <a:cubicBezTo>
                  <a:pt x="544376" y="-3393"/>
                  <a:pt x="552948" y="-5298"/>
                  <a:pt x="568188" y="11847"/>
                </a:cubicBezTo>
                <a:cubicBezTo>
                  <a:pt x="723446" y="187107"/>
                  <a:pt x="892038" y="351890"/>
                  <a:pt x="1011101" y="556677"/>
                </a:cubicBezTo>
                <a:cubicBezTo>
                  <a:pt x="1059678" y="639545"/>
                  <a:pt x="1095873" y="727175"/>
                  <a:pt x="1096826" y="851000"/>
                </a:cubicBezTo>
                <a:close/>
              </a:path>
            </a:pathLst>
          </a:custGeom>
          <a:solidFill>
            <a:srgbClr val="C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B5BB5B6-8C24-43DB-8012-F3D6DB107CB5}"/>
              </a:ext>
            </a:extLst>
          </p:cNvPr>
          <p:cNvSpPr/>
          <p:nvPr/>
        </p:nvSpPr>
        <p:spPr>
          <a:xfrm>
            <a:off x="5428902" y="2340212"/>
            <a:ext cx="1285755" cy="785509"/>
          </a:xfrm>
          <a:custGeom>
            <a:avLst/>
            <a:gdLst>
              <a:gd name="connsiteX0" fmla="*/ 717606 w 1222890"/>
              <a:gd name="connsiteY0" fmla="*/ 0 h 874706"/>
              <a:gd name="connsiteX1" fmla="*/ 725454 w 1222890"/>
              <a:gd name="connsiteY1" fmla="*/ 6510 h 874706"/>
              <a:gd name="connsiteX2" fmla="*/ 1141366 w 1222890"/>
              <a:gd name="connsiteY2" fmla="*/ 159996 h 874706"/>
              <a:gd name="connsiteX3" fmla="*/ 1222890 w 1222890"/>
              <a:gd name="connsiteY3" fmla="*/ 165621 h 874706"/>
              <a:gd name="connsiteX4" fmla="*/ 1191945 w 1222890"/>
              <a:gd name="connsiteY4" fmla="*/ 235398 h 874706"/>
              <a:gd name="connsiteX5" fmla="*/ 565871 w 1222890"/>
              <a:gd name="connsiteY5" fmla="*/ 874706 h 874706"/>
              <a:gd name="connsiteX6" fmla="*/ 9755 w 1222890"/>
              <a:gd name="connsiteY6" fmla="*/ 346285 h 874706"/>
              <a:gd name="connsiteX7" fmla="*/ 0 w 1222890"/>
              <a:gd name="connsiteY7" fmla="*/ 331153 h 874706"/>
              <a:gd name="connsiteX8" fmla="*/ 135356 w 1222890"/>
              <a:gd name="connsiteY8" fmla="*/ 321813 h 874706"/>
              <a:gd name="connsiteX9" fmla="*/ 683225 w 1222890"/>
              <a:gd name="connsiteY9" fmla="*/ 50444 h 874706"/>
              <a:gd name="connsiteX0" fmla="*/ 717606 w 1222890"/>
              <a:gd name="connsiteY0" fmla="*/ 0 h 874706"/>
              <a:gd name="connsiteX1" fmla="*/ 725454 w 1222890"/>
              <a:gd name="connsiteY1" fmla="*/ 6510 h 874706"/>
              <a:gd name="connsiteX2" fmla="*/ 1141366 w 1222890"/>
              <a:gd name="connsiteY2" fmla="*/ 159996 h 874706"/>
              <a:gd name="connsiteX3" fmla="*/ 1222890 w 1222890"/>
              <a:gd name="connsiteY3" fmla="*/ 165621 h 874706"/>
              <a:gd name="connsiteX4" fmla="*/ 1191945 w 1222890"/>
              <a:gd name="connsiteY4" fmla="*/ 235398 h 874706"/>
              <a:gd name="connsiteX5" fmla="*/ 565871 w 1222890"/>
              <a:gd name="connsiteY5" fmla="*/ 874706 h 874706"/>
              <a:gd name="connsiteX6" fmla="*/ 9755 w 1222890"/>
              <a:gd name="connsiteY6" fmla="*/ 346285 h 874706"/>
              <a:gd name="connsiteX7" fmla="*/ 0 w 1222890"/>
              <a:gd name="connsiteY7" fmla="*/ 331153 h 874706"/>
              <a:gd name="connsiteX8" fmla="*/ 135356 w 1222890"/>
              <a:gd name="connsiteY8" fmla="*/ 321813 h 874706"/>
              <a:gd name="connsiteX9" fmla="*/ 717606 w 1222890"/>
              <a:gd name="connsiteY9" fmla="*/ 0 h 874706"/>
              <a:gd name="connsiteX0" fmla="*/ 717606 w 1222890"/>
              <a:gd name="connsiteY0" fmla="*/ 0 h 874706"/>
              <a:gd name="connsiteX1" fmla="*/ 725454 w 1222890"/>
              <a:gd name="connsiteY1" fmla="*/ 6510 h 874706"/>
              <a:gd name="connsiteX2" fmla="*/ 1141366 w 1222890"/>
              <a:gd name="connsiteY2" fmla="*/ 159996 h 874706"/>
              <a:gd name="connsiteX3" fmla="*/ 1222890 w 1222890"/>
              <a:gd name="connsiteY3" fmla="*/ 165621 h 874706"/>
              <a:gd name="connsiteX4" fmla="*/ 1191945 w 1222890"/>
              <a:gd name="connsiteY4" fmla="*/ 235398 h 874706"/>
              <a:gd name="connsiteX5" fmla="*/ 565871 w 1222890"/>
              <a:gd name="connsiteY5" fmla="*/ 874706 h 874706"/>
              <a:gd name="connsiteX6" fmla="*/ 9755 w 1222890"/>
              <a:gd name="connsiteY6" fmla="*/ 346285 h 874706"/>
              <a:gd name="connsiteX7" fmla="*/ 0 w 1222890"/>
              <a:gd name="connsiteY7" fmla="*/ 331153 h 874706"/>
              <a:gd name="connsiteX8" fmla="*/ 135356 w 1222890"/>
              <a:gd name="connsiteY8" fmla="*/ 321813 h 874706"/>
              <a:gd name="connsiteX9" fmla="*/ 717606 w 1222890"/>
              <a:gd name="connsiteY9" fmla="*/ 0 h 874706"/>
              <a:gd name="connsiteX0" fmla="*/ 717606 w 1222890"/>
              <a:gd name="connsiteY0" fmla="*/ 0 h 874706"/>
              <a:gd name="connsiteX1" fmla="*/ 1125504 w 1222890"/>
              <a:gd name="connsiteY1" fmla="*/ 16035 h 874706"/>
              <a:gd name="connsiteX2" fmla="*/ 1141366 w 1222890"/>
              <a:gd name="connsiteY2" fmla="*/ 159996 h 874706"/>
              <a:gd name="connsiteX3" fmla="*/ 1222890 w 1222890"/>
              <a:gd name="connsiteY3" fmla="*/ 165621 h 874706"/>
              <a:gd name="connsiteX4" fmla="*/ 1191945 w 1222890"/>
              <a:gd name="connsiteY4" fmla="*/ 235398 h 874706"/>
              <a:gd name="connsiteX5" fmla="*/ 565871 w 1222890"/>
              <a:gd name="connsiteY5" fmla="*/ 874706 h 874706"/>
              <a:gd name="connsiteX6" fmla="*/ 9755 w 1222890"/>
              <a:gd name="connsiteY6" fmla="*/ 346285 h 874706"/>
              <a:gd name="connsiteX7" fmla="*/ 0 w 1222890"/>
              <a:gd name="connsiteY7" fmla="*/ 331153 h 874706"/>
              <a:gd name="connsiteX8" fmla="*/ 135356 w 1222890"/>
              <a:gd name="connsiteY8" fmla="*/ 321813 h 874706"/>
              <a:gd name="connsiteX9" fmla="*/ 717606 w 1222890"/>
              <a:gd name="connsiteY9" fmla="*/ 0 h 874706"/>
              <a:gd name="connsiteX0" fmla="*/ 717606 w 1222890"/>
              <a:gd name="connsiteY0" fmla="*/ 0 h 874706"/>
              <a:gd name="connsiteX1" fmla="*/ 1141366 w 1222890"/>
              <a:gd name="connsiteY1" fmla="*/ 159996 h 874706"/>
              <a:gd name="connsiteX2" fmla="*/ 1222890 w 1222890"/>
              <a:gd name="connsiteY2" fmla="*/ 165621 h 874706"/>
              <a:gd name="connsiteX3" fmla="*/ 1191945 w 1222890"/>
              <a:gd name="connsiteY3" fmla="*/ 235398 h 874706"/>
              <a:gd name="connsiteX4" fmla="*/ 565871 w 1222890"/>
              <a:gd name="connsiteY4" fmla="*/ 874706 h 874706"/>
              <a:gd name="connsiteX5" fmla="*/ 9755 w 1222890"/>
              <a:gd name="connsiteY5" fmla="*/ 346285 h 874706"/>
              <a:gd name="connsiteX6" fmla="*/ 0 w 1222890"/>
              <a:gd name="connsiteY6" fmla="*/ 331153 h 874706"/>
              <a:gd name="connsiteX7" fmla="*/ 135356 w 1222890"/>
              <a:gd name="connsiteY7" fmla="*/ 321813 h 874706"/>
              <a:gd name="connsiteX8" fmla="*/ 717606 w 1222890"/>
              <a:gd name="connsiteY8" fmla="*/ 0 h 874706"/>
              <a:gd name="connsiteX0" fmla="*/ 717606 w 1222890"/>
              <a:gd name="connsiteY0" fmla="*/ 0 h 874706"/>
              <a:gd name="connsiteX1" fmla="*/ 1141366 w 1222890"/>
              <a:gd name="connsiteY1" fmla="*/ 159996 h 874706"/>
              <a:gd name="connsiteX2" fmla="*/ 1222890 w 1222890"/>
              <a:gd name="connsiteY2" fmla="*/ 165621 h 874706"/>
              <a:gd name="connsiteX3" fmla="*/ 1191945 w 1222890"/>
              <a:gd name="connsiteY3" fmla="*/ 235398 h 874706"/>
              <a:gd name="connsiteX4" fmla="*/ 565871 w 1222890"/>
              <a:gd name="connsiteY4" fmla="*/ 874706 h 874706"/>
              <a:gd name="connsiteX5" fmla="*/ 9755 w 1222890"/>
              <a:gd name="connsiteY5" fmla="*/ 346285 h 874706"/>
              <a:gd name="connsiteX6" fmla="*/ 0 w 1222890"/>
              <a:gd name="connsiteY6" fmla="*/ 331153 h 874706"/>
              <a:gd name="connsiteX7" fmla="*/ 135356 w 1222890"/>
              <a:gd name="connsiteY7" fmla="*/ 321813 h 874706"/>
              <a:gd name="connsiteX8" fmla="*/ 717606 w 1222890"/>
              <a:gd name="connsiteY8" fmla="*/ 0 h 874706"/>
              <a:gd name="connsiteX0" fmla="*/ 755706 w 1222890"/>
              <a:gd name="connsiteY0" fmla="*/ 0 h 808031"/>
              <a:gd name="connsiteX1" fmla="*/ 1141366 w 1222890"/>
              <a:gd name="connsiteY1" fmla="*/ 93321 h 808031"/>
              <a:gd name="connsiteX2" fmla="*/ 1222890 w 1222890"/>
              <a:gd name="connsiteY2" fmla="*/ 98946 h 808031"/>
              <a:gd name="connsiteX3" fmla="*/ 1191945 w 1222890"/>
              <a:gd name="connsiteY3" fmla="*/ 168723 h 808031"/>
              <a:gd name="connsiteX4" fmla="*/ 565871 w 1222890"/>
              <a:gd name="connsiteY4" fmla="*/ 808031 h 808031"/>
              <a:gd name="connsiteX5" fmla="*/ 9755 w 1222890"/>
              <a:gd name="connsiteY5" fmla="*/ 279610 h 808031"/>
              <a:gd name="connsiteX6" fmla="*/ 0 w 1222890"/>
              <a:gd name="connsiteY6" fmla="*/ 264478 h 808031"/>
              <a:gd name="connsiteX7" fmla="*/ 135356 w 1222890"/>
              <a:gd name="connsiteY7" fmla="*/ 255138 h 808031"/>
              <a:gd name="connsiteX8" fmla="*/ 755706 w 1222890"/>
              <a:gd name="connsiteY8" fmla="*/ 0 h 808031"/>
              <a:gd name="connsiteX0" fmla="*/ 755706 w 1222890"/>
              <a:gd name="connsiteY0" fmla="*/ 0 h 808031"/>
              <a:gd name="connsiteX1" fmla="*/ 1141366 w 1222890"/>
              <a:gd name="connsiteY1" fmla="*/ 93321 h 808031"/>
              <a:gd name="connsiteX2" fmla="*/ 1222890 w 1222890"/>
              <a:gd name="connsiteY2" fmla="*/ 98946 h 808031"/>
              <a:gd name="connsiteX3" fmla="*/ 1191945 w 1222890"/>
              <a:gd name="connsiteY3" fmla="*/ 168723 h 808031"/>
              <a:gd name="connsiteX4" fmla="*/ 565871 w 1222890"/>
              <a:gd name="connsiteY4" fmla="*/ 808031 h 808031"/>
              <a:gd name="connsiteX5" fmla="*/ 9755 w 1222890"/>
              <a:gd name="connsiteY5" fmla="*/ 279610 h 808031"/>
              <a:gd name="connsiteX6" fmla="*/ 0 w 1222890"/>
              <a:gd name="connsiteY6" fmla="*/ 264478 h 808031"/>
              <a:gd name="connsiteX7" fmla="*/ 402056 w 1222890"/>
              <a:gd name="connsiteY7" fmla="*/ 178938 h 808031"/>
              <a:gd name="connsiteX8" fmla="*/ 755706 w 1222890"/>
              <a:gd name="connsiteY8" fmla="*/ 0 h 808031"/>
              <a:gd name="connsiteX0" fmla="*/ 818571 w 1285755"/>
              <a:gd name="connsiteY0" fmla="*/ 0 h 808031"/>
              <a:gd name="connsiteX1" fmla="*/ 1204231 w 1285755"/>
              <a:gd name="connsiteY1" fmla="*/ 93321 h 808031"/>
              <a:gd name="connsiteX2" fmla="*/ 1285755 w 1285755"/>
              <a:gd name="connsiteY2" fmla="*/ 98946 h 808031"/>
              <a:gd name="connsiteX3" fmla="*/ 1254810 w 1285755"/>
              <a:gd name="connsiteY3" fmla="*/ 168723 h 808031"/>
              <a:gd name="connsiteX4" fmla="*/ 628736 w 1285755"/>
              <a:gd name="connsiteY4" fmla="*/ 808031 h 808031"/>
              <a:gd name="connsiteX5" fmla="*/ 72620 w 1285755"/>
              <a:gd name="connsiteY5" fmla="*/ 279610 h 808031"/>
              <a:gd name="connsiteX6" fmla="*/ 0 w 1285755"/>
              <a:gd name="connsiteY6" fmla="*/ 164465 h 808031"/>
              <a:gd name="connsiteX7" fmla="*/ 464921 w 1285755"/>
              <a:gd name="connsiteY7" fmla="*/ 178938 h 808031"/>
              <a:gd name="connsiteX8" fmla="*/ 818571 w 1285755"/>
              <a:gd name="connsiteY8" fmla="*/ 0 h 808031"/>
              <a:gd name="connsiteX0" fmla="*/ 818571 w 1285755"/>
              <a:gd name="connsiteY0" fmla="*/ 0 h 808031"/>
              <a:gd name="connsiteX1" fmla="*/ 1204231 w 1285755"/>
              <a:gd name="connsiteY1" fmla="*/ 93321 h 808031"/>
              <a:gd name="connsiteX2" fmla="*/ 1285755 w 1285755"/>
              <a:gd name="connsiteY2" fmla="*/ 98946 h 808031"/>
              <a:gd name="connsiteX3" fmla="*/ 1254810 w 1285755"/>
              <a:gd name="connsiteY3" fmla="*/ 168723 h 808031"/>
              <a:gd name="connsiteX4" fmla="*/ 628736 w 1285755"/>
              <a:gd name="connsiteY4" fmla="*/ 808031 h 808031"/>
              <a:gd name="connsiteX5" fmla="*/ 72620 w 1285755"/>
              <a:gd name="connsiteY5" fmla="*/ 279610 h 808031"/>
              <a:gd name="connsiteX6" fmla="*/ 0 w 1285755"/>
              <a:gd name="connsiteY6" fmla="*/ 164465 h 808031"/>
              <a:gd name="connsiteX7" fmla="*/ 464921 w 1285755"/>
              <a:gd name="connsiteY7" fmla="*/ 178938 h 808031"/>
              <a:gd name="connsiteX8" fmla="*/ 818571 w 1285755"/>
              <a:gd name="connsiteY8" fmla="*/ 0 h 808031"/>
              <a:gd name="connsiteX0" fmla="*/ 818571 w 1285755"/>
              <a:gd name="connsiteY0" fmla="*/ 0 h 808031"/>
              <a:gd name="connsiteX1" fmla="*/ 1204231 w 1285755"/>
              <a:gd name="connsiteY1" fmla="*/ 93321 h 808031"/>
              <a:gd name="connsiteX2" fmla="*/ 1285755 w 1285755"/>
              <a:gd name="connsiteY2" fmla="*/ 98946 h 808031"/>
              <a:gd name="connsiteX3" fmla="*/ 1254810 w 1285755"/>
              <a:gd name="connsiteY3" fmla="*/ 168723 h 808031"/>
              <a:gd name="connsiteX4" fmla="*/ 628736 w 1285755"/>
              <a:gd name="connsiteY4" fmla="*/ 808031 h 808031"/>
              <a:gd name="connsiteX5" fmla="*/ 72620 w 1285755"/>
              <a:gd name="connsiteY5" fmla="*/ 279610 h 808031"/>
              <a:gd name="connsiteX6" fmla="*/ 0 w 1285755"/>
              <a:gd name="connsiteY6" fmla="*/ 164465 h 808031"/>
              <a:gd name="connsiteX7" fmla="*/ 299186 w 1285755"/>
              <a:gd name="connsiteY7" fmla="*/ 221801 h 808031"/>
              <a:gd name="connsiteX8" fmla="*/ 818571 w 1285755"/>
              <a:gd name="connsiteY8" fmla="*/ 0 h 808031"/>
              <a:gd name="connsiteX0" fmla="*/ 818571 w 1285755"/>
              <a:gd name="connsiteY0" fmla="*/ 0 h 808031"/>
              <a:gd name="connsiteX1" fmla="*/ 1204231 w 1285755"/>
              <a:gd name="connsiteY1" fmla="*/ 93321 h 808031"/>
              <a:gd name="connsiteX2" fmla="*/ 1285755 w 1285755"/>
              <a:gd name="connsiteY2" fmla="*/ 98946 h 808031"/>
              <a:gd name="connsiteX3" fmla="*/ 1254810 w 1285755"/>
              <a:gd name="connsiteY3" fmla="*/ 168723 h 808031"/>
              <a:gd name="connsiteX4" fmla="*/ 628736 w 1285755"/>
              <a:gd name="connsiteY4" fmla="*/ 808031 h 808031"/>
              <a:gd name="connsiteX5" fmla="*/ 72620 w 1285755"/>
              <a:gd name="connsiteY5" fmla="*/ 279610 h 808031"/>
              <a:gd name="connsiteX6" fmla="*/ 0 w 1285755"/>
              <a:gd name="connsiteY6" fmla="*/ 164465 h 808031"/>
              <a:gd name="connsiteX7" fmla="*/ 299186 w 1285755"/>
              <a:gd name="connsiteY7" fmla="*/ 221801 h 808031"/>
              <a:gd name="connsiteX8" fmla="*/ 818571 w 1285755"/>
              <a:gd name="connsiteY8" fmla="*/ 0 h 808031"/>
              <a:gd name="connsiteX0" fmla="*/ 818571 w 1285755"/>
              <a:gd name="connsiteY0" fmla="*/ 0 h 808031"/>
              <a:gd name="connsiteX1" fmla="*/ 1204231 w 1285755"/>
              <a:gd name="connsiteY1" fmla="*/ 93321 h 808031"/>
              <a:gd name="connsiteX2" fmla="*/ 1285755 w 1285755"/>
              <a:gd name="connsiteY2" fmla="*/ 98946 h 808031"/>
              <a:gd name="connsiteX3" fmla="*/ 1254810 w 1285755"/>
              <a:gd name="connsiteY3" fmla="*/ 168723 h 808031"/>
              <a:gd name="connsiteX4" fmla="*/ 628736 w 1285755"/>
              <a:gd name="connsiteY4" fmla="*/ 808031 h 808031"/>
              <a:gd name="connsiteX5" fmla="*/ 72620 w 1285755"/>
              <a:gd name="connsiteY5" fmla="*/ 279610 h 808031"/>
              <a:gd name="connsiteX6" fmla="*/ 0 w 1285755"/>
              <a:gd name="connsiteY6" fmla="*/ 164465 h 808031"/>
              <a:gd name="connsiteX7" fmla="*/ 299186 w 1285755"/>
              <a:gd name="connsiteY7" fmla="*/ 221801 h 808031"/>
              <a:gd name="connsiteX8" fmla="*/ 818571 w 1285755"/>
              <a:gd name="connsiteY8" fmla="*/ 0 h 808031"/>
              <a:gd name="connsiteX0" fmla="*/ 818571 w 1285755"/>
              <a:gd name="connsiteY0" fmla="*/ 0 h 808031"/>
              <a:gd name="connsiteX1" fmla="*/ 1204231 w 1285755"/>
              <a:gd name="connsiteY1" fmla="*/ 93321 h 808031"/>
              <a:gd name="connsiteX2" fmla="*/ 1285755 w 1285755"/>
              <a:gd name="connsiteY2" fmla="*/ 98946 h 808031"/>
              <a:gd name="connsiteX3" fmla="*/ 1254810 w 1285755"/>
              <a:gd name="connsiteY3" fmla="*/ 168723 h 808031"/>
              <a:gd name="connsiteX4" fmla="*/ 628736 w 1285755"/>
              <a:gd name="connsiteY4" fmla="*/ 808031 h 808031"/>
              <a:gd name="connsiteX5" fmla="*/ 72620 w 1285755"/>
              <a:gd name="connsiteY5" fmla="*/ 279610 h 808031"/>
              <a:gd name="connsiteX6" fmla="*/ 0 w 1285755"/>
              <a:gd name="connsiteY6" fmla="*/ 164465 h 808031"/>
              <a:gd name="connsiteX7" fmla="*/ 276326 w 1285755"/>
              <a:gd name="connsiteY7" fmla="*/ 241804 h 808031"/>
              <a:gd name="connsiteX8" fmla="*/ 818571 w 1285755"/>
              <a:gd name="connsiteY8" fmla="*/ 0 h 808031"/>
              <a:gd name="connsiteX0" fmla="*/ 818571 w 1285755"/>
              <a:gd name="connsiteY0" fmla="*/ 0 h 808031"/>
              <a:gd name="connsiteX1" fmla="*/ 1204231 w 1285755"/>
              <a:gd name="connsiteY1" fmla="*/ 93321 h 808031"/>
              <a:gd name="connsiteX2" fmla="*/ 1285755 w 1285755"/>
              <a:gd name="connsiteY2" fmla="*/ 98946 h 808031"/>
              <a:gd name="connsiteX3" fmla="*/ 1254810 w 1285755"/>
              <a:gd name="connsiteY3" fmla="*/ 168723 h 808031"/>
              <a:gd name="connsiteX4" fmla="*/ 628736 w 1285755"/>
              <a:gd name="connsiteY4" fmla="*/ 808031 h 808031"/>
              <a:gd name="connsiteX5" fmla="*/ 72620 w 1285755"/>
              <a:gd name="connsiteY5" fmla="*/ 279610 h 808031"/>
              <a:gd name="connsiteX6" fmla="*/ 0 w 1285755"/>
              <a:gd name="connsiteY6" fmla="*/ 164465 h 808031"/>
              <a:gd name="connsiteX7" fmla="*/ 276326 w 1285755"/>
              <a:gd name="connsiteY7" fmla="*/ 241804 h 808031"/>
              <a:gd name="connsiteX8" fmla="*/ 818571 w 1285755"/>
              <a:gd name="connsiteY8" fmla="*/ 0 h 808031"/>
              <a:gd name="connsiteX0" fmla="*/ 818571 w 1285755"/>
              <a:gd name="connsiteY0" fmla="*/ 0 h 808031"/>
              <a:gd name="connsiteX1" fmla="*/ 1204231 w 1285755"/>
              <a:gd name="connsiteY1" fmla="*/ 93321 h 808031"/>
              <a:gd name="connsiteX2" fmla="*/ 1285755 w 1285755"/>
              <a:gd name="connsiteY2" fmla="*/ 98946 h 808031"/>
              <a:gd name="connsiteX3" fmla="*/ 1254810 w 1285755"/>
              <a:gd name="connsiteY3" fmla="*/ 168723 h 808031"/>
              <a:gd name="connsiteX4" fmla="*/ 628736 w 1285755"/>
              <a:gd name="connsiteY4" fmla="*/ 808031 h 808031"/>
              <a:gd name="connsiteX5" fmla="*/ 72620 w 1285755"/>
              <a:gd name="connsiteY5" fmla="*/ 279610 h 808031"/>
              <a:gd name="connsiteX6" fmla="*/ 0 w 1285755"/>
              <a:gd name="connsiteY6" fmla="*/ 164465 h 808031"/>
              <a:gd name="connsiteX7" fmla="*/ 276326 w 1285755"/>
              <a:gd name="connsiteY7" fmla="*/ 241804 h 808031"/>
              <a:gd name="connsiteX8" fmla="*/ 818571 w 1285755"/>
              <a:gd name="connsiteY8" fmla="*/ 0 h 808031"/>
              <a:gd name="connsiteX0" fmla="*/ 975734 w 1285755"/>
              <a:gd name="connsiteY0" fmla="*/ 0 h 785171"/>
              <a:gd name="connsiteX1" fmla="*/ 1204231 w 1285755"/>
              <a:gd name="connsiteY1" fmla="*/ 70461 h 785171"/>
              <a:gd name="connsiteX2" fmla="*/ 1285755 w 1285755"/>
              <a:gd name="connsiteY2" fmla="*/ 76086 h 785171"/>
              <a:gd name="connsiteX3" fmla="*/ 1254810 w 1285755"/>
              <a:gd name="connsiteY3" fmla="*/ 145863 h 785171"/>
              <a:gd name="connsiteX4" fmla="*/ 628736 w 1285755"/>
              <a:gd name="connsiteY4" fmla="*/ 785171 h 785171"/>
              <a:gd name="connsiteX5" fmla="*/ 72620 w 1285755"/>
              <a:gd name="connsiteY5" fmla="*/ 256750 h 785171"/>
              <a:gd name="connsiteX6" fmla="*/ 0 w 1285755"/>
              <a:gd name="connsiteY6" fmla="*/ 141605 h 785171"/>
              <a:gd name="connsiteX7" fmla="*/ 276326 w 1285755"/>
              <a:gd name="connsiteY7" fmla="*/ 218944 h 785171"/>
              <a:gd name="connsiteX8" fmla="*/ 975734 w 1285755"/>
              <a:gd name="connsiteY8" fmla="*/ 0 h 785171"/>
              <a:gd name="connsiteX0" fmla="*/ 975734 w 1285755"/>
              <a:gd name="connsiteY0" fmla="*/ 0 h 785171"/>
              <a:gd name="connsiteX1" fmla="*/ 1204231 w 1285755"/>
              <a:gd name="connsiteY1" fmla="*/ 70461 h 785171"/>
              <a:gd name="connsiteX2" fmla="*/ 1285755 w 1285755"/>
              <a:gd name="connsiteY2" fmla="*/ 76086 h 785171"/>
              <a:gd name="connsiteX3" fmla="*/ 1254810 w 1285755"/>
              <a:gd name="connsiteY3" fmla="*/ 145863 h 785171"/>
              <a:gd name="connsiteX4" fmla="*/ 628736 w 1285755"/>
              <a:gd name="connsiteY4" fmla="*/ 785171 h 785171"/>
              <a:gd name="connsiteX5" fmla="*/ 72620 w 1285755"/>
              <a:gd name="connsiteY5" fmla="*/ 256750 h 785171"/>
              <a:gd name="connsiteX6" fmla="*/ 0 w 1285755"/>
              <a:gd name="connsiteY6" fmla="*/ 141605 h 785171"/>
              <a:gd name="connsiteX7" fmla="*/ 276326 w 1285755"/>
              <a:gd name="connsiteY7" fmla="*/ 218944 h 785171"/>
              <a:gd name="connsiteX8" fmla="*/ 975734 w 1285755"/>
              <a:gd name="connsiteY8" fmla="*/ 0 h 785171"/>
              <a:gd name="connsiteX0" fmla="*/ 975734 w 1285755"/>
              <a:gd name="connsiteY0" fmla="*/ 0 h 785171"/>
              <a:gd name="connsiteX1" fmla="*/ 1204231 w 1285755"/>
              <a:gd name="connsiteY1" fmla="*/ 70461 h 785171"/>
              <a:gd name="connsiteX2" fmla="*/ 1285755 w 1285755"/>
              <a:gd name="connsiteY2" fmla="*/ 76086 h 785171"/>
              <a:gd name="connsiteX3" fmla="*/ 1254810 w 1285755"/>
              <a:gd name="connsiteY3" fmla="*/ 145863 h 785171"/>
              <a:gd name="connsiteX4" fmla="*/ 628736 w 1285755"/>
              <a:gd name="connsiteY4" fmla="*/ 785171 h 785171"/>
              <a:gd name="connsiteX5" fmla="*/ 72620 w 1285755"/>
              <a:gd name="connsiteY5" fmla="*/ 256750 h 785171"/>
              <a:gd name="connsiteX6" fmla="*/ 0 w 1285755"/>
              <a:gd name="connsiteY6" fmla="*/ 141605 h 785171"/>
              <a:gd name="connsiteX7" fmla="*/ 276326 w 1285755"/>
              <a:gd name="connsiteY7" fmla="*/ 218944 h 785171"/>
              <a:gd name="connsiteX8" fmla="*/ 975734 w 1285755"/>
              <a:gd name="connsiteY8" fmla="*/ 0 h 785171"/>
              <a:gd name="connsiteX0" fmla="*/ 975734 w 1285755"/>
              <a:gd name="connsiteY0" fmla="*/ 0 h 785171"/>
              <a:gd name="connsiteX1" fmla="*/ 1204231 w 1285755"/>
              <a:gd name="connsiteY1" fmla="*/ 70461 h 785171"/>
              <a:gd name="connsiteX2" fmla="*/ 1285755 w 1285755"/>
              <a:gd name="connsiteY2" fmla="*/ 76086 h 785171"/>
              <a:gd name="connsiteX3" fmla="*/ 1254810 w 1285755"/>
              <a:gd name="connsiteY3" fmla="*/ 145863 h 785171"/>
              <a:gd name="connsiteX4" fmla="*/ 628736 w 1285755"/>
              <a:gd name="connsiteY4" fmla="*/ 785171 h 785171"/>
              <a:gd name="connsiteX5" fmla="*/ 72620 w 1285755"/>
              <a:gd name="connsiteY5" fmla="*/ 256750 h 785171"/>
              <a:gd name="connsiteX6" fmla="*/ 0 w 1285755"/>
              <a:gd name="connsiteY6" fmla="*/ 141605 h 785171"/>
              <a:gd name="connsiteX7" fmla="*/ 279184 w 1285755"/>
              <a:gd name="connsiteY7" fmla="*/ 210371 h 785171"/>
              <a:gd name="connsiteX8" fmla="*/ 975734 w 1285755"/>
              <a:gd name="connsiteY8" fmla="*/ 0 h 785171"/>
              <a:gd name="connsiteX0" fmla="*/ 975734 w 1285755"/>
              <a:gd name="connsiteY0" fmla="*/ 0 h 785171"/>
              <a:gd name="connsiteX1" fmla="*/ 1204231 w 1285755"/>
              <a:gd name="connsiteY1" fmla="*/ 70461 h 785171"/>
              <a:gd name="connsiteX2" fmla="*/ 1285755 w 1285755"/>
              <a:gd name="connsiteY2" fmla="*/ 76086 h 785171"/>
              <a:gd name="connsiteX3" fmla="*/ 1254810 w 1285755"/>
              <a:gd name="connsiteY3" fmla="*/ 145863 h 785171"/>
              <a:gd name="connsiteX4" fmla="*/ 628736 w 1285755"/>
              <a:gd name="connsiteY4" fmla="*/ 785171 h 785171"/>
              <a:gd name="connsiteX5" fmla="*/ 72620 w 1285755"/>
              <a:gd name="connsiteY5" fmla="*/ 256750 h 785171"/>
              <a:gd name="connsiteX6" fmla="*/ 0 w 1285755"/>
              <a:gd name="connsiteY6" fmla="*/ 141605 h 785171"/>
              <a:gd name="connsiteX7" fmla="*/ 279184 w 1285755"/>
              <a:gd name="connsiteY7" fmla="*/ 210371 h 785171"/>
              <a:gd name="connsiteX8" fmla="*/ 975734 w 1285755"/>
              <a:gd name="connsiteY8" fmla="*/ 0 h 785171"/>
              <a:gd name="connsiteX0" fmla="*/ 975734 w 1285755"/>
              <a:gd name="connsiteY0" fmla="*/ 4156 h 789327"/>
              <a:gd name="connsiteX1" fmla="*/ 1285755 w 1285755"/>
              <a:gd name="connsiteY1" fmla="*/ 80242 h 789327"/>
              <a:gd name="connsiteX2" fmla="*/ 1254810 w 1285755"/>
              <a:gd name="connsiteY2" fmla="*/ 150019 h 789327"/>
              <a:gd name="connsiteX3" fmla="*/ 628736 w 1285755"/>
              <a:gd name="connsiteY3" fmla="*/ 789327 h 789327"/>
              <a:gd name="connsiteX4" fmla="*/ 72620 w 1285755"/>
              <a:gd name="connsiteY4" fmla="*/ 260906 h 789327"/>
              <a:gd name="connsiteX5" fmla="*/ 0 w 1285755"/>
              <a:gd name="connsiteY5" fmla="*/ 145761 h 789327"/>
              <a:gd name="connsiteX6" fmla="*/ 279184 w 1285755"/>
              <a:gd name="connsiteY6" fmla="*/ 214527 h 789327"/>
              <a:gd name="connsiteX7" fmla="*/ 975734 w 1285755"/>
              <a:gd name="connsiteY7" fmla="*/ 4156 h 789327"/>
              <a:gd name="connsiteX0" fmla="*/ 975734 w 1285755"/>
              <a:gd name="connsiteY0" fmla="*/ 338 h 785509"/>
              <a:gd name="connsiteX1" fmla="*/ 1285755 w 1285755"/>
              <a:gd name="connsiteY1" fmla="*/ 76424 h 785509"/>
              <a:gd name="connsiteX2" fmla="*/ 1254810 w 1285755"/>
              <a:gd name="connsiteY2" fmla="*/ 146201 h 785509"/>
              <a:gd name="connsiteX3" fmla="*/ 628736 w 1285755"/>
              <a:gd name="connsiteY3" fmla="*/ 785509 h 785509"/>
              <a:gd name="connsiteX4" fmla="*/ 72620 w 1285755"/>
              <a:gd name="connsiteY4" fmla="*/ 257088 h 785509"/>
              <a:gd name="connsiteX5" fmla="*/ 0 w 1285755"/>
              <a:gd name="connsiteY5" fmla="*/ 141943 h 785509"/>
              <a:gd name="connsiteX6" fmla="*/ 279184 w 1285755"/>
              <a:gd name="connsiteY6" fmla="*/ 210709 h 785509"/>
              <a:gd name="connsiteX7" fmla="*/ 975734 w 1285755"/>
              <a:gd name="connsiteY7" fmla="*/ 338 h 785509"/>
              <a:gd name="connsiteX0" fmla="*/ 975734 w 1285755"/>
              <a:gd name="connsiteY0" fmla="*/ 338 h 785509"/>
              <a:gd name="connsiteX1" fmla="*/ 1285755 w 1285755"/>
              <a:gd name="connsiteY1" fmla="*/ 76424 h 785509"/>
              <a:gd name="connsiteX2" fmla="*/ 1254810 w 1285755"/>
              <a:gd name="connsiteY2" fmla="*/ 146201 h 785509"/>
              <a:gd name="connsiteX3" fmla="*/ 628736 w 1285755"/>
              <a:gd name="connsiteY3" fmla="*/ 785509 h 785509"/>
              <a:gd name="connsiteX4" fmla="*/ 72620 w 1285755"/>
              <a:gd name="connsiteY4" fmla="*/ 257088 h 785509"/>
              <a:gd name="connsiteX5" fmla="*/ 0 w 1285755"/>
              <a:gd name="connsiteY5" fmla="*/ 141943 h 785509"/>
              <a:gd name="connsiteX6" fmla="*/ 407771 w 1285755"/>
              <a:gd name="connsiteY6" fmla="*/ 196422 h 785509"/>
              <a:gd name="connsiteX7" fmla="*/ 975734 w 1285755"/>
              <a:gd name="connsiteY7" fmla="*/ 338 h 785509"/>
              <a:gd name="connsiteX0" fmla="*/ 975734 w 1285755"/>
              <a:gd name="connsiteY0" fmla="*/ 338 h 785509"/>
              <a:gd name="connsiteX1" fmla="*/ 1285755 w 1285755"/>
              <a:gd name="connsiteY1" fmla="*/ 76424 h 785509"/>
              <a:gd name="connsiteX2" fmla="*/ 1254810 w 1285755"/>
              <a:gd name="connsiteY2" fmla="*/ 146201 h 785509"/>
              <a:gd name="connsiteX3" fmla="*/ 628736 w 1285755"/>
              <a:gd name="connsiteY3" fmla="*/ 785509 h 785509"/>
              <a:gd name="connsiteX4" fmla="*/ 72620 w 1285755"/>
              <a:gd name="connsiteY4" fmla="*/ 257088 h 785509"/>
              <a:gd name="connsiteX5" fmla="*/ 0 w 1285755"/>
              <a:gd name="connsiteY5" fmla="*/ 141943 h 785509"/>
              <a:gd name="connsiteX6" fmla="*/ 407771 w 1285755"/>
              <a:gd name="connsiteY6" fmla="*/ 196422 h 785509"/>
              <a:gd name="connsiteX7" fmla="*/ 975734 w 1285755"/>
              <a:gd name="connsiteY7" fmla="*/ 338 h 785509"/>
              <a:gd name="connsiteX0" fmla="*/ 975734 w 1285755"/>
              <a:gd name="connsiteY0" fmla="*/ 338 h 785509"/>
              <a:gd name="connsiteX1" fmla="*/ 1285755 w 1285755"/>
              <a:gd name="connsiteY1" fmla="*/ 76424 h 785509"/>
              <a:gd name="connsiteX2" fmla="*/ 1254810 w 1285755"/>
              <a:gd name="connsiteY2" fmla="*/ 146201 h 785509"/>
              <a:gd name="connsiteX3" fmla="*/ 628736 w 1285755"/>
              <a:gd name="connsiteY3" fmla="*/ 785509 h 785509"/>
              <a:gd name="connsiteX4" fmla="*/ 72620 w 1285755"/>
              <a:gd name="connsiteY4" fmla="*/ 257088 h 785509"/>
              <a:gd name="connsiteX5" fmla="*/ 0 w 1285755"/>
              <a:gd name="connsiteY5" fmla="*/ 141943 h 785509"/>
              <a:gd name="connsiteX6" fmla="*/ 407771 w 1285755"/>
              <a:gd name="connsiteY6" fmla="*/ 196422 h 785509"/>
              <a:gd name="connsiteX7" fmla="*/ 975734 w 1285755"/>
              <a:gd name="connsiteY7" fmla="*/ 338 h 785509"/>
              <a:gd name="connsiteX0" fmla="*/ 975734 w 1285755"/>
              <a:gd name="connsiteY0" fmla="*/ 338 h 785509"/>
              <a:gd name="connsiteX1" fmla="*/ 1285755 w 1285755"/>
              <a:gd name="connsiteY1" fmla="*/ 76424 h 785509"/>
              <a:gd name="connsiteX2" fmla="*/ 1254810 w 1285755"/>
              <a:gd name="connsiteY2" fmla="*/ 146201 h 785509"/>
              <a:gd name="connsiteX3" fmla="*/ 628736 w 1285755"/>
              <a:gd name="connsiteY3" fmla="*/ 785509 h 785509"/>
              <a:gd name="connsiteX4" fmla="*/ 72620 w 1285755"/>
              <a:gd name="connsiteY4" fmla="*/ 257088 h 785509"/>
              <a:gd name="connsiteX5" fmla="*/ 0 w 1285755"/>
              <a:gd name="connsiteY5" fmla="*/ 141943 h 785509"/>
              <a:gd name="connsiteX6" fmla="*/ 407771 w 1285755"/>
              <a:gd name="connsiteY6" fmla="*/ 222140 h 785509"/>
              <a:gd name="connsiteX7" fmla="*/ 975734 w 1285755"/>
              <a:gd name="connsiteY7" fmla="*/ 338 h 785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5755" h="785509">
                <a:moveTo>
                  <a:pt x="975734" y="338"/>
                </a:moveTo>
                <a:cubicBezTo>
                  <a:pt x="1157783" y="-4898"/>
                  <a:pt x="1239242" y="52113"/>
                  <a:pt x="1285755" y="76424"/>
                </a:cubicBezTo>
                <a:lnTo>
                  <a:pt x="1254810" y="146201"/>
                </a:lnTo>
                <a:cubicBezTo>
                  <a:pt x="1158626" y="327349"/>
                  <a:pt x="964820" y="542775"/>
                  <a:pt x="628736" y="785509"/>
                </a:cubicBezTo>
                <a:cubicBezTo>
                  <a:pt x="359869" y="590558"/>
                  <a:pt x="182132" y="413229"/>
                  <a:pt x="72620" y="257088"/>
                </a:cubicBezTo>
                <a:lnTo>
                  <a:pt x="0" y="141943"/>
                </a:lnTo>
                <a:cubicBezTo>
                  <a:pt x="160689" y="192487"/>
                  <a:pt x="252797" y="220173"/>
                  <a:pt x="407771" y="222140"/>
                </a:cubicBezTo>
                <a:cubicBezTo>
                  <a:pt x="613097" y="215526"/>
                  <a:pt x="764989" y="8121"/>
                  <a:pt x="975734" y="338"/>
                </a:cubicBezTo>
                <a:close/>
              </a:path>
            </a:pathLst>
          </a:custGeom>
          <a:solidFill>
            <a:srgbClr val="C00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6" name="Round Same Side Corner Rectangle 8">
            <a:extLst>
              <a:ext uri="{FF2B5EF4-FFF2-40B4-BE49-F238E27FC236}">
                <a16:creationId xmlns:a16="http://schemas.microsoft.com/office/drawing/2014/main" id="{6880C388-65B0-4346-B529-C1429A37E893}"/>
              </a:ext>
            </a:extLst>
          </p:cNvPr>
          <p:cNvSpPr/>
          <p:nvPr/>
        </p:nvSpPr>
        <p:spPr>
          <a:xfrm>
            <a:off x="7275867" y="2853948"/>
            <a:ext cx="393643" cy="103675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8B548AA-19C3-4B50-8755-7490C9522E5A}"/>
              </a:ext>
            </a:extLst>
          </p:cNvPr>
          <p:cNvSpPr/>
          <p:nvPr/>
        </p:nvSpPr>
        <p:spPr>
          <a:xfrm>
            <a:off x="4370935" y="2829870"/>
            <a:ext cx="560327" cy="1084913"/>
          </a:xfrm>
          <a:custGeom>
            <a:avLst/>
            <a:gdLst>
              <a:gd name="connsiteX0" fmla="*/ 3642393 w 4630845"/>
              <a:gd name="connsiteY0" fmla="*/ 5218502 h 8966308"/>
              <a:gd name="connsiteX1" fmla="*/ 3655990 w 4630845"/>
              <a:gd name="connsiteY1" fmla="*/ 5218502 h 8966308"/>
              <a:gd name="connsiteX2" fmla="*/ 3649191 w 4630845"/>
              <a:gd name="connsiteY2" fmla="*/ 5219875 h 8966308"/>
              <a:gd name="connsiteX3" fmla="*/ 2337179 w 4630845"/>
              <a:gd name="connsiteY3" fmla="*/ 398852 h 8966308"/>
              <a:gd name="connsiteX4" fmla="*/ 3073703 w 4630845"/>
              <a:gd name="connsiteY4" fmla="*/ 1135376 h 8966308"/>
              <a:gd name="connsiteX5" fmla="*/ 2337179 w 4630845"/>
              <a:gd name="connsiteY5" fmla="*/ 1871900 h 8966308"/>
              <a:gd name="connsiteX6" fmla="*/ 1600655 w 4630845"/>
              <a:gd name="connsiteY6" fmla="*/ 1135376 h 8966308"/>
              <a:gd name="connsiteX7" fmla="*/ 2337179 w 4630845"/>
              <a:gd name="connsiteY7" fmla="*/ 398852 h 8966308"/>
              <a:gd name="connsiteX8" fmla="*/ 4351375 w 4630845"/>
              <a:gd name="connsiteY8" fmla="*/ 1529 h 8966308"/>
              <a:gd name="connsiteX9" fmla="*/ 4469115 w 4630845"/>
              <a:gd name="connsiteY9" fmla="*/ 38013 h 8966308"/>
              <a:gd name="connsiteX10" fmla="*/ 4592832 w 4630845"/>
              <a:gd name="connsiteY10" fmla="*/ 459204 h 8966308"/>
              <a:gd name="connsiteX11" fmla="*/ 3226740 w 4630845"/>
              <a:gd name="connsiteY11" fmla="*/ 2961583 h 8966308"/>
              <a:gd name="connsiteX12" fmla="*/ 3225794 w 4630845"/>
              <a:gd name="connsiteY12" fmla="*/ 8573276 h 8966308"/>
              <a:gd name="connsiteX13" fmla="*/ 2832761 w 4630845"/>
              <a:gd name="connsiteY13" fmla="*/ 8966308 h 8966308"/>
              <a:gd name="connsiteX14" fmla="*/ 2439728 w 4630845"/>
              <a:gd name="connsiteY14" fmla="*/ 8573276 h 8966308"/>
              <a:gd name="connsiteX15" fmla="*/ 2439728 w 4630845"/>
              <a:gd name="connsiteY15" fmla="*/ 5432025 h 8966308"/>
              <a:gd name="connsiteX16" fmla="*/ 2203911 w 4630845"/>
              <a:gd name="connsiteY16" fmla="*/ 5432025 h 8966308"/>
              <a:gd name="connsiteX17" fmla="*/ 2203911 w 4630845"/>
              <a:gd name="connsiteY17" fmla="*/ 8573273 h 8966308"/>
              <a:gd name="connsiteX18" fmla="*/ 1810878 w 4630845"/>
              <a:gd name="connsiteY18" fmla="*/ 8966306 h 8966308"/>
              <a:gd name="connsiteX19" fmla="*/ 1417845 w 4630845"/>
              <a:gd name="connsiteY19" fmla="*/ 8573273 h 8966308"/>
              <a:gd name="connsiteX20" fmla="*/ 1435023 w 4630845"/>
              <a:gd name="connsiteY20" fmla="*/ 3411292 h 8966308"/>
              <a:gd name="connsiteX21" fmla="*/ 1434887 w 4630845"/>
              <a:gd name="connsiteY21" fmla="*/ 3004413 h 8966308"/>
              <a:gd name="connsiteX22" fmla="*/ 1429185 w 4630845"/>
              <a:gd name="connsiteY22" fmla="*/ 3007526 h 8966308"/>
              <a:gd name="connsiteX23" fmla="*/ 38013 w 4630845"/>
              <a:gd name="connsiteY23" fmla="*/ 459204 h 8966308"/>
              <a:gd name="connsiteX24" fmla="*/ 161729 w 4630845"/>
              <a:gd name="connsiteY24" fmla="*/ 38013 h 8966308"/>
              <a:gd name="connsiteX25" fmla="*/ 279469 w 4630845"/>
              <a:gd name="connsiteY25" fmla="*/ 1529 h 8966308"/>
              <a:gd name="connsiteX26" fmla="*/ 582920 w 4630845"/>
              <a:gd name="connsiteY26" fmla="*/ 161730 h 8966308"/>
              <a:gd name="connsiteX27" fmla="*/ 1607281 w 4630845"/>
              <a:gd name="connsiteY27" fmla="*/ 2038135 h 8966308"/>
              <a:gd name="connsiteX28" fmla="*/ 3023563 w 4630845"/>
              <a:gd name="connsiteY28" fmla="*/ 2038135 h 8966308"/>
              <a:gd name="connsiteX29" fmla="*/ 4047924 w 4630845"/>
              <a:gd name="connsiteY29" fmla="*/ 161729 h 8966308"/>
              <a:gd name="connsiteX30" fmla="*/ 4351375 w 4630845"/>
              <a:gd name="connsiteY30" fmla="*/ 1529 h 896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630845" h="8966308">
                <a:moveTo>
                  <a:pt x="3642393" y="5218502"/>
                </a:moveTo>
                <a:lnTo>
                  <a:pt x="3655990" y="5218502"/>
                </a:lnTo>
                <a:lnTo>
                  <a:pt x="3649191" y="5219875"/>
                </a:lnTo>
                <a:close/>
                <a:moveTo>
                  <a:pt x="2337179" y="398852"/>
                </a:moveTo>
                <a:cubicBezTo>
                  <a:pt x="2743951" y="398852"/>
                  <a:pt x="3073703" y="728605"/>
                  <a:pt x="3073703" y="1135376"/>
                </a:cubicBezTo>
                <a:cubicBezTo>
                  <a:pt x="3073703" y="1542147"/>
                  <a:pt x="2743951" y="1871900"/>
                  <a:pt x="2337179" y="1871900"/>
                </a:cubicBezTo>
                <a:cubicBezTo>
                  <a:pt x="1930408" y="1871900"/>
                  <a:pt x="1600655" y="1542147"/>
                  <a:pt x="1600655" y="1135376"/>
                </a:cubicBezTo>
                <a:cubicBezTo>
                  <a:pt x="1600655" y="728605"/>
                  <a:pt x="1930408" y="398852"/>
                  <a:pt x="2337179" y="398852"/>
                </a:cubicBezTo>
                <a:close/>
                <a:moveTo>
                  <a:pt x="4351375" y="1529"/>
                </a:moveTo>
                <a:cubicBezTo>
                  <a:pt x="4391498" y="5536"/>
                  <a:pt x="4431497" y="17477"/>
                  <a:pt x="4469115" y="38013"/>
                </a:cubicBezTo>
                <a:cubicBezTo>
                  <a:pt x="4619587" y="120158"/>
                  <a:pt x="4674977" y="308732"/>
                  <a:pt x="4592832" y="459204"/>
                </a:cubicBezTo>
                <a:lnTo>
                  <a:pt x="3226740" y="2961583"/>
                </a:lnTo>
                <a:lnTo>
                  <a:pt x="3225794" y="8573276"/>
                </a:lnTo>
                <a:cubicBezTo>
                  <a:pt x="3225794" y="8790341"/>
                  <a:pt x="3049827" y="8966308"/>
                  <a:pt x="2832761" y="8966308"/>
                </a:cubicBezTo>
                <a:cubicBezTo>
                  <a:pt x="2615696" y="8966308"/>
                  <a:pt x="2439728" y="8790341"/>
                  <a:pt x="2439728" y="8573276"/>
                </a:cubicBezTo>
                <a:lnTo>
                  <a:pt x="2439728" y="5432025"/>
                </a:lnTo>
                <a:lnTo>
                  <a:pt x="2203911" y="5432025"/>
                </a:lnTo>
                <a:lnTo>
                  <a:pt x="2203911" y="8573273"/>
                </a:lnTo>
                <a:cubicBezTo>
                  <a:pt x="2203911" y="8790339"/>
                  <a:pt x="2027943" y="8966306"/>
                  <a:pt x="1810878" y="8966306"/>
                </a:cubicBezTo>
                <a:cubicBezTo>
                  <a:pt x="1593812" y="8966306"/>
                  <a:pt x="1417845" y="8790339"/>
                  <a:pt x="1417845" y="8573273"/>
                </a:cubicBezTo>
                <a:cubicBezTo>
                  <a:pt x="1425222" y="7700108"/>
                  <a:pt x="1434775" y="5148354"/>
                  <a:pt x="1435023" y="3411292"/>
                </a:cubicBezTo>
                <a:lnTo>
                  <a:pt x="1434887" y="3004413"/>
                </a:lnTo>
                <a:lnTo>
                  <a:pt x="1429185" y="3007526"/>
                </a:lnTo>
                <a:lnTo>
                  <a:pt x="38013" y="459204"/>
                </a:lnTo>
                <a:cubicBezTo>
                  <a:pt x="-44132" y="308732"/>
                  <a:pt x="11257" y="120158"/>
                  <a:pt x="161729" y="38013"/>
                </a:cubicBezTo>
                <a:cubicBezTo>
                  <a:pt x="199347" y="17477"/>
                  <a:pt x="239347" y="5536"/>
                  <a:pt x="279469" y="1529"/>
                </a:cubicBezTo>
                <a:cubicBezTo>
                  <a:pt x="399836" y="-10495"/>
                  <a:pt x="521311" y="48876"/>
                  <a:pt x="582920" y="161730"/>
                </a:cubicBezTo>
                <a:lnTo>
                  <a:pt x="1607281" y="2038135"/>
                </a:lnTo>
                <a:lnTo>
                  <a:pt x="3023563" y="2038135"/>
                </a:lnTo>
                <a:lnTo>
                  <a:pt x="4047924" y="161729"/>
                </a:lnTo>
                <a:cubicBezTo>
                  <a:pt x="4109533" y="48876"/>
                  <a:pt x="4231008" y="-10495"/>
                  <a:pt x="4351375" y="1529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BAAF8FA-D04E-4EEC-BD60-37EB256A7726}"/>
              </a:ext>
            </a:extLst>
          </p:cNvPr>
          <p:cNvGrpSpPr/>
          <p:nvPr/>
        </p:nvGrpSpPr>
        <p:grpSpPr>
          <a:xfrm>
            <a:off x="852287" y="2720646"/>
            <a:ext cx="3401085" cy="1303361"/>
            <a:chOff x="920500" y="1603171"/>
            <a:chExt cx="3401085" cy="1303361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D791A5D-1680-4AFC-9303-0F6DA509B0EE}"/>
                </a:ext>
              </a:extLst>
            </p:cNvPr>
            <p:cNvSpPr txBox="1"/>
            <p:nvPr/>
          </p:nvSpPr>
          <p:spPr>
            <a:xfrm>
              <a:off x="920500" y="1603171"/>
              <a:ext cx="34010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E8CB538-A64C-4575-9832-F7224A87736E}"/>
                </a:ext>
              </a:extLst>
            </p:cNvPr>
            <p:cNvSpPr txBox="1"/>
            <p:nvPr/>
          </p:nvSpPr>
          <p:spPr>
            <a:xfrm>
              <a:off x="920500" y="1890869"/>
              <a:ext cx="34010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E6BC2A2-BA92-4A3C-8E80-78A218466E0B}"/>
              </a:ext>
            </a:extLst>
          </p:cNvPr>
          <p:cNvGrpSpPr/>
          <p:nvPr/>
        </p:nvGrpSpPr>
        <p:grpSpPr>
          <a:xfrm>
            <a:off x="7938628" y="2720646"/>
            <a:ext cx="3401085" cy="1303361"/>
            <a:chOff x="8006841" y="4240144"/>
            <a:chExt cx="3401085" cy="130336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325DFC6-B997-45B3-BA6A-D41B77ECA3F1}"/>
                </a:ext>
              </a:extLst>
            </p:cNvPr>
            <p:cNvSpPr txBox="1"/>
            <p:nvPr/>
          </p:nvSpPr>
          <p:spPr>
            <a:xfrm>
              <a:off x="8006841" y="4240144"/>
              <a:ext cx="34010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C22EB80-3723-41D8-9F7E-679066E74608}"/>
                </a:ext>
              </a:extLst>
            </p:cNvPr>
            <p:cNvSpPr txBox="1"/>
            <p:nvPr/>
          </p:nvSpPr>
          <p:spPr>
            <a:xfrm>
              <a:off x="8006841" y="4527842"/>
              <a:ext cx="34010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3812003-35A4-4C68-8888-C7715C5C7A8B}"/>
              </a:ext>
            </a:extLst>
          </p:cNvPr>
          <p:cNvGrpSpPr/>
          <p:nvPr/>
        </p:nvGrpSpPr>
        <p:grpSpPr>
          <a:xfrm>
            <a:off x="585234" y="4937759"/>
            <a:ext cx="1819571" cy="919144"/>
            <a:chOff x="593244" y="5007332"/>
            <a:chExt cx="1819571" cy="91914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266ECD3-543E-4A13-BA39-3E3BF8146E25}"/>
                </a:ext>
              </a:extLst>
            </p:cNvPr>
            <p:cNvSpPr txBox="1"/>
            <p:nvPr/>
          </p:nvSpPr>
          <p:spPr>
            <a:xfrm>
              <a:off x="593244" y="5007332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684D7D9-40B5-4C6D-9535-440945856434}"/>
                </a:ext>
              </a:extLst>
            </p:cNvPr>
            <p:cNvSpPr txBox="1"/>
            <p:nvPr/>
          </p:nvSpPr>
          <p:spPr>
            <a:xfrm>
              <a:off x="593244" y="5618699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3DBEBAA-DF1D-4543-BA51-0A6A2589FFC0}"/>
                </a:ext>
              </a:extLst>
            </p:cNvPr>
            <p:cNvSpPr txBox="1"/>
            <p:nvPr/>
          </p:nvSpPr>
          <p:spPr>
            <a:xfrm>
              <a:off x="593244" y="5313015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56480F2-B399-4BE6-BBF3-2283B660BFCD}"/>
              </a:ext>
            </a:extLst>
          </p:cNvPr>
          <p:cNvGrpSpPr/>
          <p:nvPr/>
        </p:nvGrpSpPr>
        <p:grpSpPr>
          <a:xfrm>
            <a:off x="9787196" y="4937759"/>
            <a:ext cx="1819571" cy="919144"/>
            <a:chOff x="9795206" y="5007332"/>
            <a:chExt cx="1819571" cy="91914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0061C0B-6B8A-4B2B-8DBD-A462B31C0B3F}"/>
                </a:ext>
              </a:extLst>
            </p:cNvPr>
            <p:cNvSpPr txBox="1"/>
            <p:nvPr/>
          </p:nvSpPr>
          <p:spPr>
            <a:xfrm>
              <a:off x="9795206" y="5007332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rgbClr val="C00000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C9BAB11-A6A2-4B79-BA55-900690B05730}"/>
                </a:ext>
              </a:extLst>
            </p:cNvPr>
            <p:cNvSpPr txBox="1"/>
            <p:nvPr/>
          </p:nvSpPr>
          <p:spPr>
            <a:xfrm>
              <a:off x="9795206" y="5618699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rgbClr val="C00000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D55D195-30EC-481A-81FB-DAD1B88E282F}"/>
                </a:ext>
              </a:extLst>
            </p:cNvPr>
            <p:cNvSpPr txBox="1"/>
            <p:nvPr/>
          </p:nvSpPr>
          <p:spPr>
            <a:xfrm>
              <a:off x="9795206" y="5313016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rgbClr val="C00000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9" name="Google Shape;11;p2">
            <a:extLst>
              <a:ext uri="{FF2B5EF4-FFF2-40B4-BE49-F238E27FC236}">
                <a16:creationId xmlns:a16="http://schemas.microsoft.com/office/drawing/2014/main" id="{CFCB7277-6FA7-4EAE-B968-B2D4136FE370}"/>
              </a:ext>
            </a:extLst>
          </p:cNvPr>
          <p:cNvSpPr/>
          <p:nvPr/>
        </p:nvSpPr>
        <p:spPr>
          <a:xfrm rot="940774">
            <a:off x="3072678" y="463786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0" name="Google Shape;11;p2">
            <a:extLst>
              <a:ext uri="{FF2B5EF4-FFF2-40B4-BE49-F238E27FC236}">
                <a16:creationId xmlns:a16="http://schemas.microsoft.com/office/drawing/2014/main" id="{5BD26ED0-5CE9-4153-8F6A-54DFA5E83CF2}"/>
              </a:ext>
            </a:extLst>
          </p:cNvPr>
          <p:cNvSpPr/>
          <p:nvPr/>
        </p:nvSpPr>
        <p:spPr>
          <a:xfrm rot="940774">
            <a:off x="8674328" y="463785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45" name="Google Shape;9;p2">
            <a:extLst>
              <a:ext uri="{FF2B5EF4-FFF2-40B4-BE49-F238E27FC236}">
                <a16:creationId xmlns:a16="http://schemas.microsoft.com/office/drawing/2014/main" id="{A0077D48-763C-4B6D-9B05-3C2C997DECF4}"/>
              </a:ext>
            </a:extLst>
          </p:cNvPr>
          <p:cNvGrpSpPr/>
          <p:nvPr/>
        </p:nvGrpSpPr>
        <p:grpSpPr>
          <a:xfrm rot="5400000">
            <a:off x="10447921" y="5087077"/>
            <a:ext cx="1933609" cy="1634976"/>
            <a:chOff x="6998240" y="0"/>
            <a:chExt cx="2145759" cy="1814361"/>
          </a:xfrm>
          <a:solidFill>
            <a:srgbClr val="C00000"/>
          </a:solidFill>
        </p:grpSpPr>
        <p:sp>
          <p:nvSpPr>
            <p:cNvPr id="46" name="Google Shape;10;p2">
              <a:extLst>
                <a:ext uri="{FF2B5EF4-FFF2-40B4-BE49-F238E27FC236}">
                  <a16:creationId xmlns:a16="http://schemas.microsoft.com/office/drawing/2014/main" id="{9314E189-A3E5-410E-9FF8-7AC8E879E215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11;p2">
              <a:extLst>
                <a:ext uri="{FF2B5EF4-FFF2-40B4-BE49-F238E27FC236}">
                  <a16:creationId xmlns:a16="http://schemas.microsoft.com/office/drawing/2014/main" id="{3FFE342C-27B0-496A-A3CC-976711B8909C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oogle Shape;13;p2">
            <a:extLst>
              <a:ext uri="{FF2B5EF4-FFF2-40B4-BE49-F238E27FC236}">
                <a16:creationId xmlns:a16="http://schemas.microsoft.com/office/drawing/2014/main" id="{4E060311-01D7-4474-AF81-21BA795F9B06}"/>
              </a:ext>
            </a:extLst>
          </p:cNvPr>
          <p:cNvGrpSpPr/>
          <p:nvPr/>
        </p:nvGrpSpPr>
        <p:grpSpPr>
          <a:xfrm rot="5400000">
            <a:off x="10360" y="-45688"/>
            <a:ext cx="1332602" cy="1353322"/>
            <a:chOff x="0" y="3329129"/>
            <a:chExt cx="1786600" cy="1814379"/>
          </a:xfrm>
          <a:solidFill>
            <a:srgbClr val="C00000"/>
          </a:solidFill>
        </p:grpSpPr>
        <p:sp>
          <p:nvSpPr>
            <p:cNvPr id="49" name="Google Shape;14;p2">
              <a:extLst>
                <a:ext uri="{FF2B5EF4-FFF2-40B4-BE49-F238E27FC236}">
                  <a16:creationId xmlns:a16="http://schemas.microsoft.com/office/drawing/2014/main" id="{FA78601E-B4A8-4F8A-A356-B8A89BDBD278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5;p2">
              <a:extLst>
                <a:ext uri="{FF2B5EF4-FFF2-40B4-BE49-F238E27FC236}">
                  <a16:creationId xmlns:a16="http://schemas.microsoft.com/office/drawing/2014/main" id="{9FCFE9CD-6DEE-40C6-ACAB-EB6C2431DBDC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08FAFEA0-9E2A-499E-B886-D0BD3B610A93}"/>
              </a:ext>
            </a:extLst>
          </p:cNvPr>
          <p:cNvGrpSpPr/>
          <p:nvPr/>
        </p:nvGrpSpPr>
        <p:grpSpPr>
          <a:xfrm rot="10800000">
            <a:off x="10453735" y="1611561"/>
            <a:ext cx="1738265" cy="3429529"/>
            <a:chOff x="0" y="2486173"/>
            <a:chExt cx="1738265" cy="3429529"/>
          </a:xfrm>
        </p:grpSpPr>
        <p:sp>
          <p:nvSpPr>
            <p:cNvPr id="11" name="Arrow: Pentagon 10">
              <a:extLst>
                <a:ext uri="{FF2B5EF4-FFF2-40B4-BE49-F238E27FC236}">
                  <a16:creationId xmlns:a16="http://schemas.microsoft.com/office/drawing/2014/main" id="{18F6C579-3985-43B8-AA41-6C237CC7E7C7}"/>
                </a:ext>
              </a:extLst>
            </p:cNvPr>
            <p:cNvSpPr/>
            <p:nvPr/>
          </p:nvSpPr>
          <p:spPr>
            <a:xfrm>
              <a:off x="0" y="2486173"/>
              <a:ext cx="1738265" cy="1030107"/>
            </a:xfrm>
            <a:prstGeom prst="homePlat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Arrow: Pentagon 11">
              <a:extLst>
                <a:ext uri="{FF2B5EF4-FFF2-40B4-BE49-F238E27FC236}">
                  <a16:creationId xmlns:a16="http://schemas.microsoft.com/office/drawing/2014/main" id="{38160CF6-2BA1-4F65-AF09-458CC764CDC3}"/>
                </a:ext>
              </a:extLst>
            </p:cNvPr>
            <p:cNvSpPr/>
            <p:nvPr/>
          </p:nvSpPr>
          <p:spPr>
            <a:xfrm>
              <a:off x="0" y="3685884"/>
              <a:ext cx="1738265" cy="1030107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Arrow: Pentagon 12">
              <a:extLst>
                <a:ext uri="{FF2B5EF4-FFF2-40B4-BE49-F238E27FC236}">
                  <a16:creationId xmlns:a16="http://schemas.microsoft.com/office/drawing/2014/main" id="{BAFE1EB1-F5CB-40EB-B3B0-A5A1423A31A0}"/>
                </a:ext>
              </a:extLst>
            </p:cNvPr>
            <p:cNvSpPr/>
            <p:nvPr/>
          </p:nvSpPr>
          <p:spPr>
            <a:xfrm>
              <a:off x="0" y="4885595"/>
              <a:ext cx="1738265" cy="1030107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85ED550-C840-42BE-A4AD-992B72181C0F}"/>
              </a:ext>
            </a:extLst>
          </p:cNvPr>
          <p:cNvSpPr/>
          <p:nvPr/>
        </p:nvSpPr>
        <p:spPr>
          <a:xfrm>
            <a:off x="11027884" y="3018133"/>
            <a:ext cx="566098" cy="546235"/>
          </a:xfrm>
          <a:custGeom>
            <a:avLst/>
            <a:gdLst>
              <a:gd name="connsiteX0" fmla="*/ 434340 w 1628775"/>
              <a:gd name="connsiteY0" fmla="*/ 348984 h 1571625"/>
              <a:gd name="connsiteX1" fmla="*/ 708660 w 1628775"/>
              <a:gd name="connsiteY1" fmla="*/ 18466 h 1571625"/>
              <a:gd name="connsiteX2" fmla="*/ 1204913 w 1628775"/>
              <a:gd name="connsiteY2" fmla="*/ 308979 h 1571625"/>
              <a:gd name="connsiteX3" fmla="*/ 1258253 w 1628775"/>
              <a:gd name="connsiteY3" fmla="*/ 349936 h 1571625"/>
              <a:gd name="connsiteX4" fmla="*/ 1463040 w 1628775"/>
              <a:gd name="connsiteY4" fmla="*/ 348984 h 1571625"/>
              <a:gd name="connsiteX5" fmla="*/ 1636395 w 1628775"/>
              <a:gd name="connsiteY5" fmla="*/ 520434 h 1571625"/>
              <a:gd name="connsiteX6" fmla="*/ 1636395 w 1628775"/>
              <a:gd name="connsiteY6" fmla="*/ 1411021 h 1571625"/>
              <a:gd name="connsiteX7" fmla="*/ 1470660 w 1628775"/>
              <a:gd name="connsiteY7" fmla="*/ 1579613 h 1571625"/>
              <a:gd name="connsiteX8" fmla="*/ 165735 w 1628775"/>
              <a:gd name="connsiteY8" fmla="*/ 1579613 h 1571625"/>
              <a:gd name="connsiteX9" fmla="*/ 0 w 1628775"/>
              <a:gd name="connsiteY9" fmla="*/ 1411974 h 1571625"/>
              <a:gd name="connsiteX10" fmla="*/ 0 w 1628775"/>
              <a:gd name="connsiteY10" fmla="*/ 516624 h 1571625"/>
              <a:gd name="connsiteX11" fmla="*/ 166688 w 1628775"/>
              <a:gd name="connsiteY11" fmla="*/ 348984 h 1571625"/>
              <a:gd name="connsiteX12" fmla="*/ 434340 w 1628775"/>
              <a:gd name="connsiteY12" fmla="*/ 348984 h 1571625"/>
              <a:gd name="connsiteX13" fmla="*/ 504825 w 1628775"/>
              <a:gd name="connsiteY13" fmla="*/ 881431 h 1571625"/>
              <a:gd name="connsiteX14" fmla="*/ 504825 w 1628775"/>
              <a:gd name="connsiteY14" fmla="*/ 1051929 h 1571625"/>
              <a:gd name="connsiteX15" fmla="*/ 670560 w 1628775"/>
              <a:gd name="connsiteY15" fmla="*/ 1050976 h 1571625"/>
              <a:gd name="connsiteX16" fmla="*/ 732472 w 1628775"/>
              <a:gd name="connsiteY16" fmla="*/ 1112888 h 1571625"/>
              <a:gd name="connsiteX17" fmla="*/ 732472 w 1628775"/>
              <a:gd name="connsiteY17" fmla="*/ 1279576 h 1571625"/>
              <a:gd name="connsiteX18" fmla="*/ 902970 w 1628775"/>
              <a:gd name="connsiteY18" fmla="*/ 1279576 h 1571625"/>
              <a:gd name="connsiteX19" fmla="*/ 902970 w 1628775"/>
              <a:gd name="connsiteY19" fmla="*/ 1154799 h 1571625"/>
              <a:gd name="connsiteX20" fmla="*/ 1002983 w 1628775"/>
              <a:gd name="connsiteY20" fmla="*/ 1051929 h 1571625"/>
              <a:gd name="connsiteX21" fmla="*/ 1131570 w 1628775"/>
              <a:gd name="connsiteY21" fmla="*/ 1051929 h 1571625"/>
              <a:gd name="connsiteX22" fmla="*/ 1131570 w 1628775"/>
              <a:gd name="connsiteY22" fmla="*/ 881431 h 1571625"/>
              <a:gd name="connsiteX23" fmla="*/ 962025 w 1628775"/>
              <a:gd name="connsiteY23" fmla="*/ 881431 h 1571625"/>
              <a:gd name="connsiteX24" fmla="*/ 902018 w 1628775"/>
              <a:gd name="connsiteY24" fmla="*/ 820471 h 1571625"/>
              <a:gd name="connsiteX25" fmla="*/ 902018 w 1628775"/>
              <a:gd name="connsiteY25" fmla="*/ 652831 h 1571625"/>
              <a:gd name="connsiteX26" fmla="*/ 731520 w 1628775"/>
              <a:gd name="connsiteY26" fmla="*/ 652831 h 1571625"/>
              <a:gd name="connsiteX27" fmla="*/ 731520 w 1628775"/>
              <a:gd name="connsiteY27" fmla="*/ 812851 h 1571625"/>
              <a:gd name="connsiteX28" fmla="*/ 665797 w 1628775"/>
              <a:gd name="connsiteY28" fmla="*/ 880479 h 1571625"/>
              <a:gd name="connsiteX29" fmla="*/ 504825 w 1628775"/>
              <a:gd name="connsiteY29" fmla="*/ 881431 h 1571625"/>
              <a:gd name="connsiteX30" fmla="*/ 516255 w 1628775"/>
              <a:gd name="connsiteY30" fmla="*/ 346126 h 1571625"/>
              <a:gd name="connsiteX31" fmla="*/ 1129665 w 1628775"/>
              <a:gd name="connsiteY31" fmla="*/ 346126 h 1571625"/>
              <a:gd name="connsiteX32" fmla="*/ 850583 w 1628775"/>
              <a:gd name="connsiteY32" fmla="*/ 79426 h 1571625"/>
              <a:gd name="connsiteX33" fmla="*/ 516255 w 1628775"/>
              <a:gd name="connsiteY33" fmla="*/ 346126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28775" h="1571625">
                <a:moveTo>
                  <a:pt x="434340" y="348984"/>
                </a:moveTo>
                <a:cubicBezTo>
                  <a:pt x="464820" y="181343"/>
                  <a:pt x="552450" y="67996"/>
                  <a:pt x="708660" y="18466"/>
                </a:cubicBezTo>
                <a:cubicBezTo>
                  <a:pt x="929640" y="-51066"/>
                  <a:pt x="1155383" y="82284"/>
                  <a:pt x="1204913" y="308979"/>
                </a:cubicBezTo>
                <a:cubicBezTo>
                  <a:pt x="1212533" y="344221"/>
                  <a:pt x="1225868" y="350888"/>
                  <a:pt x="1258253" y="349936"/>
                </a:cubicBezTo>
                <a:cubicBezTo>
                  <a:pt x="1326833" y="348031"/>
                  <a:pt x="1394460" y="348984"/>
                  <a:pt x="1463040" y="348984"/>
                </a:cubicBezTo>
                <a:cubicBezTo>
                  <a:pt x="1568768" y="349936"/>
                  <a:pt x="1636395" y="415659"/>
                  <a:pt x="1636395" y="520434"/>
                </a:cubicBezTo>
                <a:cubicBezTo>
                  <a:pt x="1636395" y="817613"/>
                  <a:pt x="1636395" y="1113841"/>
                  <a:pt x="1636395" y="1411021"/>
                </a:cubicBezTo>
                <a:cubicBezTo>
                  <a:pt x="1636395" y="1511986"/>
                  <a:pt x="1569720" y="1579613"/>
                  <a:pt x="1470660" y="1579613"/>
                </a:cubicBezTo>
                <a:cubicBezTo>
                  <a:pt x="1035368" y="1580566"/>
                  <a:pt x="601028" y="1580566"/>
                  <a:pt x="165735" y="1579613"/>
                </a:cubicBezTo>
                <a:cubicBezTo>
                  <a:pt x="63818" y="1579613"/>
                  <a:pt x="0" y="1513891"/>
                  <a:pt x="0" y="1411974"/>
                </a:cubicBezTo>
                <a:cubicBezTo>
                  <a:pt x="0" y="1113841"/>
                  <a:pt x="0" y="814756"/>
                  <a:pt x="0" y="516624"/>
                </a:cubicBezTo>
                <a:cubicBezTo>
                  <a:pt x="0" y="415659"/>
                  <a:pt x="65722" y="348984"/>
                  <a:pt x="166688" y="348984"/>
                </a:cubicBezTo>
                <a:cubicBezTo>
                  <a:pt x="254318" y="348031"/>
                  <a:pt x="342900" y="348984"/>
                  <a:pt x="434340" y="348984"/>
                </a:cubicBezTo>
                <a:close/>
                <a:moveTo>
                  <a:pt x="504825" y="881431"/>
                </a:moveTo>
                <a:cubicBezTo>
                  <a:pt x="504825" y="941438"/>
                  <a:pt x="504825" y="994779"/>
                  <a:pt x="504825" y="1051929"/>
                </a:cubicBezTo>
                <a:cubicBezTo>
                  <a:pt x="562928" y="1051929"/>
                  <a:pt x="617220" y="1053834"/>
                  <a:pt x="670560" y="1050976"/>
                </a:cubicBezTo>
                <a:cubicBezTo>
                  <a:pt x="716280" y="1049071"/>
                  <a:pt x="733425" y="1068121"/>
                  <a:pt x="732472" y="1112888"/>
                </a:cubicBezTo>
                <a:cubicBezTo>
                  <a:pt x="730568" y="1168134"/>
                  <a:pt x="732472" y="1222426"/>
                  <a:pt x="732472" y="1279576"/>
                </a:cubicBezTo>
                <a:cubicBezTo>
                  <a:pt x="791528" y="1279576"/>
                  <a:pt x="844868" y="1279576"/>
                  <a:pt x="902970" y="1279576"/>
                </a:cubicBezTo>
                <a:cubicBezTo>
                  <a:pt x="902970" y="1235761"/>
                  <a:pt x="902970" y="1194804"/>
                  <a:pt x="902970" y="1154799"/>
                </a:cubicBezTo>
                <a:cubicBezTo>
                  <a:pt x="902970" y="1051929"/>
                  <a:pt x="902970" y="1051929"/>
                  <a:pt x="1002983" y="1051929"/>
                </a:cubicBezTo>
                <a:cubicBezTo>
                  <a:pt x="1044893" y="1051929"/>
                  <a:pt x="1087755" y="1051929"/>
                  <a:pt x="1131570" y="1051929"/>
                </a:cubicBezTo>
                <a:cubicBezTo>
                  <a:pt x="1131570" y="992874"/>
                  <a:pt x="1131570" y="938581"/>
                  <a:pt x="1131570" y="881431"/>
                </a:cubicBezTo>
                <a:cubicBezTo>
                  <a:pt x="1072515" y="881431"/>
                  <a:pt x="1017270" y="881431"/>
                  <a:pt x="962025" y="881431"/>
                </a:cubicBezTo>
                <a:cubicBezTo>
                  <a:pt x="921068" y="881431"/>
                  <a:pt x="901065" y="863334"/>
                  <a:pt x="902018" y="820471"/>
                </a:cubicBezTo>
                <a:cubicBezTo>
                  <a:pt x="903922" y="765226"/>
                  <a:pt x="902018" y="709981"/>
                  <a:pt x="902018" y="652831"/>
                </a:cubicBezTo>
                <a:cubicBezTo>
                  <a:pt x="842010" y="652831"/>
                  <a:pt x="787718" y="652831"/>
                  <a:pt x="731520" y="652831"/>
                </a:cubicBezTo>
                <a:cubicBezTo>
                  <a:pt x="731520" y="709029"/>
                  <a:pt x="731520" y="760463"/>
                  <a:pt x="731520" y="812851"/>
                </a:cubicBezTo>
                <a:cubicBezTo>
                  <a:pt x="731520" y="869049"/>
                  <a:pt x="720090" y="880479"/>
                  <a:pt x="665797" y="880479"/>
                </a:cubicBezTo>
                <a:cubicBezTo>
                  <a:pt x="612458" y="881431"/>
                  <a:pt x="559118" y="881431"/>
                  <a:pt x="504825" y="881431"/>
                </a:cubicBezTo>
                <a:close/>
                <a:moveTo>
                  <a:pt x="516255" y="346126"/>
                </a:moveTo>
                <a:cubicBezTo>
                  <a:pt x="722947" y="346126"/>
                  <a:pt x="925830" y="346126"/>
                  <a:pt x="1129665" y="346126"/>
                </a:cubicBezTo>
                <a:cubicBezTo>
                  <a:pt x="1119188" y="208966"/>
                  <a:pt x="989647" y="86093"/>
                  <a:pt x="850583" y="79426"/>
                </a:cubicBezTo>
                <a:cubicBezTo>
                  <a:pt x="679133" y="70854"/>
                  <a:pt x="543878" y="176581"/>
                  <a:pt x="516255" y="34612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1CBFB57-08AA-4331-852B-713961040E3B}"/>
              </a:ext>
            </a:extLst>
          </p:cNvPr>
          <p:cNvSpPr/>
          <p:nvPr/>
        </p:nvSpPr>
        <p:spPr>
          <a:xfrm>
            <a:off x="10994779" y="4208226"/>
            <a:ext cx="632308" cy="635619"/>
          </a:xfrm>
          <a:custGeom>
            <a:avLst/>
            <a:gdLst>
              <a:gd name="connsiteX0" fmla="*/ 549912 w 1819275"/>
              <a:gd name="connsiteY0" fmla="*/ 1441204 h 1828800"/>
              <a:gd name="connsiteX1" fmla="*/ 387035 w 1819275"/>
              <a:gd name="connsiteY1" fmla="*/ 1605987 h 1828800"/>
              <a:gd name="connsiteX2" fmla="*/ 459424 w 1819275"/>
              <a:gd name="connsiteY2" fmla="*/ 1663137 h 1828800"/>
              <a:gd name="connsiteX3" fmla="*/ 460377 w 1819275"/>
              <a:gd name="connsiteY3" fmla="*/ 1738384 h 1828800"/>
              <a:gd name="connsiteX4" fmla="*/ 457519 w 1819275"/>
              <a:gd name="connsiteY4" fmla="*/ 1742194 h 1828800"/>
              <a:gd name="connsiteX5" fmla="*/ 251779 w 1819275"/>
              <a:gd name="connsiteY5" fmla="*/ 1747909 h 1828800"/>
              <a:gd name="connsiteX6" fmla="*/ 26037 w 1819275"/>
              <a:gd name="connsiteY6" fmla="*/ 1523119 h 1828800"/>
              <a:gd name="connsiteX7" fmla="*/ 24132 w 1819275"/>
              <a:gd name="connsiteY7" fmla="*/ 1435489 h 1828800"/>
              <a:gd name="connsiteX8" fmla="*/ 91759 w 1819275"/>
              <a:gd name="connsiteY8" fmla="*/ 1367862 h 1828800"/>
              <a:gd name="connsiteX9" fmla="*/ 162244 w 1819275"/>
              <a:gd name="connsiteY9" fmla="*/ 1365957 h 1828800"/>
              <a:gd name="connsiteX10" fmla="*/ 224157 w 1819275"/>
              <a:gd name="connsiteY10" fmla="*/ 1434537 h 1828800"/>
              <a:gd name="connsiteX11" fmla="*/ 386082 w 1819275"/>
              <a:gd name="connsiteY11" fmla="*/ 1270707 h 1828800"/>
              <a:gd name="connsiteX12" fmla="*/ 327027 w 1819275"/>
              <a:gd name="connsiteY12" fmla="*/ 1224987 h 1828800"/>
              <a:gd name="connsiteX13" fmla="*/ 327979 w 1819275"/>
              <a:gd name="connsiteY13" fmla="*/ 1130689 h 1828800"/>
              <a:gd name="connsiteX14" fmla="*/ 1042354 w 1819275"/>
              <a:gd name="connsiteY14" fmla="*/ 411552 h 1828800"/>
              <a:gd name="connsiteX15" fmla="*/ 1321437 w 1819275"/>
              <a:gd name="connsiteY15" fmla="*/ 265819 h 1828800"/>
              <a:gd name="connsiteX16" fmla="*/ 1538607 w 1819275"/>
              <a:gd name="connsiteY16" fmla="*/ 213432 h 1828800"/>
              <a:gd name="connsiteX17" fmla="*/ 1581469 w 1819275"/>
              <a:gd name="connsiteY17" fmla="*/ 186762 h 1828800"/>
              <a:gd name="connsiteX18" fmla="*/ 1739585 w 1819275"/>
              <a:gd name="connsiteY18" fmla="*/ 28646 h 1828800"/>
              <a:gd name="connsiteX19" fmla="*/ 1811974 w 1819275"/>
              <a:gd name="connsiteY19" fmla="*/ 13407 h 1828800"/>
              <a:gd name="connsiteX20" fmla="*/ 1797687 w 1819275"/>
              <a:gd name="connsiteY20" fmla="*/ 90559 h 1828800"/>
              <a:gd name="connsiteX21" fmla="*/ 1617665 w 1819275"/>
              <a:gd name="connsiteY21" fmla="*/ 294394 h 1828800"/>
              <a:gd name="connsiteX22" fmla="*/ 1547179 w 1819275"/>
              <a:gd name="connsiteY22" fmla="*/ 559189 h 1828800"/>
              <a:gd name="connsiteX23" fmla="*/ 1416687 w 1819275"/>
              <a:gd name="connsiteY23" fmla="*/ 783027 h 1828800"/>
              <a:gd name="connsiteX24" fmla="*/ 711837 w 1819275"/>
              <a:gd name="connsiteY24" fmla="*/ 1485019 h 1828800"/>
              <a:gd name="connsiteX25" fmla="*/ 586107 w 1819275"/>
              <a:gd name="connsiteY25" fmla="*/ 1485971 h 1828800"/>
              <a:gd name="connsiteX26" fmla="*/ 549912 w 1819275"/>
              <a:gd name="connsiteY26" fmla="*/ 1441204 h 1828800"/>
              <a:gd name="connsiteX27" fmla="*/ 643257 w 1819275"/>
              <a:gd name="connsiteY27" fmla="*/ 1421202 h 1828800"/>
              <a:gd name="connsiteX28" fmla="*/ 1397637 w 1819275"/>
              <a:gd name="connsiteY28" fmla="*/ 667774 h 1828800"/>
              <a:gd name="connsiteX29" fmla="*/ 1156654 w 1819275"/>
              <a:gd name="connsiteY29" fmla="*/ 418219 h 1828800"/>
              <a:gd name="connsiteX30" fmla="*/ 1109982 w 1819275"/>
              <a:gd name="connsiteY30" fmla="*/ 466796 h 1828800"/>
              <a:gd name="connsiteX31" fmla="*/ 1224282 w 1819275"/>
              <a:gd name="connsiteY31" fmla="*/ 576334 h 1828800"/>
              <a:gd name="connsiteX32" fmla="*/ 1236665 w 1819275"/>
              <a:gd name="connsiteY32" fmla="*/ 645866 h 1828800"/>
              <a:gd name="connsiteX33" fmla="*/ 1163322 w 1819275"/>
              <a:gd name="connsiteY33" fmla="*/ 634437 h 1828800"/>
              <a:gd name="connsiteX34" fmla="*/ 1062357 w 1819275"/>
              <a:gd name="connsiteY34" fmla="*/ 523946 h 1828800"/>
              <a:gd name="connsiteX35" fmla="*/ 983299 w 1819275"/>
              <a:gd name="connsiteY35" fmla="*/ 595384 h 1828800"/>
              <a:gd name="connsiteX36" fmla="*/ 1054737 w 1819275"/>
              <a:gd name="connsiteY36" fmla="*/ 662059 h 1828800"/>
              <a:gd name="connsiteX37" fmla="*/ 1061404 w 1819275"/>
              <a:gd name="connsiteY37" fmla="*/ 728734 h 1828800"/>
              <a:gd name="connsiteX38" fmla="*/ 994729 w 1819275"/>
              <a:gd name="connsiteY38" fmla="*/ 722066 h 1828800"/>
              <a:gd name="connsiteX39" fmla="*/ 932817 w 1819275"/>
              <a:gd name="connsiteY39" fmla="*/ 656344 h 1828800"/>
              <a:gd name="connsiteX40" fmla="*/ 861379 w 1819275"/>
              <a:gd name="connsiteY40" fmla="*/ 714446 h 1828800"/>
              <a:gd name="connsiteX41" fmla="*/ 985204 w 1819275"/>
              <a:gd name="connsiteY41" fmla="*/ 832557 h 1828800"/>
              <a:gd name="connsiteX42" fmla="*/ 991872 w 1819275"/>
              <a:gd name="connsiteY42" fmla="*/ 885896 h 1828800"/>
              <a:gd name="connsiteX43" fmla="*/ 943294 w 1819275"/>
              <a:gd name="connsiteY43" fmla="*/ 899232 h 1828800"/>
              <a:gd name="connsiteX44" fmla="*/ 909957 w 1819275"/>
              <a:gd name="connsiteY44" fmla="*/ 873514 h 1828800"/>
              <a:gd name="connsiteX45" fmla="*/ 814707 w 1819275"/>
              <a:gd name="connsiteY45" fmla="*/ 763024 h 1828800"/>
              <a:gd name="connsiteX46" fmla="*/ 803277 w 1819275"/>
              <a:gd name="connsiteY46" fmla="*/ 777312 h 1828800"/>
              <a:gd name="connsiteX47" fmla="*/ 731840 w 1819275"/>
              <a:gd name="connsiteY47" fmla="*/ 843034 h 1828800"/>
              <a:gd name="connsiteX48" fmla="*/ 806135 w 1819275"/>
              <a:gd name="connsiteY48" fmla="*/ 908757 h 1828800"/>
              <a:gd name="connsiteX49" fmla="*/ 813754 w 1819275"/>
              <a:gd name="connsiteY49" fmla="*/ 973527 h 1828800"/>
              <a:gd name="connsiteX50" fmla="*/ 748985 w 1819275"/>
              <a:gd name="connsiteY50" fmla="*/ 966859 h 1828800"/>
              <a:gd name="connsiteX51" fmla="*/ 686119 w 1819275"/>
              <a:gd name="connsiteY51" fmla="*/ 891612 h 1828800"/>
              <a:gd name="connsiteX52" fmla="*/ 673737 w 1819275"/>
              <a:gd name="connsiteY52" fmla="*/ 903041 h 1828800"/>
              <a:gd name="connsiteX53" fmla="*/ 613729 w 1819275"/>
              <a:gd name="connsiteY53" fmla="*/ 956382 h 1828800"/>
              <a:gd name="connsiteX54" fmla="*/ 733744 w 1819275"/>
              <a:gd name="connsiteY54" fmla="*/ 1067824 h 1828800"/>
              <a:gd name="connsiteX55" fmla="*/ 744222 w 1819275"/>
              <a:gd name="connsiteY55" fmla="*/ 1138309 h 1828800"/>
              <a:gd name="connsiteX56" fmla="*/ 674690 w 1819275"/>
              <a:gd name="connsiteY56" fmla="*/ 1126879 h 1828800"/>
              <a:gd name="connsiteX57" fmla="*/ 566104 w 1819275"/>
              <a:gd name="connsiteY57" fmla="*/ 1010674 h 1828800"/>
              <a:gd name="connsiteX58" fmla="*/ 490857 w 1819275"/>
              <a:gd name="connsiteY58" fmla="*/ 1087827 h 1828800"/>
              <a:gd name="connsiteX59" fmla="*/ 565152 w 1819275"/>
              <a:gd name="connsiteY59" fmla="*/ 1155454 h 1828800"/>
              <a:gd name="connsiteX60" fmla="*/ 568010 w 1819275"/>
              <a:gd name="connsiteY60" fmla="*/ 1221177 h 1828800"/>
              <a:gd name="connsiteX61" fmla="*/ 507049 w 1819275"/>
              <a:gd name="connsiteY61" fmla="*/ 1212604 h 1828800"/>
              <a:gd name="connsiteX62" fmla="*/ 436565 w 1819275"/>
              <a:gd name="connsiteY62" fmla="*/ 1137357 h 1828800"/>
              <a:gd name="connsiteX63" fmla="*/ 398465 w 1819275"/>
              <a:gd name="connsiteY63" fmla="*/ 1172599 h 1828800"/>
              <a:gd name="connsiteX64" fmla="*/ 417515 w 1819275"/>
              <a:gd name="connsiteY64" fmla="*/ 1196412 h 1828800"/>
              <a:gd name="connsiteX65" fmla="*/ 643257 w 1819275"/>
              <a:gd name="connsiteY65" fmla="*/ 1421202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9275" h="1828800">
                <a:moveTo>
                  <a:pt x="549912" y="1441204"/>
                </a:moveTo>
                <a:cubicBezTo>
                  <a:pt x="494667" y="1497402"/>
                  <a:pt x="447042" y="1545979"/>
                  <a:pt x="387035" y="1605987"/>
                </a:cubicBezTo>
                <a:cubicBezTo>
                  <a:pt x="409894" y="1624084"/>
                  <a:pt x="435612" y="1642182"/>
                  <a:pt x="459424" y="1663137"/>
                </a:cubicBezTo>
                <a:cubicBezTo>
                  <a:pt x="485142" y="1686949"/>
                  <a:pt x="484190" y="1712666"/>
                  <a:pt x="460377" y="1738384"/>
                </a:cubicBezTo>
                <a:cubicBezTo>
                  <a:pt x="459424" y="1739337"/>
                  <a:pt x="458472" y="1740289"/>
                  <a:pt x="457519" y="1742194"/>
                </a:cubicBezTo>
                <a:cubicBezTo>
                  <a:pt x="341315" y="1857446"/>
                  <a:pt x="361317" y="1858399"/>
                  <a:pt x="251779" y="1747909"/>
                </a:cubicBezTo>
                <a:cubicBezTo>
                  <a:pt x="177484" y="1672662"/>
                  <a:pt x="102237" y="1596462"/>
                  <a:pt x="26037" y="1523119"/>
                </a:cubicBezTo>
                <a:cubicBezTo>
                  <a:pt x="-5396" y="1492639"/>
                  <a:pt x="-11110" y="1466921"/>
                  <a:pt x="24132" y="1435489"/>
                </a:cubicBezTo>
                <a:cubicBezTo>
                  <a:pt x="47944" y="1414534"/>
                  <a:pt x="69852" y="1391674"/>
                  <a:pt x="91759" y="1367862"/>
                </a:cubicBezTo>
                <a:cubicBezTo>
                  <a:pt x="115572" y="1343096"/>
                  <a:pt x="139384" y="1345002"/>
                  <a:pt x="162244" y="1365957"/>
                </a:cubicBezTo>
                <a:cubicBezTo>
                  <a:pt x="185104" y="1387864"/>
                  <a:pt x="205107" y="1412629"/>
                  <a:pt x="224157" y="1434537"/>
                </a:cubicBezTo>
                <a:cubicBezTo>
                  <a:pt x="278449" y="1380244"/>
                  <a:pt x="327027" y="1330714"/>
                  <a:pt x="386082" y="1270707"/>
                </a:cubicBezTo>
                <a:cubicBezTo>
                  <a:pt x="368937" y="1257371"/>
                  <a:pt x="346077" y="1243084"/>
                  <a:pt x="327027" y="1224987"/>
                </a:cubicBezTo>
                <a:cubicBezTo>
                  <a:pt x="287974" y="1186887"/>
                  <a:pt x="288927" y="1169741"/>
                  <a:pt x="327979" y="1130689"/>
                </a:cubicBezTo>
                <a:cubicBezTo>
                  <a:pt x="567057" y="891612"/>
                  <a:pt x="809944" y="656344"/>
                  <a:pt x="1042354" y="411552"/>
                </a:cubicBezTo>
                <a:cubicBezTo>
                  <a:pt x="1122365" y="326779"/>
                  <a:pt x="1215710" y="290584"/>
                  <a:pt x="1321437" y="265819"/>
                </a:cubicBezTo>
                <a:cubicBezTo>
                  <a:pt x="1393827" y="248674"/>
                  <a:pt x="1466217" y="232482"/>
                  <a:pt x="1538607" y="213432"/>
                </a:cubicBezTo>
                <a:cubicBezTo>
                  <a:pt x="1554799" y="209621"/>
                  <a:pt x="1570040" y="198191"/>
                  <a:pt x="1581469" y="186762"/>
                </a:cubicBezTo>
                <a:cubicBezTo>
                  <a:pt x="1634810" y="135327"/>
                  <a:pt x="1687197" y="81987"/>
                  <a:pt x="1739585" y="28646"/>
                </a:cubicBezTo>
                <a:cubicBezTo>
                  <a:pt x="1760540" y="7691"/>
                  <a:pt x="1783399" y="-15168"/>
                  <a:pt x="1811974" y="13407"/>
                </a:cubicBezTo>
                <a:cubicBezTo>
                  <a:pt x="1841502" y="42934"/>
                  <a:pt x="1819594" y="66746"/>
                  <a:pt x="1797687" y="90559"/>
                </a:cubicBezTo>
                <a:cubicBezTo>
                  <a:pt x="1735774" y="157234"/>
                  <a:pt x="1659574" y="216289"/>
                  <a:pt x="1617665" y="294394"/>
                </a:cubicBezTo>
                <a:cubicBezTo>
                  <a:pt x="1575754" y="373452"/>
                  <a:pt x="1564324" y="469654"/>
                  <a:pt x="1547179" y="559189"/>
                </a:cubicBezTo>
                <a:cubicBezTo>
                  <a:pt x="1529082" y="650629"/>
                  <a:pt x="1483362" y="719209"/>
                  <a:pt x="1416687" y="783027"/>
                </a:cubicBezTo>
                <a:cubicBezTo>
                  <a:pt x="1179515" y="1014484"/>
                  <a:pt x="947104" y="1250704"/>
                  <a:pt x="711837" y="1485019"/>
                </a:cubicBezTo>
                <a:cubicBezTo>
                  <a:pt x="652782" y="1544074"/>
                  <a:pt x="645162" y="1545027"/>
                  <a:pt x="586107" y="1485971"/>
                </a:cubicBezTo>
                <a:cubicBezTo>
                  <a:pt x="574677" y="1471684"/>
                  <a:pt x="563247" y="1456444"/>
                  <a:pt x="549912" y="1441204"/>
                </a:cubicBezTo>
                <a:close/>
                <a:moveTo>
                  <a:pt x="643257" y="1421202"/>
                </a:moveTo>
                <a:cubicBezTo>
                  <a:pt x="899479" y="1165932"/>
                  <a:pt x="1151892" y="912566"/>
                  <a:pt x="1397637" y="667774"/>
                </a:cubicBezTo>
                <a:cubicBezTo>
                  <a:pt x="1319532" y="586812"/>
                  <a:pt x="1239522" y="503944"/>
                  <a:pt x="1156654" y="418219"/>
                </a:cubicBezTo>
                <a:cubicBezTo>
                  <a:pt x="1142367" y="433459"/>
                  <a:pt x="1128079" y="448699"/>
                  <a:pt x="1109982" y="466796"/>
                </a:cubicBezTo>
                <a:cubicBezTo>
                  <a:pt x="1150940" y="505849"/>
                  <a:pt x="1187135" y="541091"/>
                  <a:pt x="1224282" y="576334"/>
                </a:cubicBezTo>
                <a:cubicBezTo>
                  <a:pt x="1245237" y="596337"/>
                  <a:pt x="1261429" y="620149"/>
                  <a:pt x="1236665" y="645866"/>
                </a:cubicBezTo>
                <a:cubicBezTo>
                  <a:pt x="1209994" y="673489"/>
                  <a:pt x="1185229" y="657296"/>
                  <a:pt x="1163322" y="634437"/>
                </a:cubicBezTo>
                <a:cubicBezTo>
                  <a:pt x="1128079" y="596337"/>
                  <a:pt x="1092837" y="558237"/>
                  <a:pt x="1062357" y="523946"/>
                </a:cubicBezTo>
                <a:cubicBezTo>
                  <a:pt x="1030924" y="552521"/>
                  <a:pt x="1009017" y="572524"/>
                  <a:pt x="983299" y="595384"/>
                </a:cubicBezTo>
                <a:cubicBezTo>
                  <a:pt x="1008065" y="619196"/>
                  <a:pt x="1031877" y="640152"/>
                  <a:pt x="1054737" y="662059"/>
                </a:cubicBezTo>
                <a:cubicBezTo>
                  <a:pt x="1075692" y="682062"/>
                  <a:pt x="1084265" y="705874"/>
                  <a:pt x="1061404" y="728734"/>
                </a:cubicBezTo>
                <a:cubicBezTo>
                  <a:pt x="1039497" y="750641"/>
                  <a:pt x="1014732" y="743021"/>
                  <a:pt x="994729" y="722066"/>
                </a:cubicBezTo>
                <a:cubicBezTo>
                  <a:pt x="972822" y="698254"/>
                  <a:pt x="949962" y="674441"/>
                  <a:pt x="932817" y="656344"/>
                </a:cubicBezTo>
                <a:cubicBezTo>
                  <a:pt x="907099" y="677299"/>
                  <a:pt x="888049" y="692539"/>
                  <a:pt x="861379" y="714446"/>
                </a:cubicBezTo>
                <a:cubicBezTo>
                  <a:pt x="906147" y="756357"/>
                  <a:pt x="948057" y="792552"/>
                  <a:pt x="985204" y="832557"/>
                </a:cubicBezTo>
                <a:cubicBezTo>
                  <a:pt x="995682" y="843987"/>
                  <a:pt x="998540" y="871609"/>
                  <a:pt x="991872" y="885896"/>
                </a:cubicBezTo>
                <a:cubicBezTo>
                  <a:pt x="987110" y="896374"/>
                  <a:pt x="960440" y="900184"/>
                  <a:pt x="943294" y="899232"/>
                </a:cubicBezTo>
                <a:cubicBezTo>
                  <a:pt x="931865" y="898279"/>
                  <a:pt x="919482" y="883991"/>
                  <a:pt x="909957" y="873514"/>
                </a:cubicBezTo>
                <a:cubicBezTo>
                  <a:pt x="877572" y="837319"/>
                  <a:pt x="846140" y="800171"/>
                  <a:pt x="814707" y="763024"/>
                </a:cubicBezTo>
                <a:cubicBezTo>
                  <a:pt x="810897" y="767787"/>
                  <a:pt x="807087" y="772549"/>
                  <a:pt x="803277" y="777312"/>
                </a:cubicBezTo>
                <a:cubicBezTo>
                  <a:pt x="781369" y="797314"/>
                  <a:pt x="760415" y="817316"/>
                  <a:pt x="731840" y="843034"/>
                </a:cubicBezTo>
                <a:cubicBezTo>
                  <a:pt x="758510" y="866846"/>
                  <a:pt x="782322" y="887802"/>
                  <a:pt x="806135" y="908757"/>
                </a:cubicBezTo>
                <a:cubicBezTo>
                  <a:pt x="828042" y="928759"/>
                  <a:pt x="836615" y="956382"/>
                  <a:pt x="813754" y="973527"/>
                </a:cubicBezTo>
                <a:cubicBezTo>
                  <a:pt x="800419" y="983052"/>
                  <a:pt x="764224" y="978289"/>
                  <a:pt x="748985" y="966859"/>
                </a:cubicBezTo>
                <a:cubicBezTo>
                  <a:pt x="723267" y="947809"/>
                  <a:pt x="707074" y="917329"/>
                  <a:pt x="686119" y="891612"/>
                </a:cubicBezTo>
                <a:cubicBezTo>
                  <a:pt x="682310" y="895421"/>
                  <a:pt x="677547" y="899232"/>
                  <a:pt x="673737" y="903041"/>
                </a:cubicBezTo>
                <a:cubicBezTo>
                  <a:pt x="656592" y="918282"/>
                  <a:pt x="638494" y="934474"/>
                  <a:pt x="613729" y="956382"/>
                </a:cubicBezTo>
                <a:cubicBezTo>
                  <a:pt x="656592" y="996387"/>
                  <a:pt x="695644" y="1031629"/>
                  <a:pt x="733744" y="1067824"/>
                </a:cubicBezTo>
                <a:cubicBezTo>
                  <a:pt x="755652" y="1088779"/>
                  <a:pt x="768035" y="1113544"/>
                  <a:pt x="744222" y="1138309"/>
                </a:cubicBezTo>
                <a:cubicBezTo>
                  <a:pt x="719457" y="1163074"/>
                  <a:pt x="694692" y="1148787"/>
                  <a:pt x="674690" y="1126879"/>
                </a:cubicBezTo>
                <a:cubicBezTo>
                  <a:pt x="639447" y="1088779"/>
                  <a:pt x="603252" y="1050679"/>
                  <a:pt x="566104" y="1010674"/>
                </a:cubicBezTo>
                <a:cubicBezTo>
                  <a:pt x="538482" y="1038296"/>
                  <a:pt x="518479" y="1060204"/>
                  <a:pt x="490857" y="1087827"/>
                </a:cubicBezTo>
                <a:cubicBezTo>
                  <a:pt x="516574" y="1110687"/>
                  <a:pt x="541340" y="1132594"/>
                  <a:pt x="565152" y="1155454"/>
                </a:cubicBezTo>
                <a:cubicBezTo>
                  <a:pt x="586107" y="1175457"/>
                  <a:pt x="592774" y="1204032"/>
                  <a:pt x="568010" y="1221177"/>
                </a:cubicBezTo>
                <a:cubicBezTo>
                  <a:pt x="554674" y="1229749"/>
                  <a:pt x="522290" y="1224034"/>
                  <a:pt x="507049" y="1212604"/>
                </a:cubicBezTo>
                <a:cubicBezTo>
                  <a:pt x="481332" y="1193554"/>
                  <a:pt x="461329" y="1164979"/>
                  <a:pt x="436565" y="1137357"/>
                </a:cubicBezTo>
                <a:cubicBezTo>
                  <a:pt x="419419" y="1153549"/>
                  <a:pt x="409894" y="1162121"/>
                  <a:pt x="398465" y="1172599"/>
                </a:cubicBezTo>
                <a:cubicBezTo>
                  <a:pt x="407990" y="1184029"/>
                  <a:pt x="412752" y="1190696"/>
                  <a:pt x="417515" y="1196412"/>
                </a:cubicBezTo>
                <a:cubicBezTo>
                  <a:pt x="495619" y="1272612"/>
                  <a:pt x="571819" y="1348812"/>
                  <a:pt x="643257" y="142120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Rounded Rectangle 40">
            <a:extLst>
              <a:ext uri="{FF2B5EF4-FFF2-40B4-BE49-F238E27FC236}">
                <a16:creationId xmlns:a16="http://schemas.microsoft.com/office/drawing/2014/main" id="{F07EB980-5E20-4189-9973-91752B4AAC3F}"/>
              </a:ext>
            </a:extLst>
          </p:cNvPr>
          <p:cNvSpPr/>
          <p:nvPr/>
        </p:nvSpPr>
        <p:spPr>
          <a:xfrm rot="2942052">
            <a:off x="11014851" y="1907711"/>
            <a:ext cx="497971" cy="529764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92E666-2711-44AB-A2E9-6D0793A8BC81}"/>
              </a:ext>
            </a:extLst>
          </p:cNvPr>
          <p:cNvSpPr txBox="1"/>
          <p:nvPr/>
        </p:nvSpPr>
        <p:spPr>
          <a:xfrm>
            <a:off x="564913" y="672960"/>
            <a:ext cx="384012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54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عالی اسلاید</a:t>
            </a:r>
            <a:endParaRPr lang="ko-KR" altLang="en-US" sz="5400" b="1" dirty="0">
              <a:solidFill>
                <a:schemeClr val="accent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2AC59A2-E964-40DE-A6A1-830AB22EF344}"/>
              </a:ext>
            </a:extLst>
          </p:cNvPr>
          <p:cNvGrpSpPr/>
          <p:nvPr/>
        </p:nvGrpSpPr>
        <p:grpSpPr>
          <a:xfrm>
            <a:off x="6132436" y="2524978"/>
            <a:ext cx="4321299" cy="3366496"/>
            <a:chOff x="1546363" y="2786226"/>
            <a:chExt cx="4321299" cy="336649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48AB1DC-4542-4205-81BE-B11568710CBF}"/>
                </a:ext>
              </a:extLst>
            </p:cNvPr>
            <p:cNvSpPr txBox="1"/>
            <p:nvPr/>
          </p:nvSpPr>
          <p:spPr>
            <a:xfrm>
              <a:off x="1546363" y="2786226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909C5F1-C91D-456F-82C5-B7F3511646A1}"/>
                </a:ext>
              </a:extLst>
            </p:cNvPr>
            <p:cNvSpPr txBox="1"/>
            <p:nvPr/>
          </p:nvSpPr>
          <p:spPr>
            <a:xfrm>
              <a:off x="1546363" y="5198250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68029B5-94BC-46F3-88C4-A524A1702100}"/>
                </a:ext>
              </a:extLst>
            </p:cNvPr>
            <p:cNvSpPr txBox="1"/>
            <p:nvPr/>
          </p:nvSpPr>
          <p:spPr>
            <a:xfrm>
              <a:off x="1546363" y="3992238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CDA65A6-4F98-4A1C-9C63-6A9058F6FE0A}"/>
                </a:ext>
              </a:extLst>
            </p:cNvPr>
            <p:cNvSpPr txBox="1"/>
            <p:nvPr/>
          </p:nvSpPr>
          <p:spPr>
            <a:xfrm>
              <a:off x="1546363" y="3100158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7AA35A2-C190-4A6D-A2BA-BBA085EA1C49}"/>
                </a:ext>
              </a:extLst>
            </p:cNvPr>
            <p:cNvSpPr txBox="1"/>
            <p:nvPr/>
          </p:nvSpPr>
          <p:spPr>
            <a:xfrm>
              <a:off x="1546363" y="4303275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64EA458-9858-4EC4-A7C0-E7D2BEB5CBFE}"/>
                </a:ext>
              </a:extLst>
            </p:cNvPr>
            <p:cNvSpPr txBox="1"/>
            <p:nvPr/>
          </p:nvSpPr>
          <p:spPr>
            <a:xfrm>
              <a:off x="1546363" y="5506391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rupo 1">
            <a:extLst>
              <a:ext uri="{FF2B5EF4-FFF2-40B4-BE49-F238E27FC236}">
                <a16:creationId xmlns:a16="http://schemas.microsoft.com/office/drawing/2014/main" id="{53111254-2DD8-96A1-BAF7-1021B0A32CFB}"/>
              </a:ext>
            </a:extLst>
          </p:cNvPr>
          <p:cNvGrpSpPr/>
          <p:nvPr/>
        </p:nvGrpSpPr>
        <p:grpSpPr>
          <a:xfrm>
            <a:off x="1079501" y="2757488"/>
            <a:ext cx="4214813" cy="3451225"/>
            <a:chOff x="1079501" y="2757488"/>
            <a:chExt cx="4214813" cy="3451225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85E11DD-06C2-40AB-8FB8-AFFE818BF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1" y="4014788"/>
              <a:ext cx="4214813" cy="2193925"/>
            </a:xfrm>
            <a:custGeom>
              <a:avLst/>
              <a:gdLst>
                <a:gd name="T0" fmla="*/ 52 w 383"/>
                <a:gd name="T1" fmla="*/ 80 h 199"/>
                <a:gd name="T2" fmla="*/ 95 w 383"/>
                <a:gd name="T3" fmla="*/ 80 h 199"/>
                <a:gd name="T4" fmla="*/ 111 w 383"/>
                <a:gd name="T5" fmla="*/ 71 h 199"/>
                <a:gd name="T6" fmla="*/ 151 w 383"/>
                <a:gd name="T7" fmla="*/ 5 h 199"/>
                <a:gd name="T8" fmla="*/ 159 w 383"/>
                <a:gd name="T9" fmla="*/ 6 h 199"/>
                <a:gd name="T10" fmla="*/ 198 w 383"/>
                <a:gd name="T11" fmla="*/ 76 h 199"/>
                <a:gd name="T12" fmla="*/ 214 w 383"/>
                <a:gd name="T13" fmla="*/ 105 h 199"/>
                <a:gd name="T14" fmla="*/ 235 w 383"/>
                <a:gd name="T15" fmla="*/ 106 h 199"/>
                <a:gd name="T16" fmla="*/ 290 w 383"/>
                <a:gd name="T17" fmla="*/ 17 h 199"/>
                <a:gd name="T18" fmla="*/ 307 w 383"/>
                <a:gd name="T19" fmla="*/ 7 h 199"/>
                <a:gd name="T20" fmla="*/ 371 w 383"/>
                <a:gd name="T21" fmla="*/ 7 h 199"/>
                <a:gd name="T22" fmla="*/ 383 w 383"/>
                <a:gd name="T23" fmla="*/ 17 h 199"/>
                <a:gd name="T24" fmla="*/ 371 w 383"/>
                <a:gd name="T25" fmla="*/ 27 h 199"/>
                <a:gd name="T26" fmla="*/ 357 w 383"/>
                <a:gd name="T27" fmla="*/ 27 h 199"/>
                <a:gd name="T28" fmla="*/ 348 w 383"/>
                <a:gd name="T29" fmla="*/ 33 h 199"/>
                <a:gd name="T30" fmla="*/ 291 w 383"/>
                <a:gd name="T31" fmla="*/ 121 h 199"/>
                <a:gd name="T32" fmla="*/ 191 w 383"/>
                <a:gd name="T33" fmla="*/ 197 h 199"/>
                <a:gd name="T34" fmla="*/ 181 w 383"/>
                <a:gd name="T35" fmla="*/ 196 h 199"/>
                <a:gd name="T36" fmla="*/ 97 w 383"/>
                <a:gd name="T37" fmla="*/ 136 h 199"/>
                <a:gd name="T38" fmla="*/ 70 w 383"/>
                <a:gd name="T39" fmla="*/ 111 h 199"/>
                <a:gd name="T40" fmla="*/ 39 w 383"/>
                <a:gd name="T41" fmla="*/ 101 h 199"/>
                <a:gd name="T42" fmla="*/ 4 w 383"/>
                <a:gd name="T43" fmla="*/ 101 h 199"/>
                <a:gd name="T44" fmla="*/ 0 w 383"/>
                <a:gd name="T45" fmla="*/ 97 h 199"/>
                <a:gd name="T46" fmla="*/ 0 w 383"/>
                <a:gd name="T47" fmla="*/ 84 h 199"/>
                <a:gd name="T48" fmla="*/ 7 w 383"/>
                <a:gd name="T49" fmla="*/ 80 h 199"/>
                <a:gd name="T50" fmla="*/ 52 w 383"/>
                <a:gd name="T51" fmla="*/ 8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3" h="199">
                  <a:moveTo>
                    <a:pt x="52" y="80"/>
                  </a:moveTo>
                  <a:cubicBezTo>
                    <a:pt x="66" y="80"/>
                    <a:pt x="81" y="80"/>
                    <a:pt x="95" y="80"/>
                  </a:cubicBezTo>
                  <a:cubicBezTo>
                    <a:pt x="103" y="80"/>
                    <a:pt x="107" y="77"/>
                    <a:pt x="111" y="71"/>
                  </a:cubicBezTo>
                  <a:cubicBezTo>
                    <a:pt x="124" y="49"/>
                    <a:pt x="137" y="27"/>
                    <a:pt x="151" y="5"/>
                  </a:cubicBezTo>
                  <a:cubicBezTo>
                    <a:pt x="154" y="1"/>
                    <a:pt x="156" y="0"/>
                    <a:pt x="159" y="6"/>
                  </a:cubicBezTo>
                  <a:cubicBezTo>
                    <a:pt x="172" y="29"/>
                    <a:pt x="185" y="53"/>
                    <a:pt x="198" y="76"/>
                  </a:cubicBezTo>
                  <a:cubicBezTo>
                    <a:pt x="203" y="86"/>
                    <a:pt x="208" y="96"/>
                    <a:pt x="214" y="105"/>
                  </a:cubicBezTo>
                  <a:cubicBezTo>
                    <a:pt x="220" y="114"/>
                    <a:pt x="229" y="115"/>
                    <a:pt x="235" y="106"/>
                  </a:cubicBezTo>
                  <a:cubicBezTo>
                    <a:pt x="254" y="76"/>
                    <a:pt x="272" y="47"/>
                    <a:pt x="290" y="17"/>
                  </a:cubicBezTo>
                  <a:cubicBezTo>
                    <a:pt x="294" y="10"/>
                    <a:pt x="299" y="6"/>
                    <a:pt x="307" y="7"/>
                  </a:cubicBezTo>
                  <a:cubicBezTo>
                    <a:pt x="329" y="7"/>
                    <a:pt x="350" y="7"/>
                    <a:pt x="371" y="7"/>
                  </a:cubicBezTo>
                  <a:cubicBezTo>
                    <a:pt x="383" y="7"/>
                    <a:pt x="383" y="7"/>
                    <a:pt x="383" y="17"/>
                  </a:cubicBezTo>
                  <a:cubicBezTo>
                    <a:pt x="383" y="27"/>
                    <a:pt x="383" y="27"/>
                    <a:pt x="371" y="27"/>
                  </a:cubicBezTo>
                  <a:cubicBezTo>
                    <a:pt x="366" y="27"/>
                    <a:pt x="361" y="27"/>
                    <a:pt x="357" y="27"/>
                  </a:cubicBezTo>
                  <a:cubicBezTo>
                    <a:pt x="352" y="26"/>
                    <a:pt x="349" y="29"/>
                    <a:pt x="348" y="33"/>
                  </a:cubicBezTo>
                  <a:cubicBezTo>
                    <a:pt x="341" y="69"/>
                    <a:pt x="317" y="96"/>
                    <a:pt x="291" y="121"/>
                  </a:cubicBezTo>
                  <a:cubicBezTo>
                    <a:pt x="261" y="150"/>
                    <a:pt x="227" y="174"/>
                    <a:pt x="191" y="197"/>
                  </a:cubicBezTo>
                  <a:cubicBezTo>
                    <a:pt x="187" y="199"/>
                    <a:pt x="184" y="199"/>
                    <a:pt x="181" y="196"/>
                  </a:cubicBezTo>
                  <a:cubicBezTo>
                    <a:pt x="151" y="178"/>
                    <a:pt x="123" y="158"/>
                    <a:pt x="97" y="136"/>
                  </a:cubicBezTo>
                  <a:cubicBezTo>
                    <a:pt x="88" y="128"/>
                    <a:pt x="78" y="120"/>
                    <a:pt x="70" y="111"/>
                  </a:cubicBezTo>
                  <a:cubicBezTo>
                    <a:pt x="62" y="100"/>
                    <a:pt x="50" y="99"/>
                    <a:pt x="39" y="101"/>
                  </a:cubicBezTo>
                  <a:cubicBezTo>
                    <a:pt x="27" y="102"/>
                    <a:pt x="16" y="99"/>
                    <a:pt x="4" y="101"/>
                  </a:cubicBezTo>
                  <a:cubicBezTo>
                    <a:pt x="2" y="101"/>
                    <a:pt x="0" y="99"/>
                    <a:pt x="0" y="97"/>
                  </a:cubicBezTo>
                  <a:cubicBezTo>
                    <a:pt x="0" y="93"/>
                    <a:pt x="0" y="89"/>
                    <a:pt x="0" y="84"/>
                  </a:cubicBezTo>
                  <a:cubicBezTo>
                    <a:pt x="1" y="80"/>
                    <a:pt x="4" y="80"/>
                    <a:pt x="7" y="80"/>
                  </a:cubicBezTo>
                  <a:cubicBezTo>
                    <a:pt x="22" y="80"/>
                    <a:pt x="37" y="80"/>
                    <a:pt x="52" y="80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rgbClr val="C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FD40135-975B-4821-AB42-5CB6386BDE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1" y="2757488"/>
              <a:ext cx="4214813" cy="2062163"/>
            </a:xfrm>
            <a:custGeom>
              <a:avLst/>
              <a:gdLst>
                <a:gd name="T0" fmla="*/ 334 w 383"/>
                <a:gd name="T1" fmla="*/ 97 h 187"/>
                <a:gd name="T2" fmla="*/ 293 w 383"/>
                <a:gd name="T3" fmla="*/ 97 h 187"/>
                <a:gd name="T4" fmla="*/ 279 w 383"/>
                <a:gd name="T5" fmla="*/ 104 h 187"/>
                <a:gd name="T6" fmla="*/ 233 w 383"/>
                <a:gd name="T7" fmla="*/ 179 h 187"/>
                <a:gd name="T8" fmla="*/ 225 w 383"/>
                <a:gd name="T9" fmla="*/ 187 h 187"/>
                <a:gd name="T10" fmla="*/ 219 w 383"/>
                <a:gd name="T11" fmla="*/ 179 h 187"/>
                <a:gd name="T12" fmla="*/ 167 w 383"/>
                <a:gd name="T13" fmla="*/ 86 h 187"/>
                <a:gd name="T14" fmla="*/ 143 w 383"/>
                <a:gd name="T15" fmla="*/ 86 h 187"/>
                <a:gd name="T16" fmla="*/ 96 w 383"/>
                <a:gd name="T17" fmla="*/ 165 h 187"/>
                <a:gd name="T18" fmla="*/ 86 w 383"/>
                <a:gd name="T19" fmla="*/ 170 h 187"/>
                <a:gd name="T20" fmla="*/ 10 w 383"/>
                <a:gd name="T21" fmla="*/ 171 h 187"/>
                <a:gd name="T22" fmla="*/ 0 w 383"/>
                <a:gd name="T23" fmla="*/ 160 h 187"/>
                <a:gd name="T24" fmla="*/ 10 w 383"/>
                <a:gd name="T25" fmla="*/ 150 h 187"/>
                <a:gd name="T26" fmla="*/ 22 w 383"/>
                <a:gd name="T27" fmla="*/ 137 h 187"/>
                <a:gd name="T28" fmla="*/ 19 w 383"/>
                <a:gd name="T29" fmla="*/ 108 h 187"/>
                <a:gd name="T30" fmla="*/ 44 w 383"/>
                <a:gd name="T31" fmla="*/ 36 h 187"/>
                <a:gd name="T32" fmla="*/ 105 w 383"/>
                <a:gd name="T33" fmla="*/ 5 h 187"/>
                <a:gd name="T34" fmla="*/ 183 w 383"/>
                <a:gd name="T35" fmla="*/ 30 h 187"/>
                <a:gd name="T36" fmla="*/ 190 w 383"/>
                <a:gd name="T37" fmla="*/ 29 h 187"/>
                <a:gd name="T38" fmla="*/ 278 w 383"/>
                <a:gd name="T39" fmla="*/ 7 h 187"/>
                <a:gd name="T40" fmla="*/ 346 w 383"/>
                <a:gd name="T41" fmla="*/ 69 h 187"/>
                <a:gd name="T42" fmla="*/ 357 w 383"/>
                <a:gd name="T43" fmla="*/ 77 h 187"/>
                <a:gd name="T44" fmla="*/ 377 w 383"/>
                <a:gd name="T45" fmla="*/ 77 h 187"/>
                <a:gd name="T46" fmla="*/ 383 w 383"/>
                <a:gd name="T47" fmla="*/ 83 h 187"/>
                <a:gd name="T48" fmla="*/ 383 w 383"/>
                <a:gd name="T49" fmla="*/ 90 h 187"/>
                <a:gd name="T50" fmla="*/ 376 w 383"/>
                <a:gd name="T51" fmla="*/ 97 h 187"/>
                <a:gd name="T52" fmla="*/ 334 w 383"/>
                <a:gd name="T53" fmla="*/ 97 h 187"/>
                <a:gd name="T54" fmla="*/ 334 w 383"/>
                <a:gd name="T55" fmla="*/ 97 h 187"/>
                <a:gd name="T56" fmla="*/ 40 w 383"/>
                <a:gd name="T57" fmla="*/ 113 h 187"/>
                <a:gd name="T58" fmla="*/ 44 w 383"/>
                <a:gd name="T59" fmla="*/ 145 h 187"/>
                <a:gd name="T60" fmla="*/ 49 w 383"/>
                <a:gd name="T61" fmla="*/ 150 h 187"/>
                <a:gd name="T62" fmla="*/ 76 w 383"/>
                <a:gd name="T63" fmla="*/ 150 h 187"/>
                <a:gd name="T64" fmla="*/ 83 w 383"/>
                <a:gd name="T65" fmla="*/ 146 h 187"/>
                <a:gd name="T66" fmla="*/ 102 w 383"/>
                <a:gd name="T67" fmla="*/ 115 h 187"/>
                <a:gd name="T68" fmla="*/ 128 w 383"/>
                <a:gd name="T69" fmla="*/ 71 h 187"/>
                <a:gd name="T70" fmla="*/ 164 w 383"/>
                <a:gd name="T71" fmla="*/ 58 h 187"/>
                <a:gd name="T72" fmla="*/ 171 w 383"/>
                <a:gd name="T73" fmla="*/ 55 h 187"/>
                <a:gd name="T74" fmla="*/ 164 w 383"/>
                <a:gd name="T75" fmla="*/ 40 h 187"/>
                <a:gd name="T76" fmla="*/ 102 w 383"/>
                <a:gd name="T77" fmla="*/ 26 h 187"/>
                <a:gd name="T78" fmla="*/ 59 w 383"/>
                <a:gd name="T79" fmla="*/ 49 h 187"/>
                <a:gd name="T80" fmla="*/ 40 w 383"/>
                <a:gd name="T81" fmla="*/ 113 h 187"/>
                <a:gd name="T82" fmla="*/ 221 w 383"/>
                <a:gd name="T83" fmla="*/ 33 h 187"/>
                <a:gd name="T84" fmla="*/ 228 w 383"/>
                <a:gd name="T85" fmla="*/ 46 h 187"/>
                <a:gd name="T86" fmla="*/ 231 w 383"/>
                <a:gd name="T87" fmla="*/ 86 h 187"/>
                <a:gd name="T88" fmla="*/ 225 w 383"/>
                <a:gd name="T89" fmla="*/ 93 h 187"/>
                <a:gd name="T90" fmla="*/ 206 w 383"/>
                <a:gd name="T91" fmla="*/ 93 h 187"/>
                <a:gd name="T92" fmla="*/ 196 w 383"/>
                <a:gd name="T93" fmla="*/ 93 h 187"/>
                <a:gd name="T94" fmla="*/ 200 w 383"/>
                <a:gd name="T95" fmla="*/ 102 h 187"/>
                <a:gd name="T96" fmla="*/ 223 w 383"/>
                <a:gd name="T97" fmla="*/ 145 h 187"/>
                <a:gd name="T98" fmla="*/ 227 w 383"/>
                <a:gd name="T99" fmla="*/ 149 h 187"/>
                <a:gd name="T100" fmla="*/ 230 w 383"/>
                <a:gd name="T101" fmla="*/ 145 h 187"/>
                <a:gd name="T102" fmla="*/ 263 w 383"/>
                <a:gd name="T103" fmla="*/ 92 h 187"/>
                <a:gd name="T104" fmla="*/ 289 w 383"/>
                <a:gd name="T105" fmla="*/ 77 h 187"/>
                <a:gd name="T106" fmla="*/ 320 w 383"/>
                <a:gd name="T107" fmla="*/ 77 h 187"/>
                <a:gd name="T108" fmla="*/ 325 w 383"/>
                <a:gd name="T109" fmla="*/ 70 h 187"/>
                <a:gd name="T110" fmla="*/ 307 w 383"/>
                <a:gd name="T111" fmla="*/ 42 h 187"/>
                <a:gd name="T112" fmla="*/ 221 w 383"/>
                <a:gd name="T11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3" h="187">
                  <a:moveTo>
                    <a:pt x="334" y="97"/>
                  </a:moveTo>
                  <a:cubicBezTo>
                    <a:pt x="320" y="97"/>
                    <a:pt x="307" y="97"/>
                    <a:pt x="293" y="97"/>
                  </a:cubicBezTo>
                  <a:cubicBezTo>
                    <a:pt x="287" y="97"/>
                    <a:pt x="283" y="98"/>
                    <a:pt x="279" y="104"/>
                  </a:cubicBezTo>
                  <a:cubicBezTo>
                    <a:pt x="264" y="129"/>
                    <a:pt x="248" y="154"/>
                    <a:pt x="233" y="179"/>
                  </a:cubicBezTo>
                  <a:cubicBezTo>
                    <a:pt x="231" y="182"/>
                    <a:pt x="229" y="187"/>
                    <a:pt x="225" y="187"/>
                  </a:cubicBezTo>
                  <a:cubicBezTo>
                    <a:pt x="222" y="187"/>
                    <a:pt x="221" y="182"/>
                    <a:pt x="219" y="179"/>
                  </a:cubicBezTo>
                  <a:cubicBezTo>
                    <a:pt x="202" y="148"/>
                    <a:pt x="185" y="117"/>
                    <a:pt x="167" y="86"/>
                  </a:cubicBezTo>
                  <a:cubicBezTo>
                    <a:pt x="160" y="73"/>
                    <a:pt x="151" y="73"/>
                    <a:pt x="143" y="86"/>
                  </a:cubicBezTo>
                  <a:cubicBezTo>
                    <a:pt x="127" y="112"/>
                    <a:pt x="112" y="138"/>
                    <a:pt x="96" y="165"/>
                  </a:cubicBezTo>
                  <a:cubicBezTo>
                    <a:pt x="94" y="168"/>
                    <a:pt x="90" y="169"/>
                    <a:pt x="86" y="170"/>
                  </a:cubicBezTo>
                  <a:cubicBezTo>
                    <a:pt x="61" y="171"/>
                    <a:pt x="35" y="171"/>
                    <a:pt x="10" y="171"/>
                  </a:cubicBezTo>
                  <a:cubicBezTo>
                    <a:pt x="1" y="171"/>
                    <a:pt x="0" y="170"/>
                    <a:pt x="0" y="160"/>
                  </a:cubicBezTo>
                  <a:cubicBezTo>
                    <a:pt x="0" y="151"/>
                    <a:pt x="0" y="150"/>
                    <a:pt x="10" y="150"/>
                  </a:cubicBezTo>
                  <a:cubicBezTo>
                    <a:pt x="23" y="150"/>
                    <a:pt x="23" y="150"/>
                    <a:pt x="22" y="137"/>
                  </a:cubicBezTo>
                  <a:cubicBezTo>
                    <a:pt x="20" y="127"/>
                    <a:pt x="19" y="118"/>
                    <a:pt x="19" y="108"/>
                  </a:cubicBezTo>
                  <a:cubicBezTo>
                    <a:pt x="20" y="81"/>
                    <a:pt x="26" y="57"/>
                    <a:pt x="44" y="36"/>
                  </a:cubicBezTo>
                  <a:cubicBezTo>
                    <a:pt x="60" y="17"/>
                    <a:pt x="81" y="8"/>
                    <a:pt x="105" y="5"/>
                  </a:cubicBezTo>
                  <a:cubicBezTo>
                    <a:pt x="134" y="2"/>
                    <a:pt x="160" y="11"/>
                    <a:pt x="183" y="30"/>
                  </a:cubicBezTo>
                  <a:cubicBezTo>
                    <a:pt x="186" y="33"/>
                    <a:pt x="187" y="31"/>
                    <a:pt x="190" y="29"/>
                  </a:cubicBezTo>
                  <a:cubicBezTo>
                    <a:pt x="216" y="8"/>
                    <a:pt x="245" y="0"/>
                    <a:pt x="278" y="7"/>
                  </a:cubicBezTo>
                  <a:cubicBezTo>
                    <a:pt x="313" y="14"/>
                    <a:pt x="335" y="36"/>
                    <a:pt x="346" y="69"/>
                  </a:cubicBezTo>
                  <a:cubicBezTo>
                    <a:pt x="348" y="75"/>
                    <a:pt x="351" y="77"/>
                    <a:pt x="357" y="77"/>
                  </a:cubicBezTo>
                  <a:cubicBezTo>
                    <a:pt x="364" y="77"/>
                    <a:pt x="370" y="77"/>
                    <a:pt x="377" y="77"/>
                  </a:cubicBezTo>
                  <a:cubicBezTo>
                    <a:pt x="381" y="77"/>
                    <a:pt x="383" y="79"/>
                    <a:pt x="383" y="83"/>
                  </a:cubicBezTo>
                  <a:cubicBezTo>
                    <a:pt x="383" y="85"/>
                    <a:pt x="383" y="88"/>
                    <a:pt x="383" y="90"/>
                  </a:cubicBezTo>
                  <a:cubicBezTo>
                    <a:pt x="383" y="95"/>
                    <a:pt x="381" y="97"/>
                    <a:pt x="376" y="97"/>
                  </a:cubicBezTo>
                  <a:cubicBezTo>
                    <a:pt x="362" y="97"/>
                    <a:pt x="348" y="97"/>
                    <a:pt x="334" y="97"/>
                  </a:cubicBezTo>
                  <a:cubicBezTo>
                    <a:pt x="334" y="97"/>
                    <a:pt x="334" y="97"/>
                    <a:pt x="334" y="97"/>
                  </a:cubicBezTo>
                  <a:close/>
                  <a:moveTo>
                    <a:pt x="40" y="113"/>
                  </a:moveTo>
                  <a:cubicBezTo>
                    <a:pt x="39" y="122"/>
                    <a:pt x="41" y="133"/>
                    <a:pt x="44" y="145"/>
                  </a:cubicBezTo>
                  <a:cubicBezTo>
                    <a:pt x="45" y="148"/>
                    <a:pt x="46" y="150"/>
                    <a:pt x="49" y="150"/>
                  </a:cubicBezTo>
                  <a:cubicBezTo>
                    <a:pt x="58" y="150"/>
                    <a:pt x="67" y="150"/>
                    <a:pt x="76" y="150"/>
                  </a:cubicBezTo>
                  <a:cubicBezTo>
                    <a:pt x="79" y="150"/>
                    <a:pt x="82" y="149"/>
                    <a:pt x="83" y="146"/>
                  </a:cubicBezTo>
                  <a:cubicBezTo>
                    <a:pt x="89" y="136"/>
                    <a:pt x="96" y="125"/>
                    <a:pt x="102" y="115"/>
                  </a:cubicBezTo>
                  <a:cubicBezTo>
                    <a:pt x="111" y="100"/>
                    <a:pt x="119" y="86"/>
                    <a:pt x="128" y="71"/>
                  </a:cubicBezTo>
                  <a:cubicBezTo>
                    <a:pt x="136" y="59"/>
                    <a:pt x="149" y="54"/>
                    <a:pt x="164" y="58"/>
                  </a:cubicBezTo>
                  <a:cubicBezTo>
                    <a:pt x="166" y="58"/>
                    <a:pt x="171" y="62"/>
                    <a:pt x="171" y="55"/>
                  </a:cubicBezTo>
                  <a:cubicBezTo>
                    <a:pt x="171" y="49"/>
                    <a:pt x="169" y="44"/>
                    <a:pt x="164" y="40"/>
                  </a:cubicBezTo>
                  <a:cubicBezTo>
                    <a:pt x="145" y="28"/>
                    <a:pt x="125" y="22"/>
                    <a:pt x="102" y="26"/>
                  </a:cubicBezTo>
                  <a:cubicBezTo>
                    <a:pt x="85" y="29"/>
                    <a:pt x="70" y="36"/>
                    <a:pt x="59" y="49"/>
                  </a:cubicBezTo>
                  <a:cubicBezTo>
                    <a:pt x="44" y="67"/>
                    <a:pt x="39" y="88"/>
                    <a:pt x="40" y="113"/>
                  </a:cubicBezTo>
                  <a:close/>
                  <a:moveTo>
                    <a:pt x="221" y="33"/>
                  </a:moveTo>
                  <a:cubicBezTo>
                    <a:pt x="228" y="36"/>
                    <a:pt x="228" y="41"/>
                    <a:pt x="228" y="46"/>
                  </a:cubicBezTo>
                  <a:cubicBezTo>
                    <a:pt x="229" y="59"/>
                    <a:pt x="230" y="73"/>
                    <a:pt x="231" y="86"/>
                  </a:cubicBezTo>
                  <a:cubicBezTo>
                    <a:pt x="231" y="91"/>
                    <a:pt x="229" y="93"/>
                    <a:pt x="225" y="93"/>
                  </a:cubicBezTo>
                  <a:cubicBezTo>
                    <a:pt x="218" y="93"/>
                    <a:pt x="212" y="94"/>
                    <a:pt x="206" y="93"/>
                  </a:cubicBezTo>
                  <a:cubicBezTo>
                    <a:pt x="203" y="92"/>
                    <a:pt x="198" y="90"/>
                    <a:pt x="196" y="93"/>
                  </a:cubicBezTo>
                  <a:cubicBezTo>
                    <a:pt x="195" y="96"/>
                    <a:pt x="198" y="99"/>
                    <a:pt x="200" y="102"/>
                  </a:cubicBezTo>
                  <a:cubicBezTo>
                    <a:pt x="207" y="117"/>
                    <a:pt x="215" y="131"/>
                    <a:pt x="223" y="145"/>
                  </a:cubicBezTo>
                  <a:cubicBezTo>
                    <a:pt x="224" y="147"/>
                    <a:pt x="224" y="149"/>
                    <a:pt x="227" y="149"/>
                  </a:cubicBezTo>
                  <a:cubicBezTo>
                    <a:pt x="229" y="149"/>
                    <a:pt x="229" y="147"/>
                    <a:pt x="230" y="145"/>
                  </a:cubicBezTo>
                  <a:cubicBezTo>
                    <a:pt x="241" y="128"/>
                    <a:pt x="252" y="110"/>
                    <a:pt x="263" y="92"/>
                  </a:cubicBezTo>
                  <a:cubicBezTo>
                    <a:pt x="269" y="82"/>
                    <a:pt x="278" y="77"/>
                    <a:pt x="289" y="77"/>
                  </a:cubicBezTo>
                  <a:cubicBezTo>
                    <a:pt x="300" y="77"/>
                    <a:pt x="310" y="77"/>
                    <a:pt x="320" y="77"/>
                  </a:cubicBezTo>
                  <a:cubicBezTo>
                    <a:pt x="325" y="77"/>
                    <a:pt x="327" y="75"/>
                    <a:pt x="325" y="70"/>
                  </a:cubicBezTo>
                  <a:cubicBezTo>
                    <a:pt x="321" y="59"/>
                    <a:pt x="316" y="49"/>
                    <a:pt x="307" y="42"/>
                  </a:cubicBezTo>
                  <a:cubicBezTo>
                    <a:pt x="281" y="23"/>
                    <a:pt x="253" y="19"/>
                    <a:pt x="221" y="33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rgbClr val="C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95DF3BF1-AE58-4F91-9BF9-3EF7EDDD23A7}"/>
              </a:ext>
            </a:extLst>
          </p:cNvPr>
          <p:cNvGrpSpPr/>
          <p:nvPr/>
        </p:nvGrpSpPr>
        <p:grpSpPr>
          <a:xfrm>
            <a:off x="6068967" y="3398400"/>
            <a:ext cx="2411654" cy="742060"/>
            <a:chOff x="575693" y="4067337"/>
            <a:chExt cx="1625933" cy="867946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2217BF5-D495-4F05-9D25-5EE15A8D8125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EA27D64-A722-42D7-B667-07CC97079AB3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AC16A68-47D6-41F0-94CA-FC535E1EB356}"/>
              </a:ext>
            </a:extLst>
          </p:cNvPr>
          <p:cNvGrpSpPr/>
          <p:nvPr/>
        </p:nvGrpSpPr>
        <p:grpSpPr>
          <a:xfrm>
            <a:off x="6068967" y="4469048"/>
            <a:ext cx="2411654" cy="742060"/>
            <a:chOff x="575693" y="4067337"/>
            <a:chExt cx="1625933" cy="867946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F438DEE-A7D9-4E13-8675-80C622BCF748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9770B32-AF1D-4805-A669-8A3021FCB5E9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5DCACF-1664-4AAE-A620-AECB389DC545}"/>
              </a:ext>
            </a:extLst>
          </p:cNvPr>
          <p:cNvGrpSpPr/>
          <p:nvPr/>
        </p:nvGrpSpPr>
        <p:grpSpPr>
          <a:xfrm>
            <a:off x="6068967" y="5539695"/>
            <a:ext cx="2411654" cy="742060"/>
            <a:chOff x="575693" y="4067337"/>
            <a:chExt cx="1625933" cy="867946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DF50897-0BAC-48DD-992A-07BFFFF183AF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5AD4C23-DDF5-4509-8EA0-66C39AC94D0A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7D2FF5B-B7AC-468F-AD0A-1CFD156B5982}"/>
              </a:ext>
            </a:extLst>
          </p:cNvPr>
          <p:cNvGrpSpPr/>
          <p:nvPr/>
        </p:nvGrpSpPr>
        <p:grpSpPr>
          <a:xfrm>
            <a:off x="9046657" y="3407952"/>
            <a:ext cx="2411654" cy="742060"/>
            <a:chOff x="575693" y="4067337"/>
            <a:chExt cx="1625933" cy="867946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0BFEC2D-F103-4CD2-8ABE-64F2A9DFFEA1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661A0EB-95C0-4DC0-8627-A9BC3BE14A05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707B2695-32FF-4C87-81FA-F2347CD79EF9}"/>
              </a:ext>
            </a:extLst>
          </p:cNvPr>
          <p:cNvGrpSpPr/>
          <p:nvPr/>
        </p:nvGrpSpPr>
        <p:grpSpPr>
          <a:xfrm>
            <a:off x="9046657" y="4478600"/>
            <a:ext cx="2411654" cy="742060"/>
            <a:chOff x="575693" y="4067337"/>
            <a:chExt cx="1625933" cy="867946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7AF9506-CD22-4D7E-9249-B3BAA7AD0EC8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0F817E-B6D5-4AD6-8261-C9122851DB04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0621F8EA-2A5D-405C-8FE5-953A1C9BA928}"/>
              </a:ext>
            </a:extLst>
          </p:cNvPr>
          <p:cNvGrpSpPr/>
          <p:nvPr/>
        </p:nvGrpSpPr>
        <p:grpSpPr>
          <a:xfrm>
            <a:off x="9046657" y="5549247"/>
            <a:ext cx="2411654" cy="742060"/>
            <a:chOff x="575693" y="4067337"/>
            <a:chExt cx="1625933" cy="867946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4D8796FB-C16A-49BD-8D14-98B4EACD0465}"/>
                </a:ext>
              </a:extLst>
            </p:cNvPr>
            <p:cNvSpPr txBox="1"/>
            <p:nvPr/>
          </p:nvSpPr>
          <p:spPr>
            <a:xfrm>
              <a:off x="578400" y="4395300"/>
              <a:ext cx="1623226" cy="539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1C842EB-A013-4D63-B6A9-1C339B0F677E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1C0702A-F0C7-4FF6-9116-B92D107CEF5C}"/>
              </a:ext>
            </a:extLst>
          </p:cNvPr>
          <p:cNvGrpSpPr/>
          <p:nvPr/>
        </p:nvGrpSpPr>
        <p:grpSpPr>
          <a:xfrm>
            <a:off x="4990558" y="1538111"/>
            <a:ext cx="6725191" cy="1270002"/>
            <a:chOff x="919818" y="1776479"/>
            <a:chExt cx="4568470" cy="127000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B7B4D9DE-C88C-4E58-94B1-176C5F99E103}"/>
                </a:ext>
              </a:extLst>
            </p:cNvPr>
            <p:cNvSpPr txBox="1"/>
            <p:nvPr/>
          </p:nvSpPr>
          <p:spPr>
            <a:xfrm>
              <a:off x="919818" y="2030818"/>
              <a:ext cx="456847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A0FDB54-E494-4606-BBC8-7FF8F000E8E8}"/>
                </a:ext>
              </a:extLst>
            </p:cNvPr>
            <p:cNvSpPr txBox="1"/>
            <p:nvPr/>
          </p:nvSpPr>
          <p:spPr>
            <a:xfrm>
              <a:off x="919818" y="1776479"/>
              <a:ext cx="45684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1;p2">
            <a:extLst>
              <a:ext uri="{FF2B5EF4-FFF2-40B4-BE49-F238E27FC236}">
                <a16:creationId xmlns:a16="http://schemas.microsoft.com/office/drawing/2014/main" id="{06AC8813-799C-4E20-8D7A-04C3B504D3E6}"/>
              </a:ext>
            </a:extLst>
          </p:cNvPr>
          <p:cNvSpPr/>
          <p:nvPr/>
        </p:nvSpPr>
        <p:spPr>
          <a:xfrm rot="940774">
            <a:off x="3072678" y="463786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FD290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2" name="Google Shape;11;p2">
            <a:extLst>
              <a:ext uri="{FF2B5EF4-FFF2-40B4-BE49-F238E27FC236}">
                <a16:creationId xmlns:a16="http://schemas.microsoft.com/office/drawing/2014/main" id="{64C8BA54-C066-40EF-8F20-38A0A69D4DE8}"/>
              </a:ext>
            </a:extLst>
          </p:cNvPr>
          <p:cNvSpPr/>
          <p:nvPr/>
        </p:nvSpPr>
        <p:spPr>
          <a:xfrm rot="940774">
            <a:off x="8674328" y="463785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FD290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7" name="Google Shape;14;p2">
            <a:extLst>
              <a:ext uri="{FF2B5EF4-FFF2-40B4-BE49-F238E27FC236}">
                <a16:creationId xmlns:a16="http://schemas.microsoft.com/office/drawing/2014/main" id="{6602A965-D6EA-4569-ACCF-88732D9207C2}"/>
              </a:ext>
            </a:extLst>
          </p:cNvPr>
          <p:cNvSpPr/>
          <p:nvPr/>
        </p:nvSpPr>
        <p:spPr>
          <a:xfrm rot="5400000">
            <a:off x="10360" y="-45688"/>
            <a:ext cx="1332602" cy="1353322"/>
          </a:xfrm>
          <a:custGeom>
            <a:avLst/>
            <a:gdLst>
              <a:gd name="f0" fmla="val w"/>
              <a:gd name="f1" fmla="val h"/>
              <a:gd name="f2" fmla="val 0"/>
              <a:gd name="f3" fmla="val 16142"/>
              <a:gd name="f4" fmla="val 16393"/>
              <a:gd name="f5" fmla="val 1"/>
              <a:gd name="f6" fmla="val 15355"/>
              <a:gd name="f7" fmla="val 12743"/>
              <a:gd name="f8" fmla="val 12209"/>
              <a:gd name="f9" fmla="val 14159"/>
              <a:gd name="f10" fmla="val 8402"/>
              <a:gd name="f11" fmla="val 11673"/>
              <a:gd name="f12" fmla="val 4595"/>
              <a:gd name="f13" fmla="val 9188"/>
              <a:gd name="f14" fmla="val 7363"/>
              <a:gd name="f15" fmla="val 5789"/>
              <a:gd name="f16" fmla="val 5004"/>
              <a:gd name="f17" fmla="val 2360"/>
              <a:gd name="f18" fmla="val 3556"/>
              <a:gd name="f19" fmla="val 283"/>
              <a:gd name="f20" fmla="*/ f0 1 16142"/>
              <a:gd name="f21" fmla="*/ f1 1 16393"/>
              <a:gd name="f22" fmla="val f2"/>
              <a:gd name="f23" fmla="val f3"/>
              <a:gd name="f24" fmla="val f4"/>
              <a:gd name="f25" fmla="+- f24 0 f22"/>
              <a:gd name="f26" fmla="+- f23 0 f22"/>
              <a:gd name="f27" fmla="*/ f26 1 16142"/>
              <a:gd name="f28" fmla="*/ f25 1 16393"/>
              <a:gd name="f29" fmla="*/ f22 1 f27"/>
              <a:gd name="f30" fmla="*/ f23 1 f27"/>
              <a:gd name="f31" fmla="*/ f22 1 f28"/>
              <a:gd name="f32" fmla="*/ f24 1 f28"/>
              <a:gd name="f33" fmla="*/ f29 f20 1"/>
              <a:gd name="f34" fmla="*/ f30 f20 1"/>
              <a:gd name="f35" fmla="*/ f32 f21 1"/>
              <a:gd name="f36" fmla="*/ f31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16142" h="16393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5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8" name="Google Shape;15;p2">
            <a:extLst>
              <a:ext uri="{FF2B5EF4-FFF2-40B4-BE49-F238E27FC236}">
                <a16:creationId xmlns:a16="http://schemas.microsoft.com/office/drawing/2014/main" id="{927CC95C-5307-4DA3-9360-0AD4C136464C}"/>
              </a:ext>
            </a:extLst>
          </p:cNvPr>
          <p:cNvSpPr/>
          <p:nvPr/>
        </p:nvSpPr>
        <p:spPr>
          <a:xfrm rot="5400000">
            <a:off x="437661" y="534839"/>
            <a:ext cx="270203" cy="236435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9" name="Google Shape;13;p2">
            <a:extLst>
              <a:ext uri="{FF2B5EF4-FFF2-40B4-BE49-F238E27FC236}">
                <a16:creationId xmlns:a16="http://schemas.microsoft.com/office/drawing/2014/main" id="{0161DA85-E4B0-4776-A993-89E06F5E8717}"/>
              </a:ext>
            </a:extLst>
          </p:cNvPr>
          <p:cNvGrpSpPr/>
          <p:nvPr/>
        </p:nvGrpSpPr>
        <p:grpSpPr>
          <a:xfrm>
            <a:off x="-18830" y="5522597"/>
            <a:ext cx="1332602" cy="1353322"/>
            <a:chOff x="0" y="3329129"/>
            <a:chExt cx="1786600" cy="1814379"/>
          </a:xfrm>
          <a:solidFill>
            <a:srgbClr val="C00000"/>
          </a:solidFill>
        </p:grpSpPr>
        <p:sp>
          <p:nvSpPr>
            <p:cNvPr id="70" name="Google Shape;14;p2">
              <a:extLst>
                <a:ext uri="{FF2B5EF4-FFF2-40B4-BE49-F238E27FC236}">
                  <a16:creationId xmlns:a16="http://schemas.microsoft.com/office/drawing/2014/main" id="{CC277D63-66AC-4EE7-AA98-50BB6E489E31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5;p2">
              <a:extLst>
                <a:ext uri="{FF2B5EF4-FFF2-40B4-BE49-F238E27FC236}">
                  <a16:creationId xmlns:a16="http://schemas.microsoft.com/office/drawing/2014/main" id="{B9228C12-A69C-419E-BDD4-08C378852DF5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3;p2">
            <a:extLst>
              <a:ext uri="{FF2B5EF4-FFF2-40B4-BE49-F238E27FC236}">
                <a16:creationId xmlns:a16="http://schemas.microsoft.com/office/drawing/2014/main" id="{8226A40B-EC90-4538-9D22-42A807F1E7AB}"/>
              </a:ext>
            </a:extLst>
          </p:cNvPr>
          <p:cNvGrpSpPr/>
          <p:nvPr/>
        </p:nvGrpSpPr>
        <p:grpSpPr>
          <a:xfrm rot="16200000">
            <a:off x="10858463" y="5524219"/>
            <a:ext cx="1332602" cy="1353322"/>
            <a:chOff x="0" y="3329129"/>
            <a:chExt cx="1786600" cy="1814379"/>
          </a:xfrm>
          <a:solidFill>
            <a:srgbClr val="C00000"/>
          </a:solidFill>
        </p:grpSpPr>
        <p:sp>
          <p:nvSpPr>
            <p:cNvPr id="73" name="Google Shape;14;p2">
              <a:extLst>
                <a:ext uri="{FF2B5EF4-FFF2-40B4-BE49-F238E27FC236}">
                  <a16:creationId xmlns:a16="http://schemas.microsoft.com/office/drawing/2014/main" id="{6A157F7E-D099-48EE-93F5-FF0944506AAC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5;p2">
              <a:extLst>
                <a:ext uri="{FF2B5EF4-FFF2-40B4-BE49-F238E27FC236}">
                  <a16:creationId xmlns:a16="http://schemas.microsoft.com/office/drawing/2014/main" id="{0A2A6918-2D8E-40E2-A2C5-3EDE11A9B6E1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3;p2">
            <a:extLst>
              <a:ext uri="{FF2B5EF4-FFF2-40B4-BE49-F238E27FC236}">
                <a16:creationId xmlns:a16="http://schemas.microsoft.com/office/drawing/2014/main" id="{A40C6C74-23F8-4F95-A06F-3FDF1B27B578}"/>
              </a:ext>
            </a:extLst>
          </p:cNvPr>
          <p:cNvGrpSpPr/>
          <p:nvPr/>
        </p:nvGrpSpPr>
        <p:grpSpPr>
          <a:xfrm rot="10800000">
            <a:off x="10887653" y="-44066"/>
            <a:ext cx="1332602" cy="1353322"/>
            <a:chOff x="0" y="3329129"/>
            <a:chExt cx="1786600" cy="1814379"/>
          </a:xfrm>
          <a:solidFill>
            <a:srgbClr val="C00000"/>
          </a:solidFill>
        </p:grpSpPr>
        <p:sp>
          <p:nvSpPr>
            <p:cNvPr id="76" name="Google Shape;14;p2">
              <a:extLst>
                <a:ext uri="{FF2B5EF4-FFF2-40B4-BE49-F238E27FC236}">
                  <a16:creationId xmlns:a16="http://schemas.microsoft.com/office/drawing/2014/main" id="{162AEF78-B0E0-4A36-876B-3B2F38D87945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5;p2">
              <a:extLst>
                <a:ext uri="{FF2B5EF4-FFF2-40B4-BE49-F238E27FC236}">
                  <a16:creationId xmlns:a16="http://schemas.microsoft.com/office/drawing/2014/main" id="{441B9BA1-9207-4539-9B1C-97F418CE85BB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Graphic 390">
            <a:extLst>
              <a:ext uri="{FF2B5EF4-FFF2-40B4-BE49-F238E27FC236}">
                <a16:creationId xmlns:a16="http://schemas.microsoft.com/office/drawing/2014/main" id="{79CB9C1B-A8EE-423F-90EF-F49C087A9B42}"/>
              </a:ext>
            </a:extLst>
          </p:cNvPr>
          <p:cNvGrpSpPr/>
          <p:nvPr/>
        </p:nvGrpSpPr>
        <p:grpSpPr>
          <a:xfrm>
            <a:off x="967092" y="1877503"/>
            <a:ext cx="3761567" cy="4235485"/>
            <a:chOff x="3049753" y="-44"/>
            <a:chExt cx="6093352" cy="6861049"/>
          </a:xfrm>
        </p:grpSpPr>
        <p:grpSp>
          <p:nvGrpSpPr>
            <p:cNvPr id="4" name="Graphic 390">
              <a:extLst>
                <a:ext uri="{FF2B5EF4-FFF2-40B4-BE49-F238E27FC236}">
                  <a16:creationId xmlns:a16="http://schemas.microsoft.com/office/drawing/2014/main" id="{3D2D208A-EDE5-47D7-9E5A-73F7CF70105B}"/>
                </a:ext>
              </a:extLst>
            </p:cNvPr>
            <p:cNvGrpSpPr/>
            <p:nvPr/>
          </p:nvGrpSpPr>
          <p:grpSpPr>
            <a:xfrm>
              <a:off x="3049753" y="10897"/>
              <a:ext cx="6084601" cy="6850108"/>
              <a:chOff x="3049753" y="10897"/>
              <a:chExt cx="6084601" cy="6850108"/>
            </a:xfrm>
            <a:solidFill>
              <a:srgbClr val="A9A9A9"/>
            </a:solidFill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557A3790-79AE-4203-8B1B-DDC41842A719}"/>
                  </a:ext>
                </a:extLst>
              </p:cNvPr>
              <p:cNvSpPr/>
              <p:nvPr/>
            </p:nvSpPr>
            <p:spPr>
              <a:xfrm>
                <a:off x="3049753" y="3872521"/>
                <a:ext cx="7892" cy="7892"/>
              </a:xfrm>
              <a:custGeom>
                <a:avLst/>
                <a:gdLst>
                  <a:gd name="connsiteX0" fmla="*/ 0 w 0"/>
                  <a:gd name="connsiteY0" fmla="*/ 0 h 0"/>
                  <a:gd name="connsiteX1" fmla="*/ 0 w 0"/>
                  <a:gd name="connsiteY1" fmla="*/ 0 h 0"/>
                  <a:gd name="connsiteX2" fmla="*/ 0 w 0"/>
                  <a:gd name="connsiteY2" fmla="*/ 0 h 0"/>
                  <a:gd name="connsiteX3" fmla="*/ 0 w 0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89"/>
                      <a:pt x="0" y="78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C82A1D53-FCF0-45AD-A5ED-B012A6A968DD}"/>
                  </a:ext>
                </a:extLst>
              </p:cNvPr>
              <p:cNvSpPr/>
              <p:nvPr/>
            </p:nvSpPr>
            <p:spPr>
              <a:xfrm>
                <a:off x="3063169" y="3747830"/>
                <a:ext cx="7892" cy="7892"/>
              </a:xfrm>
              <a:custGeom>
                <a:avLst/>
                <a:gdLst>
                  <a:gd name="connsiteX0" fmla="*/ 0 w 0"/>
                  <a:gd name="connsiteY0" fmla="*/ 0 h 0"/>
                  <a:gd name="connsiteX1" fmla="*/ 789 w 0"/>
                  <a:gd name="connsiteY1" fmla="*/ 3157 h 0"/>
                  <a:gd name="connsiteX2" fmla="*/ 0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789"/>
                      <a:pt x="789" y="2368"/>
                      <a:pt x="789" y="3157"/>
                    </a:cubicBezTo>
                    <a:cubicBezTo>
                      <a:pt x="789" y="2368"/>
                      <a:pt x="789" y="1578"/>
                      <a:pt x="0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BAAA58B-96EB-4805-9DD3-4B03A2A632F4}"/>
                  </a:ext>
                </a:extLst>
              </p:cNvPr>
              <p:cNvSpPr/>
              <p:nvPr/>
            </p:nvSpPr>
            <p:spPr>
              <a:xfrm>
                <a:off x="3053348" y="10897"/>
                <a:ext cx="6084601" cy="6850108"/>
              </a:xfrm>
              <a:custGeom>
                <a:avLst/>
                <a:gdLst>
                  <a:gd name="connsiteX0" fmla="*/ 5410990 w 6084601"/>
                  <a:gd name="connsiteY0" fmla="*/ 3520697 h 6850108"/>
                  <a:gd name="connsiteX1" fmla="*/ 4935902 w 6084601"/>
                  <a:gd name="connsiteY1" fmla="*/ 2920129 h 6850108"/>
                  <a:gd name="connsiteX2" fmla="*/ 4890129 w 6084601"/>
                  <a:gd name="connsiteY2" fmla="*/ 2857783 h 6850108"/>
                  <a:gd name="connsiteX3" fmla="*/ 4781222 w 6084601"/>
                  <a:gd name="connsiteY3" fmla="*/ 2602877 h 6850108"/>
                  <a:gd name="connsiteX4" fmla="*/ 5027447 w 6084601"/>
                  <a:gd name="connsiteY4" fmla="*/ 2433992 h 6850108"/>
                  <a:gd name="connsiteX5" fmla="*/ 4995880 w 6084601"/>
                  <a:gd name="connsiteY5" fmla="*/ 2418208 h 6850108"/>
                  <a:gd name="connsiteX6" fmla="*/ 4685731 w 6084601"/>
                  <a:gd name="connsiteY6" fmla="*/ 2251691 h 6850108"/>
                  <a:gd name="connsiteX7" fmla="*/ 4566564 w 6084601"/>
                  <a:gd name="connsiteY7" fmla="*/ 2270631 h 6850108"/>
                  <a:gd name="connsiteX8" fmla="*/ 4164870 w 6084601"/>
                  <a:gd name="connsiteY8" fmla="*/ 1782127 h 6850108"/>
                  <a:gd name="connsiteX9" fmla="*/ 4062277 w 6084601"/>
                  <a:gd name="connsiteY9" fmla="*/ 1816062 h 6850108"/>
                  <a:gd name="connsiteX10" fmla="*/ 3758441 w 6084601"/>
                  <a:gd name="connsiteY10" fmla="*/ 1762397 h 6850108"/>
                  <a:gd name="connsiteX11" fmla="*/ 4075693 w 6084601"/>
                  <a:gd name="connsiteY11" fmla="*/ 1598247 h 6850108"/>
                  <a:gd name="connsiteX12" fmla="*/ 3746603 w 6084601"/>
                  <a:gd name="connsiteY12" fmla="*/ 1231277 h 6850108"/>
                  <a:gd name="connsiteX13" fmla="*/ 3321233 w 6084601"/>
                  <a:gd name="connsiteY13" fmla="*/ 1405687 h 6850108"/>
                  <a:gd name="connsiteX14" fmla="*/ 3289666 w 6084601"/>
                  <a:gd name="connsiteY14" fmla="*/ 1411211 h 6850108"/>
                  <a:gd name="connsiteX15" fmla="*/ 3184705 w 6084601"/>
                  <a:gd name="connsiteY15" fmla="*/ 1123948 h 6850108"/>
                  <a:gd name="connsiteX16" fmla="*/ 2734871 w 6084601"/>
                  <a:gd name="connsiteY16" fmla="*/ 638601 h 6850108"/>
                  <a:gd name="connsiteX17" fmla="*/ 1674209 w 6084601"/>
                  <a:gd name="connsiteY17" fmla="*/ 185610 h 6850108"/>
                  <a:gd name="connsiteX18" fmla="*/ 1588188 w 6084601"/>
                  <a:gd name="connsiteY18" fmla="*/ 205339 h 6850108"/>
                  <a:gd name="connsiteX19" fmla="*/ 1637117 w 6084601"/>
                  <a:gd name="connsiteY19" fmla="*/ 116161 h 6850108"/>
                  <a:gd name="connsiteX20" fmla="*/ 1735765 w 6084601"/>
                  <a:gd name="connsiteY20" fmla="*/ 49870 h 6850108"/>
                  <a:gd name="connsiteX21" fmla="*/ 1537680 w 6084601"/>
                  <a:gd name="connsiteY21" fmla="*/ 5676 h 6850108"/>
                  <a:gd name="connsiteX22" fmla="*/ 1156504 w 6084601"/>
                  <a:gd name="connsiteY22" fmla="*/ 191923 h 6850108"/>
                  <a:gd name="connsiteX23" fmla="*/ 727189 w 6084601"/>
                  <a:gd name="connsiteY23" fmla="*/ 917182 h 6850108"/>
                  <a:gd name="connsiteX24" fmla="*/ 352327 w 6084601"/>
                  <a:gd name="connsiteY24" fmla="*/ 1217072 h 6850108"/>
                  <a:gd name="connsiteX25" fmla="*/ 66643 w 6084601"/>
                  <a:gd name="connsiteY25" fmla="*/ 1348865 h 6850108"/>
                  <a:gd name="connsiteX26" fmla="*/ 54016 w 6084601"/>
                  <a:gd name="connsiteY26" fmla="*/ 1366227 h 6850108"/>
                  <a:gd name="connsiteX27" fmla="*/ 186598 w 6084601"/>
                  <a:gd name="connsiteY27" fmla="*/ 2430835 h 6850108"/>
                  <a:gd name="connsiteX28" fmla="*/ 70589 w 6084601"/>
                  <a:gd name="connsiteY28" fmla="*/ 3485973 h 6850108"/>
                  <a:gd name="connsiteX29" fmla="*/ 6665 w 6084601"/>
                  <a:gd name="connsiteY29" fmla="*/ 4395112 h 6850108"/>
                  <a:gd name="connsiteX30" fmla="*/ 185020 w 6084601"/>
                  <a:gd name="connsiteY30" fmla="*/ 5174035 h 6850108"/>
                  <a:gd name="connsiteX31" fmla="*/ 824258 w 6084601"/>
                  <a:gd name="connsiteY31" fmla="*/ 5776182 h 6850108"/>
                  <a:gd name="connsiteX32" fmla="*/ 1245682 w 6084601"/>
                  <a:gd name="connsiteY32" fmla="*/ 6090277 h 6850108"/>
                  <a:gd name="connsiteX33" fmla="*/ 2005665 w 6084601"/>
                  <a:gd name="connsiteY33" fmla="*/ 6465928 h 6850108"/>
                  <a:gd name="connsiteX34" fmla="*/ 2917172 w 6084601"/>
                  <a:gd name="connsiteY34" fmla="*/ 6723991 h 6850108"/>
                  <a:gd name="connsiteX35" fmla="*/ 3417514 w 6084601"/>
                  <a:gd name="connsiteY35" fmla="*/ 6790282 h 6850108"/>
                  <a:gd name="connsiteX36" fmla="*/ 4105682 w 6084601"/>
                  <a:gd name="connsiteY36" fmla="*/ 6851049 h 6850108"/>
                  <a:gd name="connsiteX37" fmla="*/ 5052701 w 6084601"/>
                  <a:gd name="connsiteY37" fmla="*/ 6704261 h 6850108"/>
                  <a:gd name="connsiteX38" fmla="*/ 5684048 w 6084601"/>
                  <a:gd name="connsiteY38" fmla="*/ 6388588 h 6850108"/>
                  <a:gd name="connsiteX39" fmla="*/ 6084953 w 6084601"/>
                  <a:gd name="connsiteY39" fmla="*/ 5538638 h 6850108"/>
                  <a:gd name="connsiteX40" fmla="*/ 5410990 w 6084601"/>
                  <a:gd name="connsiteY40" fmla="*/ 3520697 h 6850108"/>
                  <a:gd name="connsiteX41" fmla="*/ 4003877 w 6084601"/>
                  <a:gd name="connsiteY41" fmla="*/ 1633760 h 6850108"/>
                  <a:gd name="connsiteX42" fmla="*/ 3999142 w 6084601"/>
                  <a:gd name="connsiteY42" fmla="*/ 1632182 h 6850108"/>
                  <a:gd name="connsiteX43" fmla="*/ 4003877 w 6084601"/>
                  <a:gd name="connsiteY43" fmla="*/ 1633760 h 6850108"/>
                  <a:gd name="connsiteX44" fmla="*/ 168447 w 6084601"/>
                  <a:gd name="connsiteY44" fmla="*/ 3043241 h 6850108"/>
                  <a:gd name="connsiteX45" fmla="*/ 168447 w 6084601"/>
                  <a:gd name="connsiteY45" fmla="*/ 3040874 h 6850108"/>
                  <a:gd name="connsiteX46" fmla="*/ 168447 w 6084601"/>
                  <a:gd name="connsiteY46" fmla="*/ 3040874 h 6850108"/>
                  <a:gd name="connsiteX47" fmla="*/ 168447 w 6084601"/>
                  <a:gd name="connsiteY47" fmla="*/ 3040874 h 6850108"/>
                  <a:gd name="connsiteX48" fmla="*/ 169236 w 6084601"/>
                  <a:gd name="connsiteY48" fmla="*/ 3042452 h 6850108"/>
                  <a:gd name="connsiteX49" fmla="*/ 168447 w 6084601"/>
                  <a:gd name="connsiteY49" fmla="*/ 3043241 h 6850108"/>
                  <a:gd name="connsiteX50" fmla="*/ 1052332 w 6084601"/>
                  <a:gd name="connsiteY50" fmla="*/ 1112900 h 6850108"/>
                  <a:gd name="connsiteX51" fmla="*/ 935533 w 6084601"/>
                  <a:gd name="connsiteY51" fmla="*/ 1644020 h 6850108"/>
                  <a:gd name="connsiteX52" fmla="*/ 927641 w 6084601"/>
                  <a:gd name="connsiteY52" fmla="*/ 1709522 h 6850108"/>
                  <a:gd name="connsiteX53" fmla="*/ 888182 w 6084601"/>
                  <a:gd name="connsiteY53" fmla="*/ 1497232 h 6850108"/>
                  <a:gd name="connsiteX54" fmla="*/ 880290 w 6084601"/>
                  <a:gd name="connsiteY54" fmla="*/ 1253374 h 6850108"/>
                  <a:gd name="connsiteX55" fmla="*/ 971046 w 6084601"/>
                  <a:gd name="connsiteY55" fmla="*/ 802751 h 6850108"/>
                  <a:gd name="connsiteX56" fmla="*/ 1022343 w 6084601"/>
                  <a:gd name="connsiteY56" fmla="*/ 697789 h 6850108"/>
                  <a:gd name="connsiteX57" fmla="*/ 1118624 w 6084601"/>
                  <a:gd name="connsiteY57" fmla="*/ 549423 h 6850108"/>
                  <a:gd name="connsiteX58" fmla="*/ 1126515 w 6084601"/>
                  <a:gd name="connsiteY58" fmla="*/ 536007 h 6850108"/>
                  <a:gd name="connsiteX59" fmla="*/ 1144667 w 6084601"/>
                  <a:gd name="connsiteY59" fmla="*/ 523380 h 6850108"/>
                  <a:gd name="connsiteX60" fmla="*/ 1150980 w 6084601"/>
                  <a:gd name="connsiteY60" fmla="*/ 545477 h 6850108"/>
                  <a:gd name="connsiteX61" fmla="*/ 1052332 w 6084601"/>
                  <a:gd name="connsiteY61" fmla="*/ 1112900 h 6850108"/>
                  <a:gd name="connsiteX62" fmla="*/ 2209275 w 6084601"/>
                  <a:gd name="connsiteY62" fmla="*/ 1575361 h 6850108"/>
                  <a:gd name="connsiteX63" fmla="*/ 2165080 w 6084601"/>
                  <a:gd name="connsiteY63" fmla="*/ 1580885 h 6850108"/>
                  <a:gd name="connsiteX64" fmla="*/ 2083005 w 6084601"/>
                  <a:gd name="connsiteY64" fmla="*/ 1570626 h 6850108"/>
                  <a:gd name="connsiteX65" fmla="*/ 2083005 w 6084601"/>
                  <a:gd name="connsiteY65" fmla="*/ 1566680 h 6850108"/>
                  <a:gd name="connsiteX66" fmla="*/ 2094054 w 6084601"/>
                  <a:gd name="connsiteY66" fmla="*/ 1465664 h 6850108"/>
                  <a:gd name="connsiteX67" fmla="*/ 2157978 w 6084601"/>
                  <a:gd name="connsiteY67" fmla="*/ 1470399 h 6850108"/>
                  <a:gd name="connsiteX68" fmla="*/ 2206907 w 6084601"/>
                  <a:gd name="connsiteY68" fmla="*/ 1539058 h 6850108"/>
                  <a:gd name="connsiteX69" fmla="*/ 2209275 w 6084601"/>
                  <a:gd name="connsiteY69" fmla="*/ 1575361 h 6850108"/>
                  <a:gd name="connsiteX70" fmla="*/ 5973678 w 6084601"/>
                  <a:gd name="connsiteY70" fmla="*/ 5722518 h 6850108"/>
                  <a:gd name="connsiteX71" fmla="*/ 5973678 w 6084601"/>
                  <a:gd name="connsiteY71" fmla="*/ 5722518 h 6850108"/>
                  <a:gd name="connsiteX72" fmla="*/ 5973678 w 6084601"/>
                  <a:gd name="connsiteY72" fmla="*/ 5722518 h 6850108"/>
                  <a:gd name="connsiteX73" fmla="*/ 5973678 w 6084601"/>
                  <a:gd name="connsiteY73" fmla="*/ 5722518 h 685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6084601" h="6850108">
                    <a:moveTo>
                      <a:pt x="5410990" y="3520697"/>
                    </a:moveTo>
                    <a:cubicBezTo>
                      <a:pt x="5265781" y="3330504"/>
                      <a:pt x="5021134" y="3144257"/>
                      <a:pt x="4935902" y="2920129"/>
                    </a:cubicBezTo>
                    <a:lnTo>
                      <a:pt x="4890129" y="2857783"/>
                    </a:lnTo>
                    <a:cubicBezTo>
                      <a:pt x="4810422" y="2793070"/>
                      <a:pt x="4728347" y="2707838"/>
                      <a:pt x="4781222" y="2602877"/>
                    </a:cubicBezTo>
                    <a:cubicBezTo>
                      <a:pt x="4804898" y="2556315"/>
                      <a:pt x="5037707" y="2444251"/>
                      <a:pt x="5027447" y="2433992"/>
                    </a:cubicBezTo>
                    <a:cubicBezTo>
                      <a:pt x="5019556" y="2426100"/>
                      <a:pt x="5006929" y="2422154"/>
                      <a:pt x="4995880" y="2418208"/>
                    </a:cubicBezTo>
                    <a:cubicBezTo>
                      <a:pt x="4885394" y="2376382"/>
                      <a:pt x="4784379" y="2316404"/>
                      <a:pt x="4685731" y="2251691"/>
                    </a:cubicBezTo>
                    <a:cubicBezTo>
                      <a:pt x="4659688" y="2235118"/>
                      <a:pt x="4604446" y="2282469"/>
                      <a:pt x="4566564" y="2270631"/>
                    </a:cubicBezTo>
                    <a:cubicBezTo>
                      <a:pt x="4381896" y="2213021"/>
                      <a:pt x="4319550" y="1898137"/>
                      <a:pt x="4164870" y="1782127"/>
                    </a:cubicBezTo>
                    <a:cubicBezTo>
                      <a:pt x="4126990" y="1753716"/>
                      <a:pt x="4093054" y="1794754"/>
                      <a:pt x="4062277" y="1816062"/>
                    </a:cubicBezTo>
                    <a:cubicBezTo>
                      <a:pt x="3991250" y="1865780"/>
                      <a:pt x="3833413" y="1775024"/>
                      <a:pt x="3758441" y="1762397"/>
                    </a:cubicBezTo>
                    <a:cubicBezTo>
                      <a:pt x="3857878" y="1696106"/>
                      <a:pt x="3980991" y="1672430"/>
                      <a:pt x="4075693" y="1598247"/>
                    </a:cubicBezTo>
                    <a:cubicBezTo>
                      <a:pt x="3988882" y="1456194"/>
                      <a:pt x="3842884" y="1364649"/>
                      <a:pt x="3746603" y="1231277"/>
                    </a:cubicBezTo>
                    <a:cubicBezTo>
                      <a:pt x="3730030" y="1208391"/>
                      <a:pt x="3362271" y="1388325"/>
                      <a:pt x="3321233" y="1405687"/>
                    </a:cubicBezTo>
                    <a:cubicBezTo>
                      <a:pt x="3310974" y="1409632"/>
                      <a:pt x="3299926" y="1414368"/>
                      <a:pt x="3289666" y="1411211"/>
                    </a:cubicBezTo>
                    <a:cubicBezTo>
                      <a:pt x="3257310" y="1401741"/>
                      <a:pt x="3202067" y="1164986"/>
                      <a:pt x="3184705" y="1123948"/>
                    </a:cubicBezTo>
                    <a:cubicBezTo>
                      <a:pt x="3077376" y="872199"/>
                      <a:pt x="2970836" y="771183"/>
                      <a:pt x="2734871" y="638601"/>
                    </a:cubicBezTo>
                    <a:cubicBezTo>
                      <a:pt x="2400257" y="452353"/>
                      <a:pt x="2040389" y="295306"/>
                      <a:pt x="1674209" y="185610"/>
                    </a:cubicBezTo>
                    <a:cubicBezTo>
                      <a:pt x="1633960" y="173772"/>
                      <a:pt x="1600815" y="173772"/>
                      <a:pt x="1588188" y="205339"/>
                    </a:cubicBezTo>
                    <a:cubicBezTo>
                      <a:pt x="1592923" y="169037"/>
                      <a:pt x="1596869" y="132734"/>
                      <a:pt x="1637117" y="116161"/>
                    </a:cubicBezTo>
                    <a:cubicBezTo>
                      <a:pt x="1669473" y="95643"/>
                      <a:pt x="1708143" y="75913"/>
                      <a:pt x="1735765" y="49870"/>
                    </a:cubicBezTo>
                    <a:cubicBezTo>
                      <a:pt x="1672630" y="24616"/>
                      <a:pt x="1605550" y="11989"/>
                      <a:pt x="1537680" y="5676"/>
                    </a:cubicBezTo>
                    <a:cubicBezTo>
                      <a:pt x="1326968" y="-14843"/>
                      <a:pt x="1279617" y="14357"/>
                      <a:pt x="1156504" y="191923"/>
                    </a:cubicBezTo>
                    <a:cubicBezTo>
                      <a:pt x="992354" y="427889"/>
                      <a:pt x="922906" y="704892"/>
                      <a:pt x="727189" y="917182"/>
                    </a:cubicBezTo>
                    <a:cubicBezTo>
                      <a:pt x="617492" y="1036349"/>
                      <a:pt x="490434" y="1134208"/>
                      <a:pt x="352327" y="1217072"/>
                    </a:cubicBezTo>
                    <a:cubicBezTo>
                      <a:pt x="261571" y="1270736"/>
                      <a:pt x="169236" y="1320455"/>
                      <a:pt x="66643" y="1348865"/>
                    </a:cubicBezTo>
                    <a:cubicBezTo>
                      <a:pt x="57172" y="1351233"/>
                      <a:pt x="52437" y="1356757"/>
                      <a:pt x="54016" y="1366227"/>
                    </a:cubicBezTo>
                    <a:cubicBezTo>
                      <a:pt x="128199" y="1715835"/>
                      <a:pt x="154242" y="2075703"/>
                      <a:pt x="186598" y="2430835"/>
                    </a:cubicBezTo>
                    <a:cubicBezTo>
                      <a:pt x="219744" y="2797016"/>
                      <a:pt x="136880" y="3130051"/>
                      <a:pt x="70589" y="3485973"/>
                    </a:cubicBezTo>
                    <a:cubicBezTo>
                      <a:pt x="14557" y="3785073"/>
                      <a:pt x="-13854" y="4090487"/>
                      <a:pt x="6665" y="4395112"/>
                    </a:cubicBezTo>
                    <a:cubicBezTo>
                      <a:pt x="24816" y="4658699"/>
                      <a:pt x="57962" y="4938069"/>
                      <a:pt x="185020" y="5174035"/>
                    </a:cubicBezTo>
                    <a:cubicBezTo>
                      <a:pt x="333387" y="5449460"/>
                      <a:pt x="574087" y="5605719"/>
                      <a:pt x="824258" y="5776182"/>
                    </a:cubicBezTo>
                    <a:cubicBezTo>
                      <a:pt x="968679" y="5874041"/>
                      <a:pt x="1112310" y="5978213"/>
                      <a:pt x="1245682" y="6090277"/>
                    </a:cubicBezTo>
                    <a:cubicBezTo>
                      <a:pt x="1465864" y="6275735"/>
                      <a:pt x="1736554" y="6375172"/>
                      <a:pt x="2005665" y="6465928"/>
                    </a:cubicBezTo>
                    <a:cubicBezTo>
                      <a:pt x="2304766" y="6566943"/>
                      <a:pt x="2610969" y="6650597"/>
                      <a:pt x="2917172" y="6723991"/>
                    </a:cubicBezTo>
                    <a:cubicBezTo>
                      <a:pt x="3078165" y="6762661"/>
                      <a:pt x="3254153" y="6768974"/>
                      <a:pt x="3417514" y="6790282"/>
                    </a:cubicBezTo>
                    <a:cubicBezTo>
                      <a:pt x="3647955" y="6820271"/>
                      <a:pt x="3872873" y="6856574"/>
                      <a:pt x="4105682" y="6851049"/>
                    </a:cubicBezTo>
                    <a:cubicBezTo>
                      <a:pt x="4422933" y="6843157"/>
                      <a:pt x="4748076" y="6801331"/>
                      <a:pt x="5052701" y="6704261"/>
                    </a:cubicBezTo>
                    <a:cubicBezTo>
                      <a:pt x="5276829" y="6632445"/>
                      <a:pt x="5497800" y="6533798"/>
                      <a:pt x="5684048" y="6388588"/>
                    </a:cubicBezTo>
                    <a:cubicBezTo>
                      <a:pt x="5931062" y="6195238"/>
                      <a:pt x="6074693" y="5845630"/>
                      <a:pt x="6084953" y="5538638"/>
                    </a:cubicBezTo>
                    <a:cubicBezTo>
                      <a:pt x="6107839" y="4852838"/>
                      <a:pt x="5822155" y="4061287"/>
                      <a:pt x="5410990" y="3520697"/>
                    </a:cubicBezTo>
                    <a:close/>
                    <a:moveTo>
                      <a:pt x="4003877" y="1633760"/>
                    </a:moveTo>
                    <a:cubicBezTo>
                      <a:pt x="4002299" y="1633760"/>
                      <a:pt x="4000720" y="1632971"/>
                      <a:pt x="3999142" y="1632182"/>
                    </a:cubicBezTo>
                    <a:cubicBezTo>
                      <a:pt x="4000720" y="1632182"/>
                      <a:pt x="4002299" y="1632971"/>
                      <a:pt x="4003877" y="1633760"/>
                    </a:cubicBezTo>
                    <a:close/>
                    <a:moveTo>
                      <a:pt x="168447" y="3043241"/>
                    </a:moveTo>
                    <a:cubicBezTo>
                      <a:pt x="168447" y="3042452"/>
                      <a:pt x="168447" y="3041663"/>
                      <a:pt x="168447" y="3040874"/>
                    </a:cubicBezTo>
                    <a:cubicBezTo>
                      <a:pt x="168447" y="3040874"/>
                      <a:pt x="168447" y="3040874"/>
                      <a:pt x="168447" y="3040874"/>
                    </a:cubicBezTo>
                    <a:cubicBezTo>
                      <a:pt x="168447" y="3040874"/>
                      <a:pt x="168447" y="3040874"/>
                      <a:pt x="168447" y="3040874"/>
                    </a:cubicBezTo>
                    <a:cubicBezTo>
                      <a:pt x="168447" y="3041663"/>
                      <a:pt x="169236" y="3042452"/>
                      <a:pt x="169236" y="3042452"/>
                    </a:cubicBezTo>
                    <a:cubicBezTo>
                      <a:pt x="169236" y="3042452"/>
                      <a:pt x="168447" y="3042452"/>
                      <a:pt x="168447" y="3043241"/>
                    </a:cubicBezTo>
                    <a:close/>
                    <a:moveTo>
                      <a:pt x="1052332" y="1112900"/>
                    </a:moveTo>
                    <a:cubicBezTo>
                      <a:pt x="997879" y="1285731"/>
                      <a:pt x="959209" y="1464086"/>
                      <a:pt x="935533" y="1644020"/>
                    </a:cubicBezTo>
                    <a:cubicBezTo>
                      <a:pt x="932376" y="1666117"/>
                      <a:pt x="930009" y="1687425"/>
                      <a:pt x="927641" y="1709522"/>
                    </a:cubicBezTo>
                    <a:cubicBezTo>
                      <a:pt x="935533" y="1636917"/>
                      <a:pt x="896074" y="1567469"/>
                      <a:pt x="888182" y="1497232"/>
                    </a:cubicBezTo>
                    <a:cubicBezTo>
                      <a:pt x="878712" y="1416735"/>
                      <a:pt x="876344" y="1334660"/>
                      <a:pt x="880290" y="1253374"/>
                    </a:cubicBezTo>
                    <a:cubicBezTo>
                      <a:pt x="888182" y="1095538"/>
                      <a:pt x="930009" y="953485"/>
                      <a:pt x="971046" y="802751"/>
                    </a:cubicBezTo>
                    <a:cubicBezTo>
                      <a:pt x="991565" y="769605"/>
                      <a:pt x="1003403" y="731724"/>
                      <a:pt x="1022343" y="697789"/>
                    </a:cubicBezTo>
                    <a:cubicBezTo>
                      <a:pt x="1051543" y="646492"/>
                      <a:pt x="1082321" y="595985"/>
                      <a:pt x="1118624" y="549423"/>
                    </a:cubicBezTo>
                    <a:cubicBezTo>
                      <a:pt x="1121780" y="545477"/>
                      <a:pt x="1124148" y="540742"/>
                      <a:pt x="1126515" y="536007"/>
                    </a:cubicBezTo>
                    <a:cubicBezTo>
                      <a:pt x="1131251" y="529693"/>
                      <a:pt x="1135197" y="519434"/>
                      <a:pt x="1144667" y="523380"/>
                    </a:cubicBezTo>
                    <a:cubicBezTo>
                      <a:pt x="1153348" y="526537"/>
                      <a:pt x="1150980" y="537585"/>
                      <a:pt x="1150980" y="545477"/>
                    </a:cubicBezTo>
                    <a:cubicBezTo>
                      <a:pt x="1161240" y="738827"/>
                      <a:pt x="1109153" y="929809"/>
                      <a:pt x="1052332" y="1112900"/>
                    </a:cubicBezTo>
                    <a:close/>
                    <a:moveTo>
                      <a:pt x="2209275" y="1575361"/>
                    </a:moveTo>
                    <a:cubicBezTo>
                      <a:pt x="2198226" y="1585620"/>
                      <a:pt x="2178497" y="1580885"/>
                      <a:pt x="2165080" y="1580885"/>
                    </a:cubicBezTo>
                    <a:cubicBezTo>
                      <a:pt x="2154032" y="1580885"/>
                      <a:pt x="2083795" y="1589566"/>
                      <a:pt x="2083005" y="1570626"/>
                    </a:cubicBezTo>
                    <a:cubicBezTo>
                      <a:pt x="2083005" y="1569047"/>
                      <a:pt x="2083005" y="1568258"/>
                      <a:pt x="2083005" y="1566680"/>
                    </a:cubicBezTo>
                    <a:cubicBezTo>
                      <a:pt x="2079059" y="1535902"/>
                      <a:pt x="2084584" y="1495653"/>
                      <a:pt x="2094054" y="1465664"/>
                    </a:cubicBezTo>
                    <a:cubicBezTo>
                      <a:pt x="2101157" y="1442778"/>
                      <a:pt x="2147718" y="1460929"/>
                      <a:pt x="2157978" y="1470399"/>
                    </a:cubicBezTo>
                    <a:cubicBezTo>
                      <a:pt x="2178497" y="1487762"/>
                      <a:pt x="2195859" y="1514594"/>
                      <a:pt x="2206907" y="1539058"/>
                    </a:cubicBezTo>
                    <a:cubicBezTo>
                      <a:pt x="2211642" y="1550896"/>
                      <a:pt x="2219534" y="1565101"/>
                      <a:pt x="2209275" y="1575361"/>
                    </a:cubicBezTo>
                    <a:close/>
                    <a:moveTo>
                      <a:pt x="5973678" y="5722518"/>
                    </a:moveTo>
                    <a:cubicBezTo>
                      <a:pt x="5973678" y="5722518"/>
                      <a:pt x="5973678" y="5721729"/>
                      <a:pt x="5973678" y="5722518"/>
                    </a:cubicBezTo>
                    <a:cubicBezTo>
                      <a:pt x="5973678" y="5721729"/>
                      <a:pt x="5973678" y="5721729"/>
                      <a:pt x="5973678" y="5722518"/>
                    </a:cubicBezTo>
                    <a:cubicBezTo>
                      <a:pt x="5973678" y="5721729"/>
                      <a:pt x="5973678" y="5722518"/>
                      <a:pt x="5973678" y="572251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C86063E-5263-426D-8A4A-5AF0486C4F0D}"/>
                </a:ext>
              </a:extLst>
            </p:cNvPr>
            <p:cNvSpPr/>
            <p:nvPr/>
          </p:nvSpPr>
          <p:spPr>
            <a:xfrm>
              <a:off x="3079742" y="-44"/>
              <a:ext cx="1712527" cy="3780186"/>
            </a:xfrm>
            <a:custGeom>
              <a:avLst/>
              <a:gdLst>
                <a:gd name="connsiteX0" fmla="*/ 1716473 w 1712527"/>
                <a:gd name="connsiteY0" fmla="*/ 53708 h 3780186"/>
                <a:gd name="connsiteX1" fmla="*/ 1714895 w 1712527"/>
                <a:gd name="connsiteY1" fmla="*/ 46606 h 3780186"/>
                <a:gd name="connsiteX2" fmla="*/ 1575209 w 1712527"/>
                <a:gd name="connsiteY2" fmla="*/ 16617 h 3780186"/>
                <a:gd name="connsiteX3" fmla="*/ 1415794 w 1712527"/>
                <a:gd name="connsiteY3" fmla="*/ 44 h 3780186"/>
                <a:gd name="connsiteX4" fmla="*/ 1205872 w 1712527"/>
                <a:gd name="connsiteY4" fmla="*/ 100270 h 3780186"/>
                <a:gd name="connsiteX5" fmla="*/ 1115116 w 1712527"/>
                <a:gd name="connsiteY5" fmla="*/ 208388 h 3780186"/>
                <a:gd name="connsiteX6" fmla="*/ 974641 w 1712527"/>
                <a:gd name="connsiteY6" fmla="*/ 463294 h 3780186"/>
                <a:gd name="connsiteX7" fmla="*/ 704740 w 1712527"/>
                <a:gd name="connsiteY7" fmla="*/ 918653 h 3780186"/>
                <a:gd name="connsiteX8" fmla="*/ 329879 w 1712527"/>
                <a:gd name="connsiteY8" fmla="*/ 1218543 h 3780186"/>
                <a:gd name="connsiteX9" fmla="*/ 44194 w 1712527"/>
                <a:gd name="connsiteY9" fmla="*/ 1350336 h 3780186"/>
                <a:gd name="connsiteX10" fmla="*/ 27621 w 1712527"/>
                <a:gd name="connsiteY10" fmla="*/ 1391374 h 3780186"/>
                <a:gd name="connsiteX11" fmla="*/ 116799 w 1712527"/>
                <a:gd name="connsiteY11" fmla="*/ 1943802 h 3780186"/>
                <a:gd name="connsiteX12" fmla="*/ 166518 w 1712527"/>
                <a:gd name="connsiteY12" fmla="*/ 2571202 h 3780186"/>
                <a:gd name="connsiteX13" fmla="*/ 29989 w 1712527"/>
                <a:gd name="connsiteY13" fmla="*/ 3589248 h 3780186"/>
                <a:gd name="connsiteX14" fmla="*/ 0 w 1712527"/>
                <a:gd name="connsiteY14" fmla="*/ 3754977 h 3780186"/>
                <a:gd name="connsiteX15" fmla="*/ 14205 w 1712527"/>
                <a:gd name="connsiteY15" fmla="*/ 3779441 h 3780186"/>
                <a:gd name="connsiteX16" fmla="*/ 26043 w 1712527"/>
                <a:gd name="connsiteY16" fmla="*/ 3764447 h 3780186"/>
                <a:gd name="connsiteX17" fmla="*/ 136529 w 1712527"/>
                <a:gd name="connsiteY17" fmla="*/ 3522957 h 3780186"/>
                <a:gd name="connsiteX18" fmla="*/ 568212 w 1712527"/>
                <a:gd name="connsiteY18" fmla="*/ 3175716 h 3780186"/>
                <a:gd name="connsiteX19" fmla="*/ 887831 w 1712527"/>
                <a:gd name="connsiteY19" fmla="*/ 3264894 h 3780186"/>
                <a:gd name="connsiteX20" fmla="*/ 887831 w 1712527"/>
                <a:gd name="connsiteY20" fmla="*/ 3264894 h 3780186"/>
                <a:gd name="connsiteX21" fmla="*/ 1186142 w 1712527"/>
                <a:gd name="connsiteY21" fmla="*/ 3433779 h 3780186"/>
                <a:gd name="connsiteX22" fmla="*/ 1467091 w 1712527"/>
                <a:gd name="connsiteY22" fmla="*/ 3549789 h 3780186"/>
                <a:gd name="connsiteX23" fmla="*/ 1509707 w 1712527"/>
                <a:gd name="connsiteY23" fmla="*/ 3499281 h 3780186"/>
                <a:gd name="connsiteX24" fmla="*/ 1542853 w 1712527"/>
                <a:gd name="connsiteY24" fmla="*/ 3388796 h 3780186"/>
                <a:gd name="connsiteX25" fmla="*/ 1535750 w 1712527"/>
                <a:gd name="connsiteY25" fmla="*/ 3366699 h 3780186"/>
                <a:gd name="connsiteX26" fmla="*/ 1425265 w 1712527"/>
                <a:gd name="connsiteY26" fmla="*/ 3281467 h 3780186"/>
                <a:gd name="connsiteX27" fmla="*/ 1128532 w 1712527"/>
                <a:gd name="connsiteY27" fmla="*/ 2819006 h 3780186"/>
                <a:gd name="connsiteX28" fmla="*/ 958068 w 1712527"/>
                <a:gd name="connsiteY28" fmla="*/ 2280783 h 3780186"/>
                <a:gd name="connsiteX29" fmla="*/ 910717 w 1712527"/>
                <a:gd name="connsiteY29" fmla="*/ 1711782 h 3780186"/>
                <a:gd name="connsiteX30" fmla="*/ 869680 w 1712527"/>
                <a:gd name="connsiteY30" fmla="*/ 1510540 h 3780186"/>
                <a:gd name="connsiteX31" fmla="*/ 860210 w 1712527"/>
                <a:gd name="connsiteY31" fmla="*/ 1284045 h 3780186"/>
                <a:gd name="connsiteX32" fmla="*/ 958857 w 1712527"/>
                <a:gd name="connsiteY32" fmla="*/ 819216 h 3780186"/>
                <a:gd name="connsiteX33" fmla="*/ 1143526 w 1712527"/>
                <a:gd name="connsiteY33" fmla="*/ 494862 h 3780186"/>
                <a:gd name="connsiteX34" fmla="*/ 1259536 w 1712527"/>
                <a:gd name="connsiteY34" fmla="*/ 310193 h 3780186"/>
                <a:gd name="connsiteX35" fmla="*/ 1422897 w 1712527"/>
                <a:gd name="connsiteY35" fmla="*/ 175243 h 3780186"/>
                <a:gd name="connsiteX36" fmla="*/ 1550745 w 1712527"/>
                <a:gd name="connsiteY36" fmla="*/ 182345 h 3780186"/>
                <a:gd name="connsiteX37" fmla="*/ 1544431 w 1712527"/>
                <a:gd name="connsiteY37" fmla="*/ 213123 h 3780186"/>
                <a:gd name="connsiteX38" fmla="*/ 1549166 w 1712527"/>
                <a:gd name="connsiteY38" fmla="*/ 238377 h 3780186"/>
                <a:gd name="connsiteX39" fmla="*/ 1554691 w 1712527"/>
                <a:gd name="connsiteY39" fmla="*/ 236799 h 3780186"/>
                <a:gd name="connsiteX40" fmla="*/ 1567318 w 1712527"/>
                <a:gd name="connsiteY40" fmla="*/ 206021 h 3780186"/>
                <a:gd name="connsiteX41" fmla="*/ 1616247 w 1712527"/>
                <a:gd name="connsiteY41" fmla="*/ 116843 h 3780186"/>
                <a:gd name="connsiteX42" fmla="*/ 1716473 w 1712527"/>
                <a:gd name="connsiteY42" fmla="*/ 53708 h 3780186"/>
                <a:gd name="connsiteX43" fmla="*/ 860999 w 1712527"/>
                <a:gd name="connsiteY43" fmla="*/ 1208283 h 3780186"/>
                <a:gd name="connsiteX44" fmla="*/ 860999 w 1712527"/>
                <a:gd name="connsiteY44" fmla="*/ 1200391 h 3780186"/>
                <a:gd name="connsiteX45" fmla="*/ 860999 w 1712527"/>
                <a:gd name="connsiteY45" fmla="*/ 1208283 h 378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12527" h="3780186">
                  <a:moveTo>
                    <a:pt x="1716473" y="53708"/>
                  </a:moveTo>
                  <a:cubicBezTo>
                    <a:pt x="1715684" y="51341"/>
                    <a:pt x="1715684" y="48973"/>
                    <a:pt x="1714895" y="46606"/>
                  </a:cubicBezTo>
                  <a:cubicBezTo>
                    <a:pt x="1670701" y="53708"/>
                    <a:pt x="1618614" y="25298"/>
                    <a:pt x="1575209" y="16617"/>
                  </a:cubicBezTo>
                  <a:cubicBezTo>
                    <a:pt x="1522334" y="6357"/>
                    <a:pt x="1468670" y="833"/>
                    <a:pt x="1415794" y="44"/>
                  </a:cubicBezTo>
                  <a:cubicBezTo>
                    <a:pt x="1326617" y="-1534"/>
                    <a:pt x="1271374" y="39503"/>
                    <a:pt x="1205872" y="100270"/>
                  </a:cubicBezTo>
                  <a:cubicBezTo>
                    <a:pt x="1174304" y="129470"/>
                    <a:pt x="1132478" y="170508"/>
                    <a:pt x="1115116" y="208388"/>
                  </a:cubicBezTo>
                  <a:cubicBezTo>
                    <a:pt x="1090651" y="261264"/>
                    <a:pt x="999106" y="410419"/>
                    <a:pt x="974641" y="463294"/>
                  </a:cubicBezTo>
                  <a:cubicBezTo>
                    <a:pt x="883885" y="662958"/>
                    <a:pt x="854685" y="756081"/>
                    <a:pt x="704740" y="918653"/>
                  </a:cubicBezTo>
                  <a:cubicBezTo>
                    <a:pt x="595044" y="1037820"/>
                    <a:pt x="467986" y="1135678"/>
                    <a:pt x="329879" y="1218543"/>
                  </a:cubicBezTo>
                  <a:cubicBezTo>
                    <a:pt x="239122" y="1272207"/>
                    <a:pt x="146788" y="1321926"/>
                    <a:pt x="44194" y="1350336"/>
                  </a:cubicBezTo>
                  <a:cubicBezTo>
                    <a:pt x="34724" y="1352704"/>
                    <a:pt x="25254" y="1381903"/>
                    <a:pt x="27621" y="1391374"/>
                  </a:cubicBezTo>
                  <a:cubicBezTo>
                    <a:pt x="67870" y="1582356"/>
                    <a:pt x="96280" y="1736247"/>
                    <a:pt x="116799" y="1943802"/>
                  </a:cubicBezTo>
                  <a:cubicBezTo>
                    <a:pt x="133372" y="2107163"/>
                    <a:pt x="160993" y="2283150"/>
                    <a:pt x="166518" y="2571202"/>
                  </a:cubicBezTo>
                  <a:cubicBezTo>
                    <a:pt x="172042" y="2909762"/>
                    <a:pt x="101015" y="3220700"/>
                    <a:pt x="29989" y="3589248"/>
                  </a:cubicBezTo>
                  <a:cubicBezTo>
                    <a:pt x="17362" y="3643702"/>
                    <a:pt x="7892" y="3699734"/>
                    <a:pt x="0" y="3754977"/>
                  </a:cubicBezTo>
                  <a:cubicBezTo>
                    <a:pt x="3157" y="3762079"/>
                    <a:pt x="-4735" y="3788122"/>
                    <a:pt x="14205" y="3779441"/>
                  </a:cubicBezTo>
                  <a:cubicBezTo>
                    <a:pt x="20519" y="3777074"/>
                    <a:pt x="23675" y="3770760"/>
                    <a:pt x="26043" y="3764447"/>
                  </a:cubicBezTo>
                  <a:cubicBezTo>
                    <a:pt x="63924" y="3683950"/>
                    <a:pt x="102594" y="3604243"/>
                    <a:pt x="136529" y="3522957"/>
                  </a:cubicBezTo>
                  <a:cubicBezTo>
                    <a:pt x="209923" y="3345391"/>
                    <a:pt x="370127" y="3193078"/>
                    <a:pt x="568212" y="3175716"/>
                  </a:cubicBezTo>
                  <a:cubicBezTo>
                    <a:pt x="688168" y="3165457"/>
                    <a:pt x="785237" y="3209651"/>
                    <a:pt x="887831" y="3264894"/>
                  </a:cubicBezTo>
                  <a:cubicBezTo>
                    <a:pt x="892566" y="3265683"/>
                    <a:pt x="892566" y="3268051"/>
                    <a:pt x="887831" y="3264894"/>
                  </a:cubicBezTo>
                  <a:cubicBezTo>
                    <a:pt x="984111" y="3327240"/>
                    <a:pt x="1084338" y="3381693"/>
                    <a:pt x="1186142" y="3433779"/>
                  </a:cubicBezTo>
                  <a:cubicBezTo>
                    <a:pt x="1279266" y="3481919"/>
                    <a:pt x="1364497" y="3531638"/>
                    <a:pt x="1467091" y="3549789"/>
                  </a:cubicBezTo>
                  <a:cubicBezTo>
                    <a:pt x="1478140" y="3552157"/>
                    <a:pt x="1506550" y="3507173"/>
                    <a:pt x="1509707" y="3499281"/>
                  </a:cubicBezTo>
                  <a:cubicBezTo>
                    <a:pt x="1522334" y="3462979"/>
                    <a:pt x="1534172" y="3426677"/>
                    <a:pt x="1542853" y="3388796"/>
                  </a:cubicBezTo>
                  <a:cubicBezTo>
                    <a:pt x="1545220" y="3379326"/>
                    <a:pt x="1545220" y="3372223"/>
                    <a:pt x="1535750" y="3366699"/>
                  </a:cubicBezTo>
                  <a:cubicBezTo>
                    <a:pt x="1494713" y="3343812"/>
                    <a:pt x="1460778" y="3312245"/>
                    <a:pt x="1425265" y="3281467"/>
                  </a:cubicBezTo>
                  <a:cubicBezTo>
                    <a:pt x="1290314" y="3163879"/>
                    <a:pt x="1201137" y="2979999"/>
                    <a:pt x="1128532" y="2819006"/>
                  </a:cubicBezTo>
                  <a:cubicBezTo>
                    <a:pt x="1051192" y="2646964"/>
                    <a:pt x="994371" y="2465452"/>
                    <a:pt x="958068" y="2280783"/>
                  </a:cubicBezTo>
                  <a:cubicBezTo>
                    <a:pt x="950966" y="2242902"/>
                    <a:pt x="918609" y="1813587"/>
                    <a:pt x="910717" y="1711782"/>
                  </a:cubicBezTo>
                  <a:cubicBezTo>
                    <a:pt x="906771" y="1661274"/>
                    <a:pt x="876782" y="1563416"/>
                    <a:pt x="869680" y="1510540"/>
                  </a:cubicBezTo>
                  <a:cubicBezTo>
                    <a:pt x="860210" y="1435568"/>
                    <a:pt x="857053" y="1359806"/>
                    <a:pt x="860210" y="1284045"/>
                  </a:cubicBezTo>
                  <a:cubicBezTo>
                    <a:pt x="866523" y="1124630"/>
                    <a:pt x="902036" y="968371"/>
                    <a:pt x="958857" y="819216"/>
                  </a:cubicBezTo>
                  <a:cubicBezTo>
                    <a:pt x="1003841" y="702417"/>
                    <a:pt x="1074078" y="598245"/>
                    <a:pt x="1143526" y="494862"/>
                  </a:cubicBezTo>
                  <a:cubicBezTo>
                    <a:pt x="1184564" y="434884"/>
                    <a:pt x="1215342" y="368592"/>
                    <a:pt x="1259536" y="310193"/>
                  </a:cubicBezTo>
                  <a:cubicBezTo>
                    <a:pt x="1295049" y="262842"/>
                    <a:pt x="1360552" y="183134"/>
                    <a:pt x="1422897" y="175243"/>
                  </a:cubicBezTo>
                  <a:cubicBezTo>
                    <a:pt x="1464724" y="169718"/>
                    <a:pt x="1508918" y="184713"/>
                    <a:pt x="1550745" y="182345"/>
                  </a:cubicBezTo>
                  <a:cubicBezTo>
                    <a:pt x="1550745" y="193394"/>
                    <a:pt x="1546010" y="202864"/>
                    <a:pt x="1544431" y="213123"/>
                  </a:cubicBezTo>
                  <a:cubicBezTo>
                    <a:pt x="1542853" y="221804"/>
                    <a:pt x="1538118" y="232064"/>
                    <a:pt x="1549166" y="238377"/>
                  </a:cubicBezTo>
                  <a:cubicBezTo>
                    <a:pt x="1551534" y="239166"/>
                    <a:pt x="1553112" y="238377"/>
                    <a:pt x="1554691" y="236799"/>
                  </a:cubicBezTo>
                  <a:cubicBezTo>
                    <a:pt x="1558637" y="226540"/>
                    <a:pt x="1563372" y="216280"/>
                    <a:pt x="1567318" y="206021"/>
                  </a:cubicBezTo>
                  <a:cubicBezTo>
                    <a:pt x="1572053" y="169718"/>
                    <a:pt x="1575999" y="133416"/>
                    <a:pt x="1616247" y="116843"/>
                  </a:cubicBezTo>
                  <a:cubicBezTo>
                    <a:pt x="1649393" y="97114"/>
                    <a:pt x="1682538" y="75806"/>
                    <a:pt x="1716473" y="53708"/>
                  </a:cubicBezTo>
                  <a:close/>
                  <a:moveTo>
                    <a:pt x="860999" y="1208283"/>
                  </a:moveTo>
                  <a:cubicBezTo>
                    <a:pt x="860999" y="1205916"/>
                    <a:pt x="860999" y="1202759"/>
                    <a:pt x="860999" y="1200391"/>
                  </a:cubicBezTo>
                  <a:cubicBezTo>
                    <a:pt x="860999" y="1202759"/>
                    <a:pt x="860999" y="1205916"/>
                    <a:pt x="860999" y="1208283"/>
                  </a:cubicBezTo>
                  <a:close/>
                </a:path>
              </a:pathLst>
            </a:custGeom>
            <a:solidFill>
              <a:schemeClr val="accent2">
                <a:lumMod val="75000"/>
                <a:lumOff val="25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DF05C9A-A9FB-440B-8650-79458F4B0507}"/>
                </a:ext>
              </a:extLst>
            </p:cNvPr>
            <p:cNvSpPr/>
            <p:nvPr/>
          </p:nvSpPr>
          <p:spPr>
            <a:xfrm>
              <a:off x="6678908" y="1776189"/>
              <a:ext cx="2464197" cy="4464269"/>
            </a:xfrm>
            <a:custGeom>
              <a:avLst/>
              <a:gdLst>
                <a:gd name="connsiteX0" fmla="*/ 2455938 w 2454359"/>
                <a:gd name="connsiteY0" fmla="*/ 3769786 h 4458883"/>
                <a:gd name="connsiteX1" fmla="*/ 2421214 w 2454359"/>
                <a:gd name="connsiteY1" fmla="*/ 3488836 h 4458883"/>
                <a:gd name="connsiteX2" fmla="*/ 2365971 w 2454359"/>
                <a:gd name="connsiteY2" fmla="*/ 3087143 h 4458883"/>
                <a:gd name="connsiteX3" fmla="*/ 2268112 w 2454359"/>
                <a:gd name="connsiteY3" fmla="*/ 2705967 h 4458883"/>
                <a:gd name="connsiteX4" fmla="*/ 1961120 w 2454359"/>
                <a:gd name="connsiteY4" fmla="*/ 1977551 h 4458883"/>
                <a:gd name="connsiteX5" fmla="*/ 1629663 w 2454359"/>
                <a:gd name="connsiteY5" fmla="*/ 1535609 h 4458883"/>
                <a:gd name="connsiteX6" fmla="*/ 1440259 w 2454359"/>
                <a:gd name="connsiteY6" fmla="*/ 1327264 h 4458883"/>
                <a:gd name="connsiteX7" fmla="*/ 1308466 w 2454359"/>
                <a:gd name="connsiteY7" fmla="*/ 1125233 h 4458883"/>
                <a:gd name="connsiteX8" fmla="*/ 1235072 w 2454359"/>
                <a:gd name="connsiteY8" fmla="*/ 1069991 h 4458883"/>
                <a:gd name="connsiteX9" fmla="*/ 1119851 w 2454359"/>
                <a:gd name="connsiteY9" fmla="*/ 876641 h 4458883"/>
                <a:gd name="connsiteX10" fmla="*/ 1266639 w 2454359"/>
                <a:gd name="connsiteY10" fmla="*/ 732220 h 4458883"/>
                <a:gd name="connsiteX11" fmla="*/ 1405535 w 2454359"/>
                <a:gd name="connsiteY11" fmla="*/ 666718 h 4458883"/>
                <a:gd name="connsiteX12" fmla="*/ 1373968 w 2454359"/>
                <a:gd name="connsiteY12" fmla="*/ 650935 h 4458883"/>
                <a:gd name="connsiteX13" fmla="*/ 1063029 w 2454359"/>
                <a:gd name="connsiteY13" fmla="*/ 484417 h 4458883"/>
                <a:gd name="connsiteX14" fmla="*/ 996738 w 2454359"/>
                <a:gd name="connsiteY14" fmla="*/ 503357 h 4458883"/>
                <a:gd name="connsiteX15" fmla="*/ 936760 w 2454359"/>
                <a:gd name="connsiteY15" fmla="*/ 494676 h 4458883"/>
                <a:gd name="connsiteX16" fmla="*/ 918609 w 2454359"/>
                <a:gd name="connsiteY16" fmla="*/ 474947 h 4458883"/>
                <a:gd name="connsiteX17" fmla="*/ 767086 w 2454359"/>
                <a:gd name="connsiteY17" fmla="*/ 271337 h 4458883"/>
                <a:gd name="connsiteX18" fmla="*/ 702373 w 2454359"/>
                <a:gd name="connsiteY18" fmla="*/ 178214 h 4458883"/>
                <a:gd name="connsiteX19" fmla="*/ 542169 w 2454359"/>
                <a:gd name="connsiteY19" fmla="*/ 14853 h 4458883"/>
                <a:gd name="connsiteX20" fmla="*/ 497186 w 2454359"/>
                <a:gd name="connsiteY20" fmla="*/ 8540 h 4458883"/>
                <a:gd name="connsiteX21" fmla="*/ 365392 w 2454359"/>
                <a:gd name="connsiteY21" fmla="*/ 42474 h 4458883"/>
                <a:gd name="connsiteX22" fmla="*/ 93124 w 2454359"/>
                <a:gd name="connsiteY22" fmla="*/ 10907 h 4458883"/>
                <a:gd name="connsiteX23" fmla="*/ 0 w 2454359"/>
                <a:gd name="connsiteY23" fmla="*/ 89036 h 4458883"/>
                <a:gd name="connsiteX24" fmla="*/ 33146 w 2454359"/>
                <a:gd name="connsiteY24" fmla="*/ 78777 h 4458883"/>
                <a:gd name="connsiteX25" fmla="*/ 496396 w 2454359"/>
                <a:gd name="connsiteY25" fmla="*/ 261867 h 4458883"/>
                <a:gd name="connsiteX26" fmla="*/ 863366 w 2454359"/>
                <a:gd name="connsiteY26" fmla="*/ 769312 h 4458883"/>
                <a:gd name="connsiteX27" fmla="*/ 983322 w 2454359"/>
                <a:gd name="connsiteY27" fmla="*/ 1072358 h 4458883"/>
                <a:gd name="connsiteX28" fmla="*/ 1190088 w 2454359"/>
                <a:gd name="connsiteY28" fmla="*/ 1369880 h 4458883"/>
                <a:gd name="connsiteX29" fmla="*/ 1448940 w 2454359"/>
                <a:gd name="connsiteY29" fmla="*/ 1707651 h 4458883"/>
                <a:gd name="connsiteX30" fmla="*/ 1680960 w 2454359"/>
                <a:gd name="connsiteY30" fmla="*/ 2068307 h 4458883"/>
                <a:gd name="connsiteX31" fmla="*/ 2121324 w 2454359"/>
                <a:gd name="connsiteY31" fmla="*/ 2926938 h 4458883"/>
                <a:gd name="connsiteX32" fmla="*/ 2324933 w 2454359"/>
                <a:gd name="connsiteY32" fmla="*/ 3711386 h 4458883"/>
                <a:gd name="connsiteX33" fmla="*/ 2335982 w 2454359"/>
                <a:gd name="connsiteY33" fmla="*/ 4092561 h 4458883"/>
                <a:gd name="connsiteX34" fmla="*/ 2301258 w 2454359"/>
                <a:gd name="connsiteY34" fmla="*/ 4281965 h 4458883"/>
                <a:gd name="connsiteX35" fmla="*/ 2233388 w 2454359"/>
                <a:gd name="connsiteY35" fmla="*/ 4464267 h 4458883"/>
                <a:gd name="connsiteX36" fmla="*/ 2323355 w 2454359"/>
                <a:gd name="connsiteY36" fmla="*/ 4308798 h 4458883"/>
                <a:gd name="connsiteX37" fmla="*/ 2394381 w 2454359"/>
                <a:gd name="connsiteY37" fmla="*/ 4134388 h 4458883"/>
                <a:gd name="connsiteX38" fmla="*/ 2455938 w 2454359"/>
                <a:gd name="connsiteY38" fmla="*/ 3769786 h 4458883"/>
                <a:gd name="connsiteX39" fmla="*/ 2351766 w 2454359"/>
                <a:gd name="connsiteY39" fmla="*/ 3954454 h 4458883"/>
                <a:gd name="connsiteX40" fmla="*/ 2351766 w 2454359"/>
                <a:gd name="connsiteY40" fmla="*/ 3954454 h 4458883"/>
                <a:gd name="connsiteX41" fmla="*/ 2351766 w 2454359"/>
                <a:gd name="connsiteY41" fmla="*/ 3954454 h 4458883"/>
                <a:gd name="connsiteX42" fmla="*/ 2351766 w 2454359"/>
                <a:gd name="connsiteY42" fmla="*/ 3954454 h 4458883"/>
                <a:gd name="connsiteX43" fmla="*/ 2349398 w 2454359"/>
                <a:gd name="connsiteY43" fmla="*/ 3898423 h 4458883"/>
                <a:gd name="connsiteX44" fmla="*/ 2349398 w 2454359"/>
                <a:gd name="connsiteY44" fmla="*/ 3898423 h 4458883"/>
                <a:gd name="connsiteX45" fmla="*/ 2350976 w 2454359"/>
                <a:gd name="connsiteY45" fmla="*/ 3900001 h 4458883"/>
                <a:gd name="connsiteX46" fmla="*/ 2350976 w 2454359"/>
                <a:gd name="connsiteY46" fmla="*/ 3908682 h 4458883"/>
                <a:gd name="connsiteX47" fmla="*/ 2349398 w 2454359"/>
                <a:gd name="connsiteY47" fmla="*/ 3898423 h 4458883"/>
                <a:gd name="connsiteX48" fmla="*/ 2349398 w 2454359"/>
                <a:gd name="connsiteY48" fmla="*/ 3898423 h 4458883"/>
                <a:gd name="connsiteX49" fmla="*/ 2349398 w 2454359"/>
                <a:gd name="connsiteY49" fmla="*/ 3898423 h 4458883"/>
                <a:gd name="connsiteX0" fmla="*/ 2455938 w 2456611"/>
                <a:gd name="connsiteY0" fmla="*/ 3769786 h 4464268"/>
                <a:gd name="connsiteX1" fmla="*/ 2421214 w 2456611"/>
                <a:gd name="connsiteY1" fmla="*/ 3488836 h 4464268"/>
                <a:gd name="connsiteX2" fmla="*/ 2365971 w 2456611"/>
                <a:gd name="connsiteY2" fmla="*/ 3087143 h 4464268"/>
                <a:gd name="connsiteX3" fmla="*/ 2268112 w 2456611"/>
                <a:gd name="connsiteY3" fmla="*/ 2705967 h 4464268"/>
                <a:gd name="connsiteX4" fmla="*/ 1961120 w 2456611"/>
                <a:gd name="connsiteY4" fmla="*/ 1977551 h 4464268"/>
                <a:gd name="connsiteX5" fmla="*/ 1629663 w 2456611"/>
                <a:gd name="connsiteY5" fmla="*/ 1535609 h 4464268"/>
                <a:gd name="connsiteX6" fmla="*/ 1440259 w 2456611"/>
                <a:gd name="connsiteY6" fmla="*/ 1327264 h 4464268"/>
                <a:gd name="connsiteX7" fmla="*/ 1308466 w 2456611"/>
                <a:gd name="connsiteY7" fmla="*/ 1125233 h 4464268"/>
                <a:gd name="connsiteX8" fmla="*/ 1235072 w 2456611"/>
                <a:gd name="connsiteY8" fmla="*/ 1069991 h 4464268"/>
                <a:gd name="connsiteX9" fmla="*/ 1119851 w 2456611"/>
                <a:gd name="connsiteY9" fmla="*/ 876641 h 4464268"/>
                <a:gd name="connsiteX10" fmla="*/ 1283616 w 2456611"/>
                <a:gd name="connsiteY10" fmla="*/ 753441 h 4464268"/>
                <a:gd name="connsiteX11" fmla="*/ 1405535 w 2456611"/>
                <a:gd name="connsiteY11" fmla="*/ 666718 h 4464268"/>
                <a:gd name="connsiteX12" fmla="*/ 1373968 w 2456611"/>
                <a:gd name="connsiteY12" fmla="*/ 650935 h 4464268"/>
                <a:gd name="connsiteX13" fmla="*/ 1063029 w 2456611"/>
                <a:gd name="connsiteY13" fmla="*/ 484417 h 4464268"/>
                <a:gd name="connsiteX14" fmla="*/ 996738 w 2456611"/>
                <a:gd name="connsiteY14" fmla="*/ 503357 h 4464268"/>
                <a:gd name="connsiteX15" fmla="*/ 936760 w 2456611"/>
                <a:gd name="connsiteY15" fmla="*/ 494676 h 4464268"/>
                <a:gd name="connsiteX16" fmla="*/ 918609 w 2456611"/>
                <a:gd name="connsiteY16" fmla="*/ 474947 h 4464268"/>
                <a:gd name="connsiteX17" fmla="*/ 767086 w 2456611"/>
                <a:gd name="connsiteY17" fmla="*/ 271337 h 4464268"/>
                <a:gd name="connsiteX18" fmla="*/ 702373 w 2456611"/>
                <a:gd name="connsiteY18" fmla="*/ 178214 h 4464268"/>
                <a:gd name="connsiteX19" fmla="*/ 542169 w 2456611"/>
                <a:gd name="connsiteY19" fmla="*/ 14853 h 4464268"/>
                <a:gd name="connsiteX20" fmla="*/ 497186 w 2456611"/>
                <a:gd name="connsiteY20" fmla="*/ 8540 h 4464268"/>
                <a:gd name="connsiteX21" fmla="*/ 365392 w 2456611"/>
                <a:gd name="connsiteY21" fmla="*/ 42474 h 4464268"/>
                <a:gd name="connsiteX22" fmla="*/ 93124 w 2456611"/>
                <a:gd name="connsiteY22" fmla="*/ 10907 h 4464268"/>
                <a:gd name="connsiteX23" fmla="*/ 0 w 2456611"/>
                <a:gd name="connsiteY23" fmla="*/ 89036 h 4464268"/>
                <a:gd name="connsiteX24" fmla="*/ 33146 w 2456611"/>
                <a:gd name="connsiteY24" fmla="*/ 78777 h 4464268"/>
                <a:gd name="connsiteX25" fmla="*/ 496396 w 2456611"/>
                <a:gd name="connsiteY25" fmla="*/ 261867 h 4464268"/>
                <a:gd name="connsiteX26" fmla="*/ 863366 w 2456611"/>
                <a:gd name="connsiteY26" fmla="*/ 769312 h 4464268"/>
                <a:gd name="connsiteX27" fmla="*/ 983322 w 2456611"/>
                <a:gd name="connsiteY27" fmla="*/ 1072358 h 4464268"/>
                <a:gd name="connsiteX28" fmla="*/ 1190088 w 2456611"/>
                <a:gd name="connsiteY28" fmla="*/ 1369880 h 4464268"/>
                <a:gd name="connsiteX29" fmla="*/ 1448940 w 2456611"/>
                <a:gd name="connsiteY29" fmla="*/ 1707651 h 4464268"/>
                <a:gd name="connsiteX30" fmla="*/ 1680960 w 2456611"/>
                <a:gd name="connsiteY30" fmla="*/ 2068307 h 4464268"/>
                <a:gd name="connsiteX31" fmla="*/ 2121324 w 2456611"/>
                <a:gd name="connsiteY31" fmla="*/ 2926938 h 4464268"/>
                <a:gd name="connsiteX32" fmla="*/ 2324933 w 2456611"/>
                <a:gd name="connsiteY32" fmla="*/ 3711386 h 4464268"/>
                <a:gd name="connsiteX33" fmla="*/ 2335982 w 2456611"/>
                <a:gd name="connsiteY33" fmla="*/ 4092561 h 4464268"/>
                <a:gd name="connsiteX34" fmla="*/ 2301258 w 2456611"/>
                <a:gd name="connsiteY34" fmla="*/ 4281965 h 4464268"/>
                <a:gd name="connsiteX35" fmla="*/ 2233388 w 2456611"/>
                <a:gd name="connsiteY35" fmla="*/ 4464267 h 4464268"/>
                <a:gd name="connsiteX36" fmla="*/ 2323355 w 2456611"/>
                <a:gd name="connsiteY36" fmla="*/ 4308798 h 4464268"/>
                <a:gd name="connsiteX37" fmla="*/ 2394381 w 2456611"/>
                <a:gd name="connsiteY37" fmla="*/ 4134388 h 4464268"/>
                <a:gd name="connsiteX38" fmla="*/ 2455938 w 2456611"/>
                <a:gd name="connsiteY38" fmla="*/ 3769786 h 4464268"/>
                <a:gd name="connsiteX39" fmla="*/ 2351766 w 2456611"/>
                <a:gd name="connsiteY39" fmla="*/ 3954454 h 4464268"/>
                <a:gd name="connsiteX40" fmla="*/ 2351766 w 2456611"/>
                <a:gd name="connsiteY40" fmla="*/ 3954454 h 4464268"/>
                <a:gd name="connsiteX41" fmla="*/ 2351766 w 2456611"/>
                <a:gd name="connsiteY41" fmla="*/ 3954454 h 4464268"/>
                <a:gd name="connsiteX42" fmla="*/ 2351766 w 2456611"/>
                <a:gd name="connsiteY42" fmla="*/ 3954454 h 4464268"/>
                <a:gd name="connsiteX43" fmla="*/ 2349398 w 2456611"/>
                <a:gd name="connsiteY43" fmla="*/ 3898423 h 4464268"/>
                <a:gd name="connsiteX44" fmla="*/ 2349398 w 2456611"/>
                <a:gd name="connsiteY44" fmla="*/ 3898423 h 4464268"/>
                <a:gd name="connsiteX45" fmla="*/ 2350976 w 2456611"/>
                <a:gd name="connsiteY45" fmla="*/ 3900001 h 4464268"/>
                <a:gd name="connsiteX46" fmla="*/ 2350976 w 2456611"/>
                <a:gd name="connsiteY46" fmla="*/ 3908682 h 4464268"/>
                <a:gd name="connsiteX47" fmla="*/ 2349398 w 2456611"/>
                <a:gd name="connsiteY47" fmla="*/ 3898423 h 4464268"/>
                <a:gd name="connsiteX48" fmla="*/ 2349398 w 2456611"/>
                <a:gd name="connsiteY48" fmla="*/ 3898423 h 4464268"/>
                <a:gd name="connsiteX49" fmla="*/ 2349398 w 2456611"/>
                <a:gd name="connsiteY49" fmla="*/ 3898423 h 4464268"/>
                <a:gd name="connsiteX0" fmla="*/ 2455938 w 2456609"/>
                <a:gd name="connsiteY0" fmla="*/ 3769786 h 4464266"/>
                <a:gd name="connsiteX1" fmla="*/ 2421214 w 2456609"/>
                <a:gd name="connsiteY1" fmla="*/ 3488836 h 4464266"/>
                <a:gd name="connsiteX2" fmla="*/ 2365971 w 2456609"/>
                <a:gd name="connsiteY2" fmla="*/ 3087143 h 4464266"/>
                <a:gd name="connsiteX3" fmla="*/ 2268112 w 2456609"/>
                <a:gd name="connsiteY3" fmla="*/ 2705967 h 4464266"/>
                <a:gd name="connsiteX4" fmla="*/ 1961120 w 2456609"/>
                <a:gd name="connsiteY4" fmla="*/ 1977551 h 4464266"/>
                <a:gd name="connsiteX5" fmla="*/ 1629663 w 2456609"/>
                <a:gd name="connsiteY5" fmla="*/ 1535609 h 4464266"/>
                <a:gd name="connsiteX6" fmla="*/ 1440259 w 2456609"/>
                <a:gd name="connsiteY6" fmla="*/ 1327264 h 4464266"/>
                <a:gd name="connsiteX7" fmla="*/ 1308466 w 2456609"/>
                <a:gd name="connsiteY7" fmla="*/ 1125233 h 4464266"/>
                <a:gd name="connsiteX8" fmla="*/ 1235072 w 2456609"/>
                <a:gd name="connsiteY8" fmla="*/ 1069991 h 4464266"/>
                <a:gd name="connsiteX9" fmla="*/ 1141073 w 2456609"/>
                <a:gd name="connsiteY9" fmla="*/ 897862 h 4464266"/>
                <a:gd name="connsiteX10" fmla="*/ 1283616 w 2456609"/>
                <a:gd name="connsiteY10" fmla="*/ 753441 h 4464266"/>
                <a:gd name="connsiteX11" fmla="*/ 1405535 w 2456609"/>
                <a:gd name="connsiteY11" fmla="*/ 666718 h 4464266"/>
                <a:gd name="connsiteX12" fmla="*/ 1373968 w 2456609"/>
                <a:gd name="connsiteY12" fmla="*/ 650935 h 4464266"/>
                <a:gd name="connsiteX13" fmla="*/ 1063029 w 2456609"/>
                <a:gd name="connsiteY13" fmla="*/ 484417 h 4464266"/>
                <a:gd name="connsiteX14" fmla="*/ 996738 w 2456609"/>
                <a:gd name="connsiteY14" fmla="*/ 503357 h 4464266"/>
                <a:gd name="connsiteX15" fmla="*/ 936760 w 2456609"/>
                <a:gd name="connsiteY15" fmla="*/ 494676 h 4464266"/>
                <a:gd name="connsiteX16" fmla="*/ 918609 w 2456609"/>
                <a:gd name="connsiteY16" fmla="*/ 474947 h 4464266"/>
                <a:gd name="connsiteX17" fmla="*/ 767086 w 2456609"/>
                <a:gd name="connsiteY17" fmla="*/ 271337 h 4464266"/>
                <a:gd name="connsiteX18" fmla="*/ 702373 w 2456609"/>
                <a:gd name="connsiteY18" fmla="*/ 178214 h 4464266"/>
                <a:gd name="connsiteX19" fmla="*/ 542169 w 2456609"/>
                <a:gd name="connsiteY19" fmla="*/ 14853 h 4464266"/>
                <a:gd name="connsiteX20" fmla="*/ 497186 w 2456609"/>
                <a:gd name="connsiteY20" fmla="*/ 8540 h 4464266"/>
                <a:gd name="connsiteX21" fmla="*/ 365392 w 2456609"/>
                <a:gd name="connsiteY21" fmla="*/ 42474 h 4464266"/>
                <a:gd name="connsiteX22" fmla="*/ 93124 w 2456609"/>
                <a:gd name="connsiteY22" fmla="*/ 10907 h 4464266"/>
                <a:gd name="connsiteX23" fmla="*/ 0 w 2456609"/>
                <a:gd name="connsiteY23" fmla="*/ 89036 h 4464266"/>
                <a:gd name="connsiteX24" fmla="*/ 33146 w 2456609"/>
                <a:gd name="connsiteY24" fmla="*/ 78777 h 4464266"/>
                <a:gd name="connsiteX25" fmla="*/ 496396 w 2456609"/>
                <a:gd name="connsiteY25" fmla="*/ 261867 h 4464266"/>
                <a:gd name="connsiteX26" fmla="*/ 863366 w 2456609"/>
                <a:gd name="connsiteY26" fmla="*/ 769312 h 4464266"/>
                <a:gd name="connsiteX27" fmla="*/ 983322 w 2456609"/>
                <a:gd name="connsiteY27" fmla="*/ 1072358 h 4464266"/>
                <a:gd name="connsiteX28" fmla="*/ 1190088 w 2456609"/>
                <a:gd name="connsiteY28" fmla="*/ 1369880 h 4464266"/>
                <a:gd name="connsiteX29" fmla="*/ 1448940 w 2456609"/>
                <a:gd name="connsiteY29" fmla="*/ 1707651 h 4464266"/>
                <a:gd name="connsiteX30" fmla="*/ 1680960 w 2456609"/>
                <a:gd name="connsiteY30" fmla="*/ 2068307 h 4464266"/>
                <a:gd name="connsiteX31" fmla="*/ 2121324 w 2456609"/>
                <a:gd name="connsiteY31" fmla="*/ 2926938 h 4464266"/>
                <a:gd name="connsiteX32" fmla="*/ 2324933 w 2456609"/>
                <a:gd name="connsiteY32" fmla="*/ 3711386 h 4464266"/>
                <a:gd name="connsiteX33" fmla="*/ 2335982 w 2456609"/>
                <a:gd name="connsiteY33" fmla="*/ 4092561 h 4464266"/>
                <a:gd name="connsiteX34" fmla="*/ 2301258 w 2456609"/>
                <a:gd name="connsiteY34" fmla="*/ 4281965 h 4464266"/>
                <a:gd name="connsiteX35" fmla="*/ 2233388 w 2456609"/>
                <a:gd name="connsiteY35" fmla="*/ 4464267 h 4464266"/>
                <a:gd name="connsiteX36" fmla="*/ 2323355 w 2456609"/>
                <a:gd name="connsiteY36" fmla="*/ 4308798 h 4464266"/>
                <a:gd name="connsiteX37" fmla="*/ 2394381 w 2456609"/>
                <a:gd name="connsiteY37" fmla="*/ 4134388 h 4464266"/>
                <a:gd name="connsiteX38" fmla="*/ 2455938 w 2456609"/>
                <a:gd name="connsiteY38" fmla="*/ 3769786 h 4464266"/>
                <a:gd name="connsiteX39" fmla="*/ 2351766 w 2456609"/>
                <a:gd name="connsiteY39" fmla="*/ 3954454 h 4464266"/>
                <a:gd name="connsiteX40" fmla="*/ 2351766 w 2456609"/>
                <a:gd name="connsiteY40" fmla="*/ 3954454 h 4464266"/>
                <a:gd name="connsiteX41" fmla="*/ 2351766 w 2456609"/>
                <a:gd name="connsiteY41" fmla="*/ 3954454 h 4464266"/>
                <a:gd name="connsiteX42" fmla="*/ 2351766 w 2456609"/>
                <a:gd name="connsiteY42" fmla="*/ 3954454 h 4464266"/>
                <a:gd name="connsiteX43" fmla="*/ 2349398 w 2456609"/>
                <a:gd name="connsiteY43" fmla="*/ 3898423 h 4464266"/>
                <a:gd name="connsiteX44" fmla="*/ 2349398 w 2456609"/>
                <a:gd name="connsiteY44" fmla="*/ 3898423 h 4464266"/>
                <a:gd name="connsiteX45" fmla="*/ 2350976 w 2456609"/>
                <a:gd name="connsiteY45" fmla="*/ 3900001 h 4464266"/>
                <a:gd name="connsiteX46" fmla="*/ 2350976 w 2456609"/>
                <a:gd name="connsiteY46" fmla="*/ 3908682 h 4464266"/>
                <a:gd name="connsiteX47" fmla="*/ 2349398 w 2456609"/>
                <a:gd name="connsiteY47" fmla="*/ 3898423 h 4464266"/>
                <a:gd name="connsiteX48" fmla="*/ 2349398 w 2456609"/>
                <a:gd name="connsiteY48" fmla="*/ 3898423 h 4464266"/>
                <a:gd name="connsiteX49" fmla="*/ 2349398 w 2456609"/>
                <a:gd name="connsiteY49" fmla="*/ 3898423 h 4464266"/>
                <a:gd name="connsiteX0" fmla="*/ 2455938 w 2464197"/>
                <a:gd name="connsiteY0" fmla="*/ 3769786 h 4464268"/>
                <a:gd name="connsiteX1" fmla="*/ 2459413 w 2464197"/>
                <a:gd name="connsiteY1" fmla="*/ 3488836 h 4464268"/>
                <a:gd name="connsiteX2" fmla="*/ 2365971 w 2464197"/>
                <a:gd name="connsiteY2" fmla="*/ 3087143 h 4464268"/>
                <a:gd name="connsiteX3" fmla="*/ 2268112 w 2464197"/>
                <a:gd name="connsiteY3" fmla="*/ 2705967 h 4464268"/>
                <a:gd name="connsiteX4" fmla="*/ 1961120 w 2464197"/>
                <a:gd name="connsiteY4" fmla="*/ 1977551 h 4464268"/>
                <a:gd name="connsiteX5" fmla="*/ 1629663 w 2464197"/>
                <a:gd name="connsiteY5" fmla="*/ 1535609 h 4464268"/>
                <a:gd name="connsiteX6" fmla="*/ 1440259 w 2464197"/>
                <a:gd name="connsiteY6" fmla="*/ 1327264 h 4464268"/>
                <a:gd name="connsiteX7" fmla="*/ 1308466 w 2464197"/>
                <a:gd name="connsiteY7" fmla="*/ 1125233 h 4464268"/>
                <a:gd name="connsiteX8" fmla="*/ 1235072 w 2464197"/>
                <a:gd name="connsiteY8" fmla="*/ 1069991 h 4464268"/>
                <a:gd name="connsiteX9" fmla="*/ 1141073 w 2464197"/>
                <a:gd name="connsiteY9" fmla="*/ 897862 h 4464268"/>
                <a:gd name="connsiteX10" fmla="*/ 1283616 w 2464197"/>
                <a:gd name="connsiteY10" fmla="*/ 753441 h 4464268"/>
                <a:gd name="connsiteX11" fmla="*/ 1405535 w 2464197"/>
                <a:gd name="connsiteY11" fmla="*/ 666718 h 4464268"/>
                <a:gd name="connsiteX12" fmla="*/ 1373968 w 2464197"/>
                <a:gd name="connsiteY12" fmla="*/ 650935 h 4464268"/>
                <a:gd name="connsiteX13" fmla="*/ 1063029 w 2464197"/>
                <a:gd name="connsiteY13" fmla="*/ 484417 h 4464268"/>
                <a:gd name="connsiteX14" fmla="*/ 996738 w 2464197"/>
                <a:gd name="connsiteY14" fmla="*/ 503357 h 4464268"/>
                <a:gd name="connsiteX15" fmla="*/ 936760 w 2464197"/>
                <a:gd name="connsiteY15" fmla="*/ 494676 h 4464268"/>
                <a:gd name="connsiteX16" fmla="*/ 918609 w 2464197"/>
                <a:gd name="connsiteY16" fmla="*/ 474947 h 4464268"/>
                <a:gd name="connsiteX17" fmla="*/ 767086 w 2464197"/>
                <a:gd name="connsiteY17" fmla="*/ 271337 h 4464268"/>
                <a:gd name="connsiteX18" fmla="*/ 702373 w 2464197"/>
                <a:gd name="connsiteY18" fmla="*/ 178214 h 4464268"/>
                <a:gd name="connsiteX19" fmla="*/ 542169 w 2464197"/>
                <a:gd name="connsiteY19" fmla="*/ 14853 h 4464268"/>
                <a:gd name="connsiteX20" fmla="*/ 497186 w 2464197"/>
                <a:gd name="connsiteY20" fmla="*/ 8540 h 4464268"/>
                <a:gd name="connsiteX21" fmla="*/ 365392 w 2464197"/>
                <a:gd name="connsiteY21" fmla="*/ 42474 h 4464268"/>
                <a:gd name="connsiteX22" fmla="*/ 93124 w 2464197"/>
                <a:gd name="connsiteY22" fmla="*/ 10907 h 4464268"/>
                <a:gd name="connsiteX23" fmla="*/ 0 w 2464197"/>
                <a:gd name="connsiteY23" fmla="*/ 89036 h 4464268"/>
                <a:gd name="connsiteX24" fmla="*/ 33146 w 2464197"/>
                <a:gd name="connsiteY24" fmla="*/ 78777 h 4464268"/>
                <a:gd name="connsiteX25" fmla="*/ 496396 w 2464197"/>
                <a:gd name="connsiteY25" fmla="*/ 261867 h 4464268"/>
                <a:gd name="connsiteX26" fmla="*/ 863366 w 2464197"/>
                <a:gd name="connsiteY26" fmla="*/ 769312 h 4464268"/>
                <a:gd name="connsiteX27" fmla="*/ 983322 w 2464197"/>
                <a:gd name="connsiteY27" fmla="*/ 1072358 h 4464268"/>
                <a:gd name="connsiteX28" fmla="*/ 1190088 w 2464197"/>
                <a:gd name="connsiteY28" fmla="*/ 1369880 h 4464268"/>
                <a:gd name="connsiteX29" fmla="*/ 1448940 w 2464197"/>
                <a:gd name="connsiteY29" fmla="*/ 1707651 h 4464268"/>
                <a:gd name="connsiteX30" fmla="*/ 1680960 w 2464197"/>
                <a:gd name="connsiteY30" fmla="*/ 2068307 h 4464268"/>
                <a:gd name="connsiteX31" fmla="*/ 2121324 w 2464197"/>
                <a:gd name="connsiteY31" fmla="*/ 2926938 h 4464268"/>
                <a:gd name="connsiteX32" fmla="*/ 2324933 w 2464197"/>
                <a:gd name="connsiteY32" fmla="*/ 3711386 h 4464268"/>
                <a:gd name="connsiteX33" fmla="*/ 2335982 w 2464197"/>
                <a:gd name="connsiteY33" fmla="*/ 4092561 h 4464268"/>
                <a:gd name="connsiteX34" fmla="*/ 2301258 w 2464197"/>
                <a:gd name="connsiteY34" fmla="*/ 4281965 h 4464268"/>
                <a:gd name="connsiteX35" fmla="*/ 2233388 w 2464197"/>
                <a:gd name="connsiteY35" fmla="*/ 4464267 h 4464268"/>
                <a:gd name="connsiteX36" fmla="*/ 2323355 w 2464197"/>
                <a:gd name="connsiteY36" fmla="*/ 4308798 h 4464268"/>
                <a:gd name="connsiteX37" fmla="*/ 2394381 w 2464197"/>
                <a:gd name="connsiteY37" fmla="*/ 4134388 h 4464268"/>
                <a:gd name="connsiteX38" fmla="*/ 2455938 w 2464197"/>
                <a:gd name="connsiteY38" fmla="*/ 3769786 h 4464268"/>
                <a:gd name="connsiteX39" fmla="*/ 2351766 w 2464197"/>
                <a:gd name="connsiteY39" fmla="*/ 3954454 h 4464268"/>
                <a:gd name="connsiteX40" fmla="*/ 2351766 w 2464197"/>
                <a:gd name="connsiteY40" fmla="*/ 3954454 h 4464268"/>
                <a:gd name="connsiteX41" fmla="*/ 2351766 w 2464197"/>
                <a:gd name="connsiteY41" fmla="*/ 3954454 h 4464268"/>
                <a:gd name="connsiteX42" fmla="*/ 2351766 w 2464197"/>
                <a:gd name="connsiteY42" fmla="*/ 3954454 h 4464268"/>
                <a:gd name="connsiteX43" fmla="*/ 2349398 w 2464197"/>
                <a:gd name="connsiteY43" fmla="*/ 3898423 h 4464268"/>
                <a:gd name="connsiteX44" fmla="*/ 2349398 w 2464197"/>
                <a:gd name="connsiteY44" fmla="*/ 3898423 h 4464268"/>
                <a:gd name="connsiteX45" fmla="*/ 2350976 w 2464197"/>
                <a:gd name="connsiteY45" fmla="*/ 3900001 h 4464268"/>
                <a:gd name="connsiteX46" fmla="*/ 2350976 w 2464197"/>
                <a:gd name="connsiteY46" fmla="*/ 3908682 h 4464268"/>
                <a:gd name="connsiteX47" fmla="*/ 2349398 w 2464197"/>
                <a:gd name="connsiteY47" fmla="*/ 3898423 h 4464268"/>
                <a:gd name="connsiteX48" fmla="*/ 2349398 w 2464197"/>
                <a:gd name="connsiteY48" fmla="*/ 3898423 h 4464268"/>
                <a:gd name="connsiteX49" fmla="*/ 2349398 w 2464197"/>
                <a:gd name="connsiteY49" fmla="*/ 3898423 h 4464268"/>
                <a:gd name="connsiteX0" fmla="*/ 2455938 w 2464197"/>
                <a:gd name="connsiteY0" fmla="*/ 3769786 h 4464266"/>
                <a:gd name="connsiteX1" fmla="*/ 2459413 w 2464197"/>
                <a:gd name="connsiteY1" fmla="*/ 3488836 h 4464266"/>
                <a:gd name="connsiteX2" fmla="*/ 2395682 w 2464197"/>
                <a:gd name="connsiteY2" fmla="*/ 3078655 h 4464266"/>
                <a:gd name="connsiteX3" fmla="*/ 2268112 w 2464197"/>
                <a:gd name="connsiteY3" fmla="*/ 2705967 h 4464266"/>
                <a:gd name="connsiteX4" fmla="*/ 1961120 w 2464197"/>
                <a:gd name="connsiteY4" fmla="*/ 1977551 h 4464266"/>
                <a:gd name="connsiteX5" fmla="*/ 1629663 w 2464197"/>
                <a:gd name="connsiteY5" fmla="*/ 1535609 h 4464266"/>
                <a:gd name="connsiteX6" fmla="*/ 1440259 w 2464197"/>
                <a:gd name="connsiteY6" fmla="*/ 1327264 h 4464266"/>
                <a:gd name="connsiteX7" fmla="*/ 1308466 w 2464197"/>
                <a:gd name="connsiteY7" fmla="*/ 1125233 h 4464266"/>
                <a:gd name="connsiteX8" fmla="*/ 1235072 w 2464197"/>
                <a:gd name="connsiteY8" fmla="*/ 1069991 h 4464266"/>
                <a:gd name="connsiteX9" fmla="*/ 1141073 w 2464197"/>
                <a:gd name="connsiteY9" fmla="*/ 897862 h 4464266"/>
                <a:gd name="connsiteX10" fmla="*/ 1283616 w 2464197"/>
                <a:gd name="connsiteY10" fmla="*/ 753441 h 4464266"/>
                <a:gd name="connsiteX11" fmla="*/ 1405535 w 2464197"/>
                <a:gd name="connsiteY11" fmla="*/ 666718 h 4464266"/>
                <a:gd name="connsiteX12" fmla="*/ 1373968 w 2464197"/>
                <a:gd name="connsiteY12" fmla="*/ 650935 h 4464266"/>
                <a:gd name="connsiteX13" fmla="*/ 1063029 w 2464197"/>
                <a:gd name="connsiteY13" fmla="*/ 484417 h 4464266"/>
                <a:gd name="connsiteX14" fmla="*/ 996738 w 2464197"/>
                <a:gd name="connsiteY14" fmla="*/ 503357 h 4464266"/>
                <a:gd name="connsiteX15" fmla="*/ 936760 w 2464197"/>
                <a:gd name="connsiteY15" fmla="*/ 494676 h 4464266"/>
                <a:gd name="connsiteX16" fmla="*/ 918609 w 2464197"/>
                <a:gd name="connsiteY16" fmla="*/ 474947 h 4464266"/>
                <a:gd name="connsiteX17" fmla="*/ 767086 w 2464197"/>
                <a:gd name="connsiteY17" fmla="*/ 271337 h 4464266"/>
                <a:gd name="connsiteX18" fmla="*/ 702373 w 2464197"/>
                <a:gd name="connsiteY18" fmla="*/ 178214 h 4464266"/>
                <a:gd name="connsiteX19" fmla="*/ 542169 w 2464197"/>
                <a:gd name="connsiteY19" fmla="*/ 14853 h 4464266"/>
                <a:gd name="connsiteX20" fmla="*/ 497186 w 2464197"/>
                <a:gd name="connsiteY20" fmla="*/ 8540 h 4464266"/>
                <a:gd name="connsiteX21" fmla="*/ 365392 w 2464197"/>
                <a:gd name="connsiteY21" fmla="*/ 42474 h 4464266"/>
                <a:gd name="connsiteX22" fmla="*/ 93124 w 2464197"/>
                <a:gd name="connsiteY22" fmla="*/ 10907 h 4464266"/>
                <a:gd name="connsiteX23" fmla="*/ 0 w 2464197"/>
                <a:gd name="connsiteY23" fmla="*/ 89036 h 4464266"/>
                <a:gd name="connsiteX24" fmla="*/ 33146 w 2464197"/>
                <a:gd name="connsiteY24" fmla="*/ 78777 h 4464266"/>
                <a:gd name="connsiteX25" fmla="*/ 496396 w 2464197"/>
                <a:gd name="connsiteY25" fmla="*/ 261867 h 4464266"/>
                <a:gd name="connsiteX26" fmla="*/ 863366 w 2464197"/>
                <a:gd name="connsiteY26" fmla="*/ 769312 h 4464266"/>
                <a:gd name="connsiteX27" fmla="*/ 983322 w 2464197"/>
                <a:gd name="connsiteY27" fmla="*/ 1072358 h 4464266"/>
                <a:gd name="connsiteX28" fmla="*/ 1190088 w 2464197"/>
                <a:gd name="connsiteY28" fmla="*/ 1369880 h 4464266"/>
                <a:gd name="connsiteX29" fmla="*/ 1448940 w 2464197"/>
                <a:gd name="connsiteY29" fmla="*/ 1707651 h 4464266"/>
                <a:gd name="connsiteX30" fmla="*/ 1680960 w 2464197"/>
                <a:gd name="connsiteY30" fmla="*/ 2068307 h 4464266"/>
                <a:gd name="connsiteX31" fmla="*/ 2121324 w 2464197"/>
                <a:gd name="connsiteY31" fmla="*/ 2926938 h 4464266"/>
                <a:gd name="connsiteX32" fmla="*/ 2324933 w 2464197"/>
                <a:gd name="connsiteY32" fmla="*/ 3711386 h 4464266"/>
                <a:gd name="connsiteX33" fmla="*/ 2335982 w 2464197"/>
                <a:gd name="connsiteY33" fmla="*/ 4092561 h 4464266"/>
                <a:gd name="connsiteX34" fmla="*/ 2301258 w 2464197"/>
                <a:gd name="connsiteY34" fmla="*/ 4281965 h 4464266"/>
                <a:gd name="connsiteX35" fmla="*/ 2233388 w 2464197"/>
                <a:gd name="connsiteY35" fmla="*/ 4464267 h 4464266"/>
                <a:gd name="connsiteX36" fmla="*/ 2323355 w 2464197"/>
                <a:gd name="connsiteY36" fmla="*/ 4308798 h 4464266"/>
                <a:gd name="connsiteX37" fmla="*/ 2394381 w 2464197"/>
                <a:gd name="connsiteY37" fmla="*/ 4134388 h 4464266"/>
                <a:gd name="connsiteX38" fmla="*/ 2455938 w 2464197"/>
                <a:gd name="connsiteY38" fmla="*/ 3769786 h 4464266"/>
                <a:gd name="connsiteX39" fmla="*/ 2351766 w 2464197"/>
                <a:gd name="connsiteY39" fmla="*/ 3954454 h 4464266"/>
                <a:gd name="connsiteX40" fmla="*/ 2351766 w 2464197"/>
                <a:gd name="connsiteY40" fmla="*/ 3954454 h 4464266"/>
                <a:gd name="connsiteX41" fmla="*/ 2351766 w 2464197"/>
                <a:gd name="connsiteY41" fmla="*/ 3954454 h 4464266"/>
                <a:gd name="connsiteX42" fmla="*/ 2351766 w 2464197"/>
                <a:gd name="connsiteY42" fmla="*/ 3954454 h 4464266"/>
                <a:gd name="connsiteX43" fmla="*/ 2349398 w 2464197"/>
                <a:gd name="connsiteY43" fmla="*/ 3898423 h 4464266"/>
                <a:gd name="connsiteX44" fmla="*/ 2349398 w 2464197"/>
                <a:gd name="connsiteY44" fmla="*/ 3898423 h 4464266"/>
                <a:gd name="connsiteX45" fmla="*/ 2350976 w 2464197"/>
                <a:gd name="connsiteY45" fmla="*/ 3900001 h 4464266"/>
                <a:gd name="connsiteX46" fmla="*/ 2350976 w 2464197"/>
                <a:gd name="connsiteY46" fmla="*/ 3908682 h 4464266"/>
                <a:gd name="connsiteX47" fmla="*/ 2349398 w 2464197"/>
                <a:gd name="connsiteY47" fmla="*/ 3898423 h 4464266"/>
                <a:gd name="connsiteX48" fmla="*/ 2349398 w 2464197"/>
                <a:gd name="connsiteY48" fmla="*/ 3898423 h 4464266"/>
                <a:gd name="connsiteX49" fmla="*/ 2349398 w 2464197"/>
                <a:gd name="connsiteY49" fmla="*/ 3898423 h 4464266"/>
                <a:gd name="connsiteX0" fmla="*/ 2455938 w 2464197"/>
                <a:gd name="connsiteY0" fmla="*/ 3769786 h 4464268"/>
                <a:gd name="connsiteX1" fmla="*/ 2459413 w 2464197"/>
                <a:gd name="connsiteY1" fmla="*/ 3488836 h 4464268"/>
                <a:gd name="connsiteX2" fmla="*/ 2395682 w 2464197"/>
                <a:gd name="connsiteY2" fmla="*/ 3078655 h 4464268"/>
                <a:gd name="connsiteX3" fmla="*/ 2293576 w 2464197"/>
                <a:gd name="connsiteY3" fmla="*/ 2701723 h 4464268"/>
                <a:gd name="connsiteX4" fmla="*/ 1961120 w 2464197"/>
                <a:gd name="connsiteY4" fmla="*/ 1977551 h 4464268"/>
                <a:gd name="connsiteX5" fmla="*/ 1629663 w 2464197"/>
                <a:gd name="connsiteY5" fmla="*/ 1535609 h 4464268"/>
                <a:gd name="connsiteX6" fmla="*/ 1440259 w 2464197"/>
                <a:gd name="connsiteY6" fmla="*/ 1327264 h 4464268"/>
                <a:gd name="connsiteX7" fmla="*/ 1308466 w 2464197"/>
                <a:gd name="connsiteY7" fmla="*/ 1125233 h 4464268"/>
                <a:gd name="connsiteX8" fmla="*/ 1235072 w 2464197"/>
                <a:gd name="connsiteY8" fmla="*/ 1069991 h 4464268"/>
                <a:gd name="connsiteX9" fmla="*/ 1141073 w 2464197"/>
                <a:gd name="connsiteY9" fmla="*/ 897862 h 4464268"/>
                <a:gd name="connsiteX10" fmla="*/ 1283616 w 2464197"/>
                <a:gd name="connsiteY10" fmla="*/ 753441 h 4464268"/>
                <a:gd name="connsiteX11" fmla="*/ 1405535 w 2464197"/>
                <a:gd name="connsiteY11" fmla="*/ 666718 h 4464268"/>
                <a:gd name="connsiteX12" fmla="*/ 1373968 w 2464197"/>
                <a:gd name="connsiteY12" fmla="*/ 650935 h 4464268"/>
                <a:gd name="connsiteX13" fmla="*/ 1063029 w 2464197"/>
                <a:gd name="connsiteY13" fmla="*/ 484417 h 4464268"/>
                <a:gd name="connsiteX14" fmla="*/ 996738 w 2464197"/>
                <a:gd name="connsiteY14" fmla="*/ 503357 h 4464268"/>
                <a:gd name="connsiteX15" fmla="*/ 936760 w 2464197"/>
                <a:gd name="connsiteY15" fmla="*/ 494676 h 4464268"/>
                <a:gd name="connsiteX16" fmla="*/ 918609 w 2464197"/>
                <a:gd name="connsiteY16" fmla="*/ 474947 h 4464268"/>
                <a:gd name="connsiteX17" fmla="*/ 767086 w 2464197"/>
                <a:gd name="connsiteY17" fmla="*/ 271337 h 4464268"/>
                <a:gd name="connsiteX18" fmla="*/ 702373 w 2464197"/>
                <a:gd name="connsiteY18" fmla="*/ 178214 h 4464268"/>
                <a:gd name="connsiteX19" fmla="*/ 542169 w 2464197"/>
                <a:gd name="connsiteY19" fmla="*/ 14853 h 4464268"/>
                <a:gd name="connsiteX20" fmla="*/ 497186 w 2464197"/>
                <a:gd name="connsiteY20" fmla="*/ 8540 h 4464268"/>
                <a:gd name="connsiteX21" fmla="*/ 365392 w 2464197"/>
                <a:gd name="connsiteY21" fmla="*/ 42474 h 4464268"/>
                <a:gd name="connsiteX22" fmla="*/ 93124 w 2464197"/>
                <a:gd name="connsiteY22" fmla="*/ 10907 h 4464268"/>
                <a:gd name="connsiteX23" fmla="*/ 0 w 2464197"/>
                <a:gd name="connsiteY23" fmla="*/ 89036 h 4464268"/>
                <a:gd name="connsiteX24" fmla="*/ 33146 w 2464197"/>
                <a:gd name="connsiteY24" fmla="*/ 78777 h 4464268"/>
                <a:gd name="connsiteX25" fmla="*/ 496396 w 2464197"/>
                <a:gd name="connsiteY25" fmla="*/ 261867 h 4464268"/>
                <a:gd name="connsiteX26" fmla="*/ 863366 w 2464197"/>
                <a:gd name="connsiteY26" fmla="*/ 769312 h 4464268"/>
                <a:gd name="connsiteX27" fmla="*/ 983322 w 2464197"/>
                <a:gd name="connsiteY27" fmla="*/ 1072358 h 4464268"/>
                <a:gd name="connsiteX28" fmla="*/ 1190088 w 2464197"/>
                <a:gd name="connsiteY28" fmla="*/ 1369880 h 4464268"/>
                <a:gd name="connsiteX29" fmla="*/ 1448940 w 2464197"/>
                <a:gd name="connsiteY29" fmla="*/ 1707651 h 4464268"/>
                <a:gd name="connsiteX30" fmla="*/ 1680960 w 2464197"/>
                <a:gd name="connsiteY30" fmla="*/ 2068307 h 4464268"/>
                <a:gd name="connsiteX31" fmla="*/ 2121324 w 2464197"/>
                <a:gd name="connsiteY31" fmla="*/ 2926938 h 4464268"/>
                <a:gd name="connsiteX32" fmla="*/ 2324933 w 2464197"/>
                <a:gd name="connsiteY32" fmla="*/ 3711386 h 4464268"/>
                <a:gd name="connsiteX33" fmla="*/ 2335982 w 2464197"/>
                <a:gd name="connsiteY33" fmla="*/ 4092561 h 4464268"/>
                <a:gd name="connsiteX34" fmla="*/ 2301258 w 2464197"/>
                <a:gd name="connsiteY34" fmla="*/ 4281965 h 4464268"/>
                <a:gd name="connsiteX35" fmla="*/ 2233388 w 2464197"/>
                <a:gd name="connsiteY35" fmla="*/ 4464267 h 4464268"/>
                <a:gd name="connsiteX36" fmla="*/ 2323355 w 2464197"/>
                <a:gd name="connsiteY36" fmla="*/ 4308798 h 4464268"/>
                <a:gd name="connsiteX37" fmla="*/ 2394381 w 2464197"/>
                <a:gd name="connsiteY37" fmla="*/ 4134388 h 4464268"/>
                <a:gd name="connsiteX38" fmla="*/ 2455938 w 2464197"/>
                <a:gd name="connsiteY38" fmla="*/ 3769786 h 4464268"/>
                <a:gd name="connsiteX39" fmla="*/ 2351766 w 2464197"/>
                <a:gd name="connsiteY39" fmla="*/ 3954454 h 4464268"/>
                <a:gd name="connsiteX40" fmla="*/ 2351766 w 2464197"/>
                <a:gd name="connsiteY40" fmla="*/ 3954454 h 4464268"/>
                <a:gd name="connsiteX41" fmla="*/ 2351766 w 2464197"/>
                <a:gd name="connsiteY41" fmla="*/ 3954454 h 4464268"/>
                <a:gd name="connsiteX42" fmla="*/ 2351766 w 2464197"/>
                <a:gd name="connsiteY42" fmla="*/ 3954454 h 4464268"/>
                <a:gd name="connsiteX43" fmla="*/ 2349398 w 2464197"/>
                <a:gd name="connsiteY43" fmla="*/ 3898423 h 4464268"/>
                <a:gd name="connsiteX44" fmla="*/ 2349398 w 2464197"/>
                <a:gd name="connsiteY44" fmla="*/ 3898423 h 4464268"/>
                <a:gd name="connsiteX45" fmla="*/ 2350976 w 2464197"/>
                <a:gd name="connsiteY45" fmla="*/ 3900001 h 4464268"/>
                <a:gd name="connsiteX46" fmla="*/ 2350976 w 2464197"/>
                <a:gd name="connsiteY46" fmla="*/ 3908682 h 4464268"/>
                <a:gd name="connsiteX47" fmla="*/ 2349398 w 2464197"/>
                <a:gd name="connsiteY47" fmla="*/ 3898423 h 4464268"/>
                <a:gd name="connsiteX48" fmla="*/ 2349398 w 2464197"/>
                <a:gd name="connsiteY48" fmla="*/ 3898423 h 4464268"/>
                <a:gd name="connsiteX49" fmla="*/ 2349398 w 2464197"/>
                <a:gd name="connsiteY49" fmla="*/ 3898423 h 44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4197" h="4464268">
                  <a:moveTo>
                    <a:pt x="2455938" y="3769786"/>
                  </a:moveTo>
                  <a:cubicBezTo>
                    <a:pt x="2451203" y="3675873"/>
                    <a:pt x="2473618" y="3584328"/>
                    <a:pt x="2459413" y="3488836"/>
                  </a:cubicBezTo>
                  <a:cubicBezTo>
                    <a:pt x="2438894" y="3355465"/>
                    <a:pt x="2422514" y="3211237"/>
                    <a:pt x="2395682" y="3078655"/>
                  </a:cubicBezTo>
                  <a:cubicBezTo>
                    <a:pt x="2370428" y="2951596"/>
                    <a:pt x="2366003" y="2885240"/>
                    <a:pt x="2293576" y="2701723"/>
                  </a:cubicBezTo>
                  <a:cubicBezTo>
                    <a:pt x="2221149" y="2518206"/>
                    <a:pt x="2071772" y="2171903"/>
                    <a:pt x="1961120" y="1977551"/>
                  </a:cubicBezTo>
                  <a:cubicBezTo>
                    <a:pt x="1850468" y="1783199"/>
                    <a:pt x="1751987" y="1673716"/>
                    <a:pt x="1629663" y="1535609"/>
                  </a:cubicBezTo>
                  <a:cubicBezTo>
                    <a:pt x="1567318" y="1465371"/>
                    <a:pt x="1504183" y="1396712"/>
                    <a:pt x="1440259" y="1327264"/>
                  </a:cubicBezTo>
                  <a:cubicBezTo>
                    <a:pt x="1385806" y="1268076"/>
                    <a:pt x="1319514" y="1209676"/>
                    <a:pt x="1308466" y="1125233"/>
                  </a:cubicBezTo>
                  <a:cubicBezTo>
                    <a:pt x="1306887" y="1112607"/>
                    <a:pt x="1246120" y="1078672"/>
                    <a:pt x="1235072" y="1069991"/>
                  </a:cubicBezTo>
                  <a:cubicBezTo>
                    <a:pt x="1180618" y="1031321"/>
                    <a:pt x="1148176" y="964153"/>
                    <a:pt x="1141073" y="897862"/>
                  </a:cubicBezTo>
                  <a:cubicBezTo>
                    <a:pt x="1131602" y="818154"/>
                    <a:pt x="1239539" y="791965"/>
                    <a:pt x="1283616" y="753441"/>
                  </a:cubicBezTo>
                  <a:cubicBezTo>
                    <a:pt x="1327693" y="714917"/>
                    <a:pt x="1390476" y="683802"/>
                    <a:pt x="1405535" y="666718"/>
                  </a:cubicBezTo>
                  <a:cubicBezTo>
                    <a:pt x="1420594" y="649634"/>
                    <a:pt x="1385017" y="654880"/>
                    <a:pt x="1373968" y="650935"/>
                  </a:cubicBezTo>
                  <a:cubicBezTo>
                    <a:pt x="1263482" y="609108"/>
                    <a:pt x="1162467" y="549130"/>
                    <a:pt x="1063029" y="484417"/>
                  </a:cubicBezTo>
                  <a:cubicBezTo>
                    <a:pt x="1070921" y="473368"/>
                    <a:pt x="1029095" y="488363"/>
                    <a:pt x="996738" y="503357"/>
                  </a:cubicBezTo>
                  <a:cubicBezTo>
                    <a:pt x="969117" y="515984"/>
                    <a:pt x="958858" y="515195"/>
                    <a:pt x="936760" y="494676"/>
                  </a:cubicBezTo>
                  <a:cubicBezTo>
                    <a:pt x="930447" y="488363"/>
                    <a:pt x="924133" y="482049"/>
                    <a:pt x="918609" y="474947"/>
                  </a:cubicBezTo>
                  <a:lnTo>
                    <a:pt x="767086" y="271337"/>
                  </a:lnTo>
                  <a:cubicBezTo>
                    <a:pt x="759983" y="262656"/>
                    <a:pt x="733151" y="209781"/>
                    <a:pt x="702373" y="178214"/>
                  </a:cubicBezTo>
                  <a:cubicBezTo>
                    <a:pt x="657390" y="131652"/>
                    <a:pt x="600568" y="44053"/>
                    <a:pt x="542169" y="14853"/>
                  </a:cubicBezTo>
                  <a:cubicBezTo>
                    <a:pt x="517704" y="-3298"/>
                    <a:pt x="513758" y="-4087"/>
                    <a:pt x="497186" y="8540"/>
                  </a:cubicBezTo>
                  <a:cubicBezTo>
                    <a:pt x="446678" y="46420"/>
                    <a:pt x="428527" y="52734"/>
                    <a:pt x="365392" y="42474"/>
                  </a:cubicBezTo>
                  <a:cubicBezTo>
                    <a:pt x="293576" y="31426"/>
                    <a:pt x="113642" y="-5666"/>
                    <a:pt x="93124" y="10907"/>
                  </a:cubicBezTo>
                  <a:cubicBezTo>
                    <a:pt x="63135" y="34583"/>
                    <a:pt x="22097" y="59047"/>
                    <a:pt x="0" y="89036"/>
                  </a:cubicBezTo>
                  <a:cubicBezTo>
                    <a:pt x="10260" y="82723"/>
                    <a:pt x="21308" y="79566"/>
                    <a:pt x="33146" y="78777"/>
                  </a:cubicBezTo>
                  <a:cubicBezTo>
                    <a:pt x="188615" y="73252"/>
                    <a:pt x="373284" y="171111"/>
                    <a:pt x="496396" y="261867"/>
                  </a:cubicBezTo>
                  <a:cubicBezTo>
                    <a:pt x="666860" y="388136"/>
                    <a:pt x="794707" y="569649"/>
                    <a:pt x="863366" y="769312"/>
                  </a:cubicBezTo>
                  <a:cubicBezTo>
                    <a:pt x="900458" y="875852"/>
                    <a:pt x="924922" y="972921"/>
                    <a:pt x="983322" y="1072358"/>
                  </a:cubicBezTo>
                  <a:cubicBezTo>
                    <a:pt x="1044878" y="1176530"/>
                    <a:pt x="1117483" y="1273600"/>
                    <a:pt x="1190088" y="1369880"/>
                  </a:cubicBezTo>
                  <a:cubicBezTo>
                    <a:pt x="1275320" y="1483523"/>
                    <a:pt x="1370811" y="1588484"/>
                    <a:pt x="1448940" y="1707651"/>
                  </a:cubicBezTo>
                  <a:cubicBezTo>
                    <a:pt x="1527069" y="1826817"/>
                    <a:pt x="1604409" y="1947562"/>
                    <a:pt x="1680960" y="2068307"/>
                  </a:cubicBezTo>
                  <a:cubicBezTo>
                    <a:pt x="1853002" y="2338997"/>
                    <a:pt x="2007682" y="2627049"/>
                    <a:pt x="2121324" y="2926938"/>
                  </a:cubicBezTo>
                  <a:cubicBezTo>
                    <a:pt x="2217605" y="3179477"/>
                    <a:pt x="2293366" y="3442275"/>
                    <a:pt x="2324933" y="3711386"/>
                  </a:cubicBezTo>
                  <a:cubicBezTo>
                    <a:pt x="2339928" y="3837655"/>
                    <a:pt x="2347820" y="3965503"/>
                    <a:pt x="2335982" y="4092561"/>
                  </a:cubicBezTo>
                  <a:cubicBezTo>
                    <a:pt x="2329668" y="4156485"/>
                    <a:pt x="2318620" y="4220409"/>
                    <a:pt x="2301258" y="4281965"/>
                  </a:cubicBezTo>
                  <a:cubicBezTo>
                    <a:pt x="2283107" y="4344311"/>
                    <a:pt x="2253118" y="4402710"/>
                    <a:pt x="2233388" y="4464267"/>
                  </a:cubicBezTo>
                  <a:cubicBezTo>
                    <a:pt x="2249961" y="4412181"/>
                    <a:pt x="2298890" y="4359305"/>
                    <a:pt x="2323355" y="4308798"/>
                  </a:cubicBezTo>
                  <a:cubicBezTo>
                    <a:pt x="2350976" y="4252766"/>
                    <a:pt x="2374652" y="4194366"/>
                    <a:pt x="2394381" y="4134388"/>
                  </a:cubicBezTo>
                  <a:cubicBezTo>
                    <a:pt x="2432262" y="4018378"/>
                    <a:pt x="2461462" y="3892109"/>
                    <a:pt x="2455938" y="3769786"/>
                  </a:cubicBezTo>
                  <a:close/>
                  <a:moveTo>
                    <a:pt x="2351766" y="3954454"/>
                  </a:moveTo>
                  <a:lnTo>
                    <a:pt x="2351766" y="3954454"/>
                  </a:lnTo>
                  <a:lnTo>
                    <a:pt x="2351766" y="3954454"/>
                  </a:lnTo>
                  <a:lnTo>
                    <a:pt x="2351766" y="3954454"/>
                  </a:lnTo>
                  <a:close/>
                  <a:moveTo>
                    <a:pt x="2349398" y="3898423"/>
                  </a:moveTo>
                  <a:lnTo>
                    <a:pt x="2349398" y="3898423"/>
                  </a:lnTo>
                  <a:lnTo>
                    <a:pt x="2350976" y="3900001"/>
                  </a:lnTo>
                  <a:lnTo>
                    <a:pt x="2350976" y="3908682"/>
                  </a:lnTo>
                  <a:cubicBezTo>
                    <a:pt x="2350187" y="3905525"/>
                    <a:pt x="2350187" y="3902368"/>
                    <a:pt x="2349398" y="3898423"/>
                  </a:cubicBezTo>
                  <a:lnTo>
                    <a:pt x="2349398" y="3898423"/>
                  </a:lnTo>
                  <a:lnTo>
                    <a:pt x="2349398" y="389842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7" name="Graphic 390">
              <a:extLst>
                <a:ext uri="{FF2B5EF4-FFF2-40B4-BE49-F238E27FC236}">
                  <a16:creationId xmlns:a16="http://schemas.microsoft.com/office/drawing/2014/main" id="{2F13B3A5-8D9F-4653-96DB-4C9A1141E283}"/>
                </a:ext>
              </a:extLst>
            </p:cNvPr>
            <p:cNvGrpSpPr/>
            <p:nvPr/>
          </p:nvGrpSpPr>
          <p:grpSpPr>
            <a:xfrm>
              <a:off x="5782500" y="1947963"/>
              <a:ext cx="2691114" cy="3945915"/>
              <a:chOff x="5782500" y="1947963"/>
              <a:chExt cx="2691114" cy="3945915"/>
            </a:xfrm>
            <a:solidFill>
              <a:srgbClr val="252525"/>
            </a:solidFill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156D05E8-D5F4-40F1-BE6A-71D7576B04C0}"/>
                  </a:ext>
                </a:extLst>
              </p:cNvPr>
              <p:cNvSpPr/>
              <p:nvPr/>
            </p:nvSpPr>
            <p:spPr>
              <a:xfrm>
                <a:off x="5782500" y="1947963"/>
                <a:ext cx="2691114" cy="3945915"/>
              </a:xfrm>
              <a:custGeom>
                <a:avLst/>
                <a:gdLst>
                  <a:gd name="connsiteX0" fmla="*/ 2691308 w 2691114"/>
                  <a:gd name="connsiteY0" fmla="*/ 3611042 h 3945914"/>
                  <a:gd name="connsiteX1" fmla="*/ 2606865 w 2691114"/>
                  <a:gd name="connsiteY1" fmla="*/ 3308785 h 3945914"/>
                  <a:gd name="connsiteX2" fmla="*/ 2281722 w 2691114"/>
                  <a:gd name="connsiteY2" fmla="*/ 2508553 h 3945914"/>
                  <a:gd name="connsiteX3" fmla="*/ 2097842 w 2691114"/>
                  <a:gd name="connsiteY3" fmla="*/ 2106859 h 3945914"/>
                  <a:gd name="connsiteX4" fmla="*/ 1899757 w 2691114"/>
                  <a:gd name="connsiteY4" fmla="*/ 1736732 h 3945914"/>
                  <a:gd name="connsiteX5" fmla="*/ 1797163 w 2691114"/>
                  <a:gd name="connsiteY5" fmla="*/ 1256120 h 3945914"/>
                  <a:gd name="connsiteX6" fmla="*/ 1714299 w 2691114"/>
                  <a:gd name="connsiteY6" fmla="*/ 1094337 h 3945914"/>
                  <a:gd name="connsiteX7" fmla="*/ 1621964 w 2691114"/>
                  <a:gd name="connsiteY7" fmla="*/ 1265590 h 3945914"/>
                  <a:gd name="connsiteX8" fmla="*/ 1526473 w 2691114"/>
                  <a:gd name="connsiteY8" fmla="*/ 1536280 h 3945914"/>
                  <a:gd name="connsiteX9" fmla="*/ 1531208 w 2691114"/>
                  <a:gd name="connsiteY9" fmla="*/ 1982958 h 3945914"/>
                  <a:gd name="connsiteX10" fmla="*/ 1494906 w 2691114"/>
                  <a:gd name="connsiteY10" fmla="*/ 1829856 h 3945914"/>
                  <a:gd name="connsiteX11" fmla="*/ 1468863 w 2691114"/>
                  <a:gd name="connsiteY11" fmla="*/ 1538647 h 3945914"/>
                  <a:gd name="connsiteX12" fmla="*/ 1535154 w 2691114"/>
                  <a:gd name="connsiteY12" fmla="*/ 1257698 h 3945914"/>
                  <a:gd name="connsiteX13" fmla="*/ 1617230 w 2691114"/>
                  <a:gd name="connsiteY13" fmla="*/ 986219 h 3945914"/>
                  <a:gd name="connsiteX14" fmla="*/ 1648007 w 2691114"/>
                  <a:gd name="connsiteY14" fmla="*/ 724211 h 3945914"/>
                  <a:gd name="connsiteX15" fmla="*/ 1523317 w 2691114"/>
                  <a:gd name="connsiteY15" fmla="*/ 388808 h 3945914"/>
                  <a:gd name="connsiteX16" fmla="*/ 1414409 w 2691114"/>
                  <a:gd name="connsiteY16" fmla="*/ 244387 h 3945914"/>
                  <a:gd name="connsiteX17" fmla="*/ 1277092 w 2691114"/>
                  <a:gd name="connsiteY17" fmla="*/ 147318 h 3945914"/>
                  <a:gd name="connsiteX18" fmla="*/ 780695 w 2691114"/>
                  <a:gd name="connsiteY18" fmla="*/ 3687 h 3945914"/>
                  <a:gd name="connsiteX19" fmla="*/ 734134 w 2691114"/>
                  <a:gd name="connsiteY19" fmla="*/ 8422 h 3945914"/>
                  <a:gd name="connsiteX20" fmla="*/ 719928 w 2691114"/>
                  <a:gd name="connsiteY20" fmla="*/ 18681 h 3945914"/>
                  <a:gd name="connsiteX21" fmla="*/ 128041 w 2691114"/>
                  <a:gd name="connsiteY21" fmla="*/ 953863 h 3945914"/>
                  <a:gd name="connsiteX22" fmla="*/ 139090 w 2691114"/>
                  <a:gd name="connsiteY22" fmla="*/ 1073029 h 3945914"/>
                  <a:gd name="connsiteX23" fmla="*/ 236948 w 2691114"/>
                  <a:gd name="connsiteY23" fmla="*/ 1153526 h 3945914"/>
                  <a:gd name="connsiteX24" fmla="*/ 441347 w 2691114"/>
                  <a:gd name="connsiteY24" fmla="*/ 1213504 h 3945914"/>
                  <a:gd name="connsiteX25" fmla="*/ 680469 w 2691114"/>
                  <a:gd name="connsiteY25" fmla="*/ 1423427 h 3945914"/>
                  <a:gd name="connsiteX26" fmla="*/ 831203 w 2691114"/>
                  <a:gd name="connsiteY26" fmla="*/ 1599415 h 3945914"/>
                  <a:gd name="connsiteX27" fmla="*/ 946424 w 2691114"/>
                  <a:gd name="connsiteY27" fmla="*/ 1795132 h 3945914"/>
                  <a:gd name="connsiteX28" fmla="*/ 1023764 w 2691114"/>
                  <a:gd name="connsiteY28" fmla="*/ 2017682 h 3945914"/>
                  <a:gd name="connsiteX29" fmla="*/ 946424 w 2691114"/>
                  <a:gd name="connsiteY29" fmla="*/ 1855899 h 3945914"/>
                  <a:gd name="connsiteX30" fmla="*/ 839095 w 2691114"/>
                  <a:gd name="connsiteY30" fmla="*/ 1680700 h 3945914"/>
                  <a:gd name="connsiteX31" fmla="*/ 612599 w 2691114"/>
                  <a:gd name="connsiteY31" fmla="*/ 1439999 h 3945914"/>
                  <a:gd name="connsiteX32" fmla="*/ 484752 w 2691114"/>
                  <a:gd name="connsiteY32" fmla="*/ 1372130 h 3945914"/>
                  <a:gd name="connsiteX33" fmla="*/ 381369 w 2691114"/>
                  <a:gd name="connsiteY33" fmla="*/ 1428162 h 3945914"/>
                  <a:gd name="connsiteX34" fmla="*/ 190386 w 2691114"/>
                  <a:gd name="connsiteY34" fmla="*/ 1568636 h 3945914"/>
                  <a:gd name="connsiteX35" fmla="*/ 145403 w 2691114"/>
                  <a:gd name="connsiteY35" fmla="*/ 1703587 h 3945914"/>
                  <a:gd name="connsiteX36" fmla="*/ 58593 w 2691114"/>
                  <a:gd name="connsiteY36" fmla="*/ 1911142 h 3945914"/>
                  <a:gd name="connsiteX37" fmla="*/ 39652 w 2691114"/>
                  <a:gd name="connsiteY37" fmla="*/ 1919823 h 3945914"/>
                  <a:gd name="connsiteX38" fmla="*/ 9664 w 2691114"/>
                  <a:gd name="connsiteY38" fmla="*/ 1842483 h 3945914"/>
                  <a:gd name="connsiteX39" fmla="*/ 193 w 2691114"/>
                  <a:gd name="connsiteY39" fmla="*/ 1881942 h 3945914"/>
                  <a:gd name="connsiteX40" fmla="*/ 35706 w 2691114"/>
                  <a:gd name="connsiteY40" fmla="*/ 2048460 h 3945914"/>
                  <a:gd name="connsiteX41" fmla="*/ 138300 w 2691114"/>
                  <a:gd name="connsiteY41" fmla="*/ 2334933 h 3945914"/>
                  <a:gd name="connsiteX42" fmla="*/ 378212 w 2691114"/>
                  <a:gd name="connsiteY42" fmla="*/ 2626141 h 3945914"/>
                  <a:gd name="connsiteX43" fmla="*/ 1019029 w 2691114"/>
                  <a:gd name="connsiteY43" fmla="*/ 3180148 h 3945914"/>
                  <a:gd name="connsiteX44" fmla="*/ 1722980 w 2691114"/>
                  <a:gd name="connsiteY44" fmla="*/ 3643399 h 3945914"/>
                  <a:gd name="connsiteX45" fmla="*/ 2137301 w 2691114"/>
                  <a:gd name="connsiteY45" fmla="*/ 3869105 h 3945914"/>
                  <a:gd name="connsiteX46" fmla="*/ 2586346 w 2691114"/>
                  <a:gd name="connsiteY46" fmla="*/ 3915667 h 3945914"/>
                  <a:gd name="connsiteX47" fmla="*/ 2691308 w 2691114"/>
                  <a:gd name="connsiteY47" fmla="*/ 3611042 h 394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691114" h="3945914">
                    <a:moveTo>
                      <a:pt x="2691308" y="3611042"/>
                    </a:moveTo>
                    <a:cubicBezTo>
                      <a:pt x="2680259" y="3505291"/>
                      <a:pt x="2647113" y="3405855"/>
                      <a:pt x="2606865" y="3308785"/>
                    </a:cubicBezTo>
                    <a:cubicBezTo>
                      <a:pt x="2495590" y="3042830"/>
                      <a:pt x="2394575" y="2773719"/>
                      <a:pt x="2281722" y="2508553"/>
                    </a:cubicBezTo>
                    <a:cubicBezTo>
                      <a:pt x="2224111" y="2372814"/>
                      <a:pt x="2164133" y="2238653"/>
                      <a:pt x="2097842" y="2106859"/>
                    </a:cubicBezTo>
                    <a:cubicBezTo>
                      <a:pt x="2035497" y="1982168"/>
                      <a:pt x="1955789" y="1866158"/>
                      <a:pt x="1899757" y="1736732"/>
                    </a:cubicBezTo>
                    <a:cubicBezTo>
                      <a:pt x="1830309" y="1576528"/>
                      <a:pt x="1814525" y="1426584"/>
                      <a:pt x="1797163" y="1256120"/>
                    </a:cubicBezTo>
                    <a:cubicBezTo>
                      <a:pt x="1794006" y="1227709"/>
                      <a:pt x="1771120" y="1040673"/>
                      <a:pt x="1714299" y="1094337"/>
                    </a:cubicBezTo>
                    <a:cubicBezTo>
                      <a:pt x="1666159" y="1140110"/>
                      <a:pt x="1647218" y="1205612"/>
                      <a:pt x="1621964" y="1265590"/>
                    </a:cubicBezTo>
                    <a:cubicBezTo>
                      <a:pt x="1576192" y="1333460"/>
                      <a:pt x="1528841" y="1454205"/>
                      <a:pt x="1526473" y="1536280"/>
                    </a:cubicBezTo>
                    <a:cubicBezTo>
                      <a:pt x="1524106" y="1617566"/>
                      <a:pt x="1550149" y="1916666"/>
                      <a:pt x="1531208" y="1982958"/>
                    </a:cubicBezTo>
                    <a:cubicBezTo>
                      <a:pt x="1491749" y="1956914"/>
                      <a:pt x="1502009" y="1872472"/>
                      <a:pt x="1494906" y="1829856"/>
                    </a:cubicBezTo>
                    <a:cubicBezTo>
                      <a:pt x="1494906" y="1731208"/>
                      <a:pt x="1461760" y="1639663"/>
                      <a:pt x="1468863" y="1538647"/>
                    </a:cubicBezTo>
                    <a:cubicBezTo>
                      <a:pt x="1475966" y="1442367"/>
                      <a:pt x="1498063" y="1346876"/>
                      <a:pt x="1535154" y="1257698"/>
                    </a:cubicBezTo>
                    <a:cubicBezTo>
                      <a:pt x="1571457" y="1169310"/>
                      <a:pt x="1576192" y="1073819"/>
                      <a:pt x="1617230" y="986219"/>
                    </a:cubicBezTo>
                    <a:cubicBezTo>
                      <a:pt x="1655899" y="903355"/>
                      <a:pt x="1659845" y="814967"/>
                      <a:pt x="1648007" y="724211"/>
                    </a:cubicBezTo>
                    <a:cubicBezTo>
                      <a:pt x="1633013" y="605044"/>
                      <a:pt x="1586451" y="490612"/>
                      <a:pt x="1523317" y="388808"/>
                    </a:cubicBezTo>
                    <a:cubicBezTo>
                      <a:pt x="1491749" y="337511"/>
                      <a:pt x="1455447" y="289371"/>
                      <a:pt x="1414409" y="244387"/>
                    </a:cubicBezTo>
                    <a:cubicBezTo>
                      <a:pt x="1374161" y="200193"/>
                      <a:pt x="1327599" y="178096"/>
                      <a:pt x="1277092" y="147318"/>
                    </a:cubicBezTo>
                    <a:cubicBezTo>
                      <a:pt x="1120833" y="53405"/>
                      <a:pt x="944845" y="62875"/>
                      <a:pt x="780695" y="3687"/>
                    </a:cubicBezTo>
                    <a:cubicBezTo>
                      <a:pt x="764123" y="-1838"/>
                      <a:pt x="749128" y="-1838"/>
                      <a:pt x="734134" y="8422"/>
                    </a:cubicBezTo>
                    <a:cubicBezTo>
                      <a:pt x="728609" y="11578"/>
                      <a:pt x="724663" y="14735"/>
                      <a:pt x="719928" y="18681"/>
                    </a:cubicBezTo>
                    <a:cubicBezTo>
                      <a:pt x="433455" y="245176"/>
                      <a:pt x="152506" y="549012"/>
                      <a:pt x="128041" y="953863"/>
                    </a:cubicBezTo>
                    <a:cubicBezTo>
                      <a:pt x="125674" y="995690"/>
                      <a:pt x="124095" y="1034359"/>
                      <a:pt x="139090" y="1073029"/>
                    </a:cubicBezTo>
                    <a:cubicBezTo>
                      <a:pt x="161187" y="1128272"/>
                      <a:pt x="187230" y="1129061"/>
                      <a:pt x="236948" y="1153526"/>
                    </a:cubicBezTo>
                    <a:cubicBezTo>
                      <a:pt x="300872" y="1185093"/>
                      <a:pt x="375844" y="1185093"/>
                      <a:pt x="441347" y="1213504"/>
                    </a:cubicBezTo>
                    <a:cubicBezTo>
                      <a:pt x="549465" y="1260066"/>
                      <a:pt x="599972" y="1345298"/>
                      <a:pt x="680469" y="1423427"/>
                    </a:cubicBezTo>
                    <a:cubicBezTo>
                      <a:pt x="735712" y="1477091"/>
                      <a:pt x="787009" y="1536280"/>
                      <a:pt x="831203" y="1599415"/>
                    </a:cubicBezTo>
                    <a:cubicBezTo>
                      <a:pt x="875397" y="1660971"/>
                      <a:pt x="914067" y="1726473"/>
                      <a:pt x="946424" y="1795132"/>
                    </a:cubicBezTo>
                    <a:cubicBezTo>
                      <a:pt x="974834" y="1855110"/>
                      <a:pt x="1028499" y="1950601"/>
                      <a:pt x="1023764" y="2017682"/>
                    </a:cubicBezTo>
                    <a:cubicBezTo>
                      <a:pt x="979569" y="1984536"/>
                      <a:pt x="970888" y="1904039"/>
                      <a:pt x="946424" y="1855899"/>
                    </a:cubicBezTo>
                    <a:cubicBezTo>
                      <a:pt x="914857" y="1795132"/>
                      <a:pt x="879343" y="1736732"/>
                      <a:pt x="839095" y="1680700"/>
                    </a:cubicBezTo>
                    <a:cubicBezTo>
                      <a:pt x="774382" y="1591523"/>
                      <a:pt x="697831" y="1510237"/>
                      <a:pt x="612599" y="1439999"/>
                    </a:cubicBezTo>
                    <a:cubicBezTo>
                      <a:pt x="574719" y="1409221"/>
                      <a:pt x="534470" y="1377654"/>
                      <a:pt x="484752" y="1372130"/>
                    </a:cubicBezTo>
                    <a:cubicBezTo>
                      <a:pt x="436612" y="1366606"/>
                      <a:pt x="412147" y="1396594"/>
                      <a:pt x="381369" y="1428162"/>
                    </a:cubicBezTo>
                    <a:cubicBezTo>
                      <a:pt x="326126" y="1484194"/>
                      <a:pt x="266148" y="1543383"/>
                      <a:pt x="190386" y="1568636"/>
                    </a:cubicBezTo>
                    <a:cubicBezTo>
                      <a:pt x="116203" y="1593101"/>
                      <a:pt x="141457" y="1638084"/>
                      <a:pt x="145403" y="1703587"/>
                    </a:cubicBezTo>
                    <a:cubicBezTo>
                      <a:pt x="150927" y="1780927"/>
                      <a:pt x="117782" y="1860634"/>
                      <a:pt x="58593" y="1911142"/>
                    </a:cubicBezTo>
                    <a:cubicBezTo>
                      <a:pt x="53069" y="1915877"/>
                      <a:pt x="46755" y="1920612"/>
                      <a:pt x="39652" y="1919823"/>
                    </a:cubicBezTo>
                    <a:cubicBezTo>
                      <a:pt x="15188" y="1917455"/>
                      <a:pt x="41231" y="1832224"/>
                      <a:pt x="9664" y="1842483"/>
                    </a:cubicBezTo>
                    <a:cubicBezTo>
                      <a:pt x="-2174" y="1846429"/>
                      <a:pt x="193" y="1873261"/>
                      <a:pt x="193" y="1881942"/>
                    </a:cubicBezTo>
                    <a:cubicBezTo>
                      <a:pt x="-2174" y="1935607"/>
                      <a:pt x="20712" y="1997163"/>
                      <a:pt x="35706" y="2048460"/>
                    </a:cubicBezTo>
                    <a:cubicBezTo>
                      <a:pt x="63328" y="2142372"/>
                      <a:pt x="90949" y="2248123"/>
                      <a:pt x="138300" y="2334933"/>
                    </a:cubicBezTo>
                    <a:cubicBezTo>
                      <a:pt x="201435" y="2451732"/>
                      <a:pt x="288245" y="2532229"/>
                      <a:pt x="378212" y="2626141"/>
                    </a:cubicBezTo>
                    <a:cubicBezTo>
                      <a:pt x="574719" y="2832119"/>
                      <a:pt x="786220" y="3014420"/>
                      <a:pt x="1019029" y="3180148"/>
                    </a:cubicBezTo>
                    <a:cubicBezTo>
                      <a:pt x="1247892" y="3342720"/>
                      <a:pt x="1487014" y="3491086"/>
                      <a:pt x="1722980" y="3643399"/>
                    </a:cubicBezTo>
                    <a:cubicBezTo>
                      <a:pt x="1854773" y="3728630"/>
                      <a:pt x="1991302" y="3809916"/>
                      <a:pt x="2137301" y="3869105"/>
                    </a:cubicBezTo>
                    <a:cubicBezTo>
                      <a:pt x="2261992" y="3919613"/>
                      <a:pt x="2460866" y="4000898"/>
                      <a:pt x="2586346" y="3915667"/>
                    </a:cubicBezTo>
                    <a:cubicBezTo>
                      <a:pt x="2685783" y="3847797"/>
                      <a:pt x="2702356" y="3721528"/>
                      <a:pt x="2691308" y="36110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D60D48D-3939-491C-A06F-3154F986A676}"/>
                  </a:ext>
                </a:extLst>
              </p:cNvPr>
              <p:cNvSpPr/>
              <p:nvPr/>
            </p:nvSpPr>
            <p:spPr>
              <a:xfrm>
                <a:off x="5790302" y="3151454"/>
                <a:ext cx="284106" cy="631346"/>
              </a:xfrm>
              <a:custGeom>
                <a:avLst/>
                <a:gdLst>
                  <a:gd name="connsiteX0" fmla="*/ 11333 w 284105"/>
                  <a:gd name="connsiteY0" fmla="*/ 637414 h 631346"/>
                  <a:gd name="connsiteX1" fmla="*/ 64208 w 284105"/>
                  <a:gd name="connsiteY1" fmla="*/ 508777 h 631346"/>
                  <a:gd name="connsiteX2" fmla="*/ 57105 w 284105"/>
                  <a:gd name="connsiteY2" fmla="*/ 441696 h 631346"/>
                  <a:gd name="connsiteX3" fmla="*/ 78413 w 284105"/>
                  <a:gd name="connsiteY3" fmla="*/ 398291 h 631346"/>
                  <a:gd name="connsiteX4" fmla="*/ 89462 w 284105"/>
                  <a:gd name="connsiteY4" fmla="*/ 385665 h 631346"/>
                  <a:gd name="connsiteX5" fmla="*/ 75256 w 284105"/>
                  <a:gd name="connsiteY5" fmla="*/ 373038 h 631346"/>
                  <a:gd name="connsiteX6" fmla="*/ 177850 w 284105"/>
                  <a:gd name="connsiteY6" fmla="*/ 311481 h 631346"/>
                  <a:gd name="connsiteX7" fmla="*/ 285179 w 284105"/>
                  <a:gd name="connsiteY7" fmla="*/ 135494 h 631346"/>
                  <a:gd name="connsiteX8" fmla="*/ 199947 w 284105"/>
                  <a:gd name="connsiteY8" fmla="*/ 67624 h 631346"/>
                  <a:gd name="connsiteX9" fmla="*/ 79991 w 284105"/>
                  <a:gd name="connsiteY9" fmla="*/ 1332 h 631346"/>
                  <a:gd name="connsiteX10" fmla="*/ 54738 w 284105"/>
                  <a:gd name="connsiteY10" fmla="*/ 27375 h 631346"/>
                  <a:gd name="connsiteX11" fmla="*/ 11333 w 284105"/>
                  <a:gd name="connsiteY11" fmla="*/ 308325 h 631346"/>
                  <a:gd name="connsiteX12" fmla="*/ 1073 w 284105"/>
                  <a:gd name="connsiteY12" fmla="*/ 594009 h 631346"/>
                  <a:gd name="connsiteX13" fmla="*/ 11333 w 284105"/>
                  <a:gd name="connsiteY13" fmla="*/ 637414 h 63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105" h="631346">
                    <a:moveTo>
                      <a:pt x="11333" y="637414"/>
                    </a:moveTo>
                    <a:cubicBezTo>
                      <a:pt x="54738" y="605057"/>
                      <a:pt x="64997" y="559285"/>
                      <a:pt x="64208" y="508777"/>
                    </a:cubicBezTo>
                    <a:cubicBezTo>
                      <a:pt x="68943" y="485891"/>
                      <a:pt x="62629" y="463794"/>
                      <a:pt x="57105" y="441696"/>
                    </a:cubicBezTo>
                    <a:cubicBezTo>
                      <a:pt x="53159" y="423545"/>
                      <a:pt x="60262" y="406972"/>
                      <a:pt x="78413" y="398291"/>
                    </a:cubicBezTo>
                    <a:cubicBezTo>
                      <a:pt x="83937" y="395924"/>
                      <a:pt x="88672" y="392767"/>
                      <a:pt x="89462" y="385665"/>
                    </a:cubicBezTo>
                    <a:cubicBezTo>
                      <a:pt x="84726" y="381719"/>
                      <a:pt x="76835" y="380140"/>
                      <a:pt x="75256" y="373038"/>
                    </a:cubicBezTo>
                    <a:cubicBezTo>
                      <a:pt x="107613" y="349362"/>
                      <a:pt x="143915" y="332000"/>
                      <a:pt x="177850" y="311481"/>
                    </a:cubicBezTo>
                    <a:cubicBezTo>
                      <a:pt x="244142" y="272022"/>
                      <a:pt x="285179" y="215990"/>
                      <a:pt x="285179" y="135494"/>
                    </a:cubicBezTo>
                    <a:cubicBezTo>
                      <a:pt x="267028" y="99980"/>
                      <a:pt x="234671" y="82618"/>
                      <a:pt x="199947" y="67624"/>
                    </a:cubicBezTo>
                    <a:cubicBezTo>
                      <a:pt x="157331" y="49473"/>
                      <a:pt x="117083" y="28954"/>
                      <a:pt x="79991" y="1332"/>
                    </a:cubicBezTo>
                    <a:cubicBezTo>
                      <a:pt x="56316" y="-4981"/>
                      <a:pt x="57105" y="12381"/>
                      <a:pt x="54738" y="27375"/>
                    </a:cubicBezTo>
                    <a:cubicBezTo>
                      <a:pt x="38954" y="120499"/>
                      <a:pt x="23170" y="214412"/>
                      <a:pt x="11333" y="308325"/>
                    </a:cubicBezTo>
                    <a:cubicBezTo>
                      <a:pt x="-505" y="403816"/>
                      <a:pt x="-1294" y="498518"/>
                      <a:pt x="1073" y="594009"/>
                    </a:cubicBezTo>
                    <a:cubicBezTo>
                      <a:pt x="2651" y="608214"/>
                      <a:pt x="5019" y="623209"/>
                      <a:pt x="11333" y="637414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66ADAF4-F716-40E1-A306-5064B1A11D18}"/>
                </a:ext>
              </a:extLst>
            </p:cNvPr>
            <p:cNvSpPr/>
            <p:nvPr/>
          </p:nvSpPr>
          <p:spPr>
            <a:xfrm>
              <a:off x="3978897" y="136986"/>
              <a:ext cx="2343874" cy="1586258"/>
            </a:xfrm>
            <a:custGeom>
              <a:avLst/>
              <a:gdLst>
                <a:gd name="connsiteX0" fmla="*/ 2344387 w 2343873"/>
                <a:gd name="connsiteY0" fmla="*/ 1261446 h 1586257"/>
                <a:gd name="connsiteX1" fmla="*/ 2126573 w 2343873"/>
                <a:gd name="connsiteY1" fmla="*/ 744531 h 1586257"/>
                <a:gd name="connsiteX2" fmla="*/ 1357908 w 2343873"/>
                <a:gd name="connsiteY2" fmla="*/ 282070 h 1586257"/>
                <a:gd name="connsiteX3" fmla="*/ 724984 w 2343873"/>
                <a:gd name="connsiteY3" fmla="*/ 32688 h 1586257"/>
                <a:gd name="connsiteX4" fmla="*/ 630282 w 2343873"/>
                <a:gd name="connsiteY4" fmla="*/ 53207 h 1586257"/>
                <a:gd name="connsiteX5" fmla="*/ 634228 w 2343873"/>
                <a:gd name="connsiteY5" fmla="*/ 7435 h 1586257"/>
                <a:gd name="connsiteX6" fmla="*/ 198598 w 2343873"/>
                <a:gd name="connsiteY6" fmla="*/ 387821 h 1586257"/>
                <a:gd name="connsiteX7" fmla="*/ 514 w 2343873"/>
                <a:gd name="connsiteY7" fmla="*/ 1474526 h 1586257"/>
                <a:gd name="connsiteX8" fmla="*/ 3670 w 2343873"/>
                <a:gd name="connsiteY8" fmla="*/ 1571595 h 1586257"/>
                <a:gd name="connsiteX9" fmla="*/ 986203 w 2343873"/>
                <a:gd name="connsiteY9" fmla="*/ 1457953 h 1586257"/>
                <a:gd name="connsiteX10" fmla="*/ 1060386 w 2343873"/>
                <a:gd name="connsiteY10" fmla="*/ 1536871 h 1586257"/>
                <a:gd name="connsiteX11" fmla="*/ 1089586 w 2343873"/>
                <a:gd name="connsiteY11" fmla="*/ 1571595 h 1586257"/>
                <a:gd name="connsiteX12" fmla="*/ 1118786 w 2343873"/>
                <a:gd name="connsiteY12" fmla="*/ 1592903 h 1586257"/>
                <a:gd name="connsiteX13" fmla="*/ 1130624 w 2343873"/>
                <a:gd name="connsiteY13" fmla="*/ 1547920 h 1586257"/>
                <a:gd name="connsiteX14" fmla="*/ 1155088 w 2343873"/>
                <a:gd name="connsiteY14" fmla="*/ 1440591 h 1586257"/>
                <a:gd name="connsiteX15" fmla="*/ 1155088 w 2343873"/>
                <a:gd name="connsiteY15" fmla="*/ 1388505 h 1586257"/>
                <a:gd name="connsiteX16" fmla="*/ 1181921 w 2343873"/>
                <a:gd name="connsiteY16" fmla="*/ 1324581 h 1586257"/>
                <a:gd name="connsiteX17" fmla="*/ 1249001 w 2343873"/>
                <a:gd name="connsiteY17" fmla="*/ 1367986 h 1586257"/>
                <a:gd name="connsiteX18" fmla="*/ 1300298 w 2343873"/>
                <a:gd name="connsiteY18" fmla="*/ 1447694 h 1586257"/>
                <a:gd name="connsiteX19" fmla="*/ 2344387 w 2343873"/>
                <a:gd name="connsiteY19" fmla="*/ 1261446 h 1586257"/>
                <a:gd name="connsiteX20" fmla="*/ 208858 w 2343873"/>
                <a:gd name="connsiteY20" fmla="*/ 356253 h 1586257"/>
                <a:gd name="connsiteX21" fmla="*/ 199388 w 2343873"/>
                <a:gd name="connsiteY21" fmla="*/ 383086 h 1586257"/>
                <a:gd name="connsiteX22" fmla="*/ 199388 w 2343873"/>
                <a:gd name="connsiteY22" fmla="*/ 382297 h 1586257"/>
                <a:gd name="connsiteX23" fmla="*/ 208858 w 2343873"/>
                <a:gd name="connsiteY23" fmla="*/ 356253 h 158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43873" h="1586257">
                  <a:moveTo>
                    <a:pt x="2344387" y="1261446"/>
                  </a:moveTo>
                  <a:cubicBezTo>
                    <a:pt x="2353068" y="1257500"/>
                    <a:pt x="2264680" y="917363"/>
                    <a:pt x="2126573" y="744531"/>
                  </a:cubicBezTo>
                  <a:cubicBezTo>
                    <a:pt x="1959266" y="534609"/>
                    <a:pt x="1514956" y="357043"/>
                    <a:pt x="1357908" y="282070"/>
                  </a:cubicBezTo>
                  <a:cubicBezTo>
                    <a:pt x="1144829" y="179476"/>
                    <a:pt x="949112" y="99769"/>
                    <a:pt x="724984" y="32688"/>
                  </a:cubicBezTo>
                  <a:cubicBezTo>
                    <a:pt x="687892" y="21640"/>
                    <a:pt x="656325" y="26375"/>
                    <a:pt x="630282" y="53207"/>
                  </a:cubicBezTo>
                  <a:cubicBezTo>
                    <a:pt x="633438" y="38213"/>
                    <a:pt x="635017" y="22429"/>
                    <a:pt x="634228" y="7435"/>
                  </a:cubicBezTo>
                  <a:cubicBezTo>
                    <a:pt x="438510" y="-47808"/>
                    <a:pt x="232533" y="217357"/>
                    <a:pt x="198598" y="387821"/>
                  </a:cubicBezTo>
                  <a:cubicBezTo>
                    <a:pt x="159929" y="749267"/>
                    <a:pt x="-10535" y="1118604"/>
                    <a:pt x="514" y="1474526"/>
                  </a:cubicBezTo>
                  <a:cubicBezTo>
                    <a:pt x="1303" y="1487942"/>
                    <a:pt x="-276" y="1578698"/>
                    <a:pt x="3670" y="1571595"/>
                  </a:cubicBezTo>
                  <a:cubicBezTo>
                    <a:pt x="205701" y="1223566"/>
                    <a:pt x="701308" y="1263814"/>
                    <a:pt x="986203" y="1457953"/>
                  </a:cubicBezTo>
                  <a:cubicBezTo>
                    <a:pt x="1016981" y="1478472"/>
                    <a:pt x="1039868" y="1506882"/>
                    <a:pt x="1060386" y="1536871"/>
                  </a:cubicBezTo>
                  <a:cubicBezTo>
                    <a:pt x="1069067" y="1549498"/>
                    <a:pt x="1080116" y="1560547"/>
                    <a:pt x="1089586" y="1571595"/>
                  </a:cubicBezTo>
                  <a:cubicBezTo>
                    <a:pt x="1095110" y="1577909"/>
                    <a:pt x="1107737" y="1595271"/>
                    <a:pt x="1118786" y="1592903"/>
                  </a:cubicBezTo>
                  <a:cubicBezTo>
                    <a:pt x="1129834" y="1590536"/>
                    <a:pt x="1129834" y="1556601"/>
                    <a:pt x="1130624" y="1547920"/>
                  </a:cubicBezTo>
                  <a:cubicBezTo>
                    <a:pt x="1135359" y="1498201"/>
                    <a:pt x="1145618" y="1488731"/>
                    <a:pt x="1155088" y="1440591"/>
                  </a:cubicBezTo>
                  <a:cubicBezTo>
                    <a:pt x="1156667" y="1431910"/>
                    <a:pt x="1147986" y="1412969"/>
                    <a:pt x="1155088" y="1388505"/>
                  </a:cubicBezTo>
                  <a:cubicBezTo>
                    <a:pt x="1168504" y="1344311"/>
                    <a:pt x="1159824" y="1324581"/>
                    <a:pt x="1181921" y="1324581"/>
                  </a:cubicBezTo>
                  <a:cubicBezTo>
                    <a:pt x="1200072" y="1324581"/>
                    <a:pt x="1229272" y="1332473"/>
                    <a:pt x="1249001" y="1367986"/>
                  </a:cubicBezTo>
                  <a:cubicBezTo>
                    <a:pt x="1262417" y="1386137"/>
                    <a:pt x="1279779" y="1441380"/>
                    <a:pt x="1300298" y="1447694"/>
                  </a:cubicBezTo>
                  <a:cubicBezTo>
                    <a:pt x="1579669" y="1530558"/>
                    <a:pt x="2076854" y="1380613"/>
                    <a:pt x="2344387" y="1261446"/>
                  </a:cubicBezTo>
                  <a:close/>
                  <a:moveTo>
                    <a:pt x="208858" y="356253"/>
                  </a:moveTo>
                  <a:cubicBezTo>
                    <a:pt x="204123" y="364934"/>
                    <a:pt x="201755" y="373615"/>
                    <a:pt x="199388" y="383086"/>
                  </a:cubicBezTo>
                  <a:cubicBezTo>
                    <a:pt x="199388" y="383086"/>
                    <a:pt x="199388" y="382297"/>
                    <a:pt x="199388" y="382297"/>
                  </a:cubicBezTo>
                  <a:cubicBezTo>
                    <a:pt x="197809" y="371248"/>
                    <a:pt x="202544" y="364145"/>
                    <a:pt x="208858" y="356253"/>
                  </a:cubicBezTo>
                  <a:close/>
                </a:path>
              </a:pathLst>
            </a:custGeom>
            <a:solidFill>
              <a:schemeClr val="accent1"/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aphic 390">
              <a:extLst>
                <a:ext uri="{FF2B5EF4-FFF2-40B4-BE49-F238E27FC236}">
                  <a16:creationId xmlns:a16="http://schemas.microsoft.com/office/drawing/2014/main" id="{ADAF11D7-C489-4B71-9737-CAE715DF91F4}"/>
                </a:ext>
              </a:extLst>
            </p:cNvPr>
            <p:cNvGrpSpPr/>
            <p:nvPr/>
          </p:nvGrpSpPr>
          <p:grpSpPr>
            <a:xfrm>
              <a:off x="3204507" y="2447184"/>
              <a:ext cx="4474668" cy="4166886"/>
              <a:chOff x="3204507" y="2447184"/>
              <a:chExt cx="4474668" cy="4166886"/>
            </a:xfrm>
            <a:solidFill>
              <a:srgbClr val="FEFEFE"/>
            </a:solidFill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70760FC-9B8D-42A8-BECF-33BC710A8D3F}"/>
                  </a:ext>
                </a:extLst>
              </p:cNvPr>
              <p:cNvSpPr/>
              <p:nvPr/>
            </p:nvSpPr>
            <p:spPr>
              <a:xfrm>
                <a:off x="3204507" y="3174195"/>
                <a:ext cx="4474668" cy="3432946"/>
              </a:xfrm>
              <a:custGeom>
                <a:avLst/>
                <a:gdLst>
                  <a:gd name="connsiteX0" fmla="*/ 4471438 w 4474667"/>
                  <a:gd name="connsiteY0" fmla="*/ 3182674 h 3432945"/>
                  <a:gd name="connsiteX1" fmla="*/ 4129721 w 4474667"/>
                  <a:gd name="connsiteY1" fmla="*/ 2930925 h 3432945"/>
                  <a:gd name="connsiteX2" fmla="*/ 3464440 w 4474667"/>
                  <a:gd name="connsiteY2" fmla="*/ 2481091 h 3432945"/>
                  <a:gd name="connsiteX3" fmla="*/ 2986195 w 4474667"/>
                  <a:gd name="connsiteY3" fmla="*/ 2103861 h 3432945"/>
                  <a:gd name="connsiteX4" fmla="*/ 2594760 w 4474667"/>
                  <a:gd name="connsiteY4" fmla="*/ 1425953 h 3432945"/>
                  <a:gd name="connsiteX5" fmla="*/ 2504004 w 4474667"/>
                  <a:gd name="connsiteY5" fmla="*/ 594154 h 3432945"/>
                  <a:gd name="connsiteX6" fmla="*/ 2509529 w 4474667"/>
                  <a:gd name="connsiteY6" fmla="*/ 346351 h 3432945"/>
                  <a:gd name="connsiteX7" fmla="*/ 2481907 w 4474667"/>
                  <a:gd name="connsiteY7" fmla="*/ 119066 h 3432945"/>
                  <a:gd name="connsiteX8" fmla="*/ 2270406 w 4474667"/>
                  <a:gd name="connsiteY8" fmla="*/ 98547 h 3432945"/>
                  <a:gd name="connsiteX9" fmla="*/ 2087316 w 4474667"/>
                  <a:gd name="connsiteY9" fmla="*/ 3845 h 3432945"/>
                  <a:gd name="connsiteX10" fmla="*/ 1857663 w 4474667"/>
                  <a:gd name="connsiteY10" fmla="*/ 70926 h 3432945"/>
                  <a:gd name="connsiteX11" fmla="*/ 1740075 w 4474667"/>
                  <a:gd name="connsiteY11" fmla="*/ 62245 h 3432945"/>
                  <a:gd name="connsiteX12" fmla="*/ 1601968 w 4474667"/>
                  <a:gd name="connsiteY12" fmla="*/ 83553 h 3432945"/>
                  <a:gd name="connsiteX13" fmla="*/ 1598811 w 4474667"/>
                  <a:gd name="connsiteY13" fmla="*/ 416588 h 3432945"/>
                  <a:gd name="connsiteX14" fmla="*/ 1623276 w 4474667"/>
                  <a:gd name="connsiteY14" fmla="*/ 701483 h 3432945"/>
                  <a:gd name="connsiteX15" fmla="*/ 1694302 w 4474667"/>
                  <a:gd name="connsiteY15" fmla="*/ 1046356 h 3432945"/>
                  <a:gd name="connsiteX16" fmla="*/ 1728237 w 4474667"/>
                  <a:gd name="connsiteY16" fmla="*/ 1298106 h 3432945"/>
                  <a:gd name="connsiteX17" fmla="*/ 1949998 w 4474667"/>
                  <a:gd name="connsiteY17" fmla="*/ 1884468 h 3432945"/>
                  <a:gd name="connsiteX18" fmla="*/ 2237260 w 4474667"/>
                  <a:gd name="connsiteY18" fmla="*/ 2238022 h 3432945"/>
                  <a:gd name="connsiteX19" fmla="*/ 2144137 w 4474667"/>
                  <a:gd name="connsiteY19" fmla="*/ 2181991 h 3432945"/>
                  <a:gd name="connsiteX20" fmla="*/ 2046278 w 4474667"/>
                  <a:gd name="connsiteY20" fmla="*/ 2087289 h 3432945"/>
                  <a:gd name="connsiteX21" fmla="*/ 1870290 w 4474667"/>
                  <a:gd name="connsiteY21" fmla="*/ 1872631 h 3432945"/>
                  <a:gd name="connsiteX22" fmla="*/ 1581449 w 4474667"/>
                  <a:gd name="connsiteY22" fmla="*/ 1273641 h 3432945"/>
                  <a:gd name="connsiteX23" fmla="*/ 1519893 w 4474667"/>
                  <a:gd name="connsiteY23" fmla="*/ 935870 h 3432945"/>
                  <a:gd name="connsiteX24" fmla="*/ 1438607 w 4474667"/>
                  <a:gd name="connsiteY24" fmla="*/ 725159 h 3432945"/>
                  <a:gd name="connsiteX25" fmla="*/ 1146609 w 4474667"/>
                  <a:gd name="connsiteY25" fmla="*/ 468674 h 3432945"/>
                  <a:gd name="connsiteX26" fmla="*/ 594181 w 4474667"/>
                  <a:gd name="connsiteY26" fmla="*/ 212979 h 3432945"/>
                  <a:gd name="connsiteX27" fmla="*/ 22813 w 4474667"/>
                  <a:gd name="connsiteY27" fmla="*/ 771720 h 3432945"/>
                  <a:gd name="connsiteX28" fmla="*/ 28337 w 4474667"/>
                  <a:gd name="connsiteY28" fmla="*/ 1408591 h 3432945"/>
                  <a:gd name="connsiteX29" fmla="*/ 207481 w 4474667"/>
                  <a:gd name="connsiteY29" fmla="*/ 1929452 h 3432945"/>
                  <a:gd name="connsiteX30" fmla="*/ 429242 w 4474667"/>
                  <a:gd name="connsiteY30" fmla="*/ 2249071 h 3432945"/>
                  <a:gd name="connsiteX31" fmla="*/ 602073 w 4474667"/>
                  <a:gd name="connsiteY31" fmla="*/ 2418745 h 3432945"/>
                  <a:gd name="connsiteX32" fmla="*/ 805682 w 4474667"/>
                  <a:gd name="connsiteY32" fmla="*/ 2403751 h 3432945"/>
                  <a:gd name="connsiteX33" fmla="*/ 1042437 w 4474667"/>
                  <a:gd name="connsiteY33" fmla="*/ 2341406 h 3432945"/>
                  <a:gd name="connsiteX34" fmla="*/ 1458337 w 4474667"/>
                  <a:gd name="connsiteY34" fmla="*/ 2283795 h 3432945"/>
                  <a:gd name="connsiteX35" fmla="*/ 1814258 w 4474667"/>
                  <a:gd name="connsiteY35" fmla="*/ 2334303 h 3432945"/>
                  <a:gd name="connsiteX36" fmla="*/ 2046278 w 4474667"/>
                  <a:gd name="connsiteY36" fmla="*/ 2444788 h 3432945"/>
                  <a:gd name="connsiteX37" fmla="*/ 1769275 w 4474667"/>
                  <a:gd name="connsiteY37" fmla="*/ 2385600 h 3432945"/>
                  <a:gd name="connsiteX38" fmla="*/ 1119777 w 4474667"/>
                  <a:gd name="connsiteY38" fmla="*/ 2480302 h 3432945"/>
                  <a:gd name="connsiteX39" fmla="*/ 1359689 w 4474667"/>
                  <a:gd name="connsiteY39" fmla="*/ 2816493 h 3432945"/>
                  <a:gd name="connsiteX40" fmla="*/ 1635114 w 4474667"/>
                  <a:gd name="connsiteY40" fmla="*/ 2973541 h 3432945"/>
                  <a:gd name="connsiteX41" fmla="*/ 2477961 w 4474667"/>
                  <a:gd name="connsiteY41" fmla="*/ 3305787 h 3432945"/>
                  <a:gd name="connsiteX42" fmla="*/ 3429716 w 4474667"/>
                  <a:gd name="connsiteY42" fmla="*/ 3436002 h 3432945"/>
                  <a:gd name="connsiteX43" fmla="*/ 4355428 w 4474667"/>
                  <a:gd name="connsiteY43" fmla="*/ 3297895 h 3432945"/>
                  <a:gd name="connsiteX44" fmla="*/ 4473805 w 4474667"/>
                  <a:gd name="connsiteY44" fmla="*/ 3230814 h 3432945"/>
                  <a:gd name="connsiteX45" fmla="*/ 4471438 w 4474667"/>
                  <a:gd name="connsiteY45" fmla="*/ 3182674 h 3432945"/>
                  <a:gd name="connsiteX46" fmla="*/ 1623276 w 4474667"/>
                  <a:gd name="connsiteY46" fmla="*/ 2177255 h 3432945"/>
                  <a:gd name="connsiteX47" fmla="*/ 1622487 w 4474667"/>
                  <a:gd name="connsiteY47" fmla="*/ 2175677 h 3432945"/>
                  <a:gd name="connsiteX48" fmla="*/ 1623276 w 4474667"/>
                  <a:gd name="connsiteY48" fmla="*/ 2175677 h 3432945"/>
                  <a:gd name="connsiteX49" fmla="*/ 1623276 w 4474667"/>
                  <a:gd name="connsiteY49" fmla="*/ 2175677 h 3432945"/>
                  <a:gd name="connsiteX50" fmla="*/ 1623276 w 4474667"/>
                  <a:gd name="connsiteY50" fmla="*/ 2177255 h 3432945"/>
                  <a:gd name="connsiteX51" fmla="*/ 1760594 w 4474667"/>
                  <a:gd name="connsiteY51" fmla="*/ 1968122 h 3432945"/>
                  <a:gd name="connsiteX52" fmla="*/ 1760594 w 4474667"/>
                  <a:gd name="connsiteY52" fmla="*/ 1968122 h 3432945"/>
                  <a:gd name="connsiteX53" fmla="*/ 1760594 w 4474667"/>
                  <a:gd name="connsiteY53" fmla="*/ 1968122 h 3432945"/>
                  <a:gd name="connsiteX54" fmla="*/ 1760594 w 4474667"/>
                  <a:gd name="connsiteY54" fmla="*/ 1968122 h 343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474667" h="3432945">
                    <a:moveTo>
                      <a:pt x="4471438" y="3182674"/>
                    </a:moveTo>
                    <a:cubicBezTo>
                      <a:pt x="4406725" y="3069032"/>
                      <a:pt x="4239418" y="2994060"/>
                      <a:pt x="4129721" y="2930925"/>
                    </a:cubicBezTo>
                    <a:cubicBezTo>
                      <a:pt x="3897701" y="2796764"/>
                      <a:pt x="3678309" y="2642084"/>
                      <a:pt x="3464440" y="2481091"/>
                    </a:cubicBezTo>
                    <a:cubicBezTo>
                      <a:pt x="3304236" y="2360346"/>
                      <a:pt x="3128248" y="2245914"/>
                      <a:pt x="2986195" y="2103861"/>
                    </a:cubicBezTo>
                    <a:cubicBezTo>
                      <a:pt x="2799159" y="1916825"/>
                      <a:pt x="2670522" y="1677702"/>
                      <a:pt x="2594760" y="1425953"/>
                    </a:cubicBezTo>
                    <a:cubicBezTo>
                      <a:pt x="2511896" y="1152107"/>
                      <a:pt x="2505583" y="877471"/>
                      <a:pt x="2504004" y="594154"/>
                    </a:cubicBezTo>
                    <a:cubicBezTo>
                      <a:pt x="2504004" y="511290"/>
                      <a:pt x="2506372" y="429215"/>
                      <a:pt x="2509529" y="346351"/>
                    </a:cubicBezTo>
                    <a:cubicBezTo>
                      <a:pt x="2510318" y="314783"/>
                      <a:pt x="2560825" y="100915"/>
                      <a:pt x="2481907" y="119066"/>
                    </a:cubicBezTo>
                    <a:cubicBezTo>
                      <a:pt x="2409302" y="135639"/>
                      <a:pt x="2337486" y="132482"/>
                      <a:pt x="2270406" y="98547"/>
                    </a:cubicBezTo>
                    <a:cubicBezTo>
                      <a:pt x="2217531" y="72504"/>
                      <a:pt x="2148083" y="-19830"/>
                      <a:pt x="2087316" y="3845"/>
                    </a:cubicBezTo>
                    <a:cubicBezTo>
                      <a:pt x="2013132" y="32256"/>
                      <a:pt x="1937371" y="62245"/>
                      <a:pt x="1857663" y="70926"/>
                    </a:cubicBezTo>
                    <a:cubicBezTo>
                      <a:pt x="1818993" y="75661"/>
                      <a:pt x="1777167" y="75661"/>
                      <a:pt x="1740075" y="62245"/>
                    </a:cubicBezTo>
                    <a:cubicBezTo>
                      <a:pt x="1677729" y="40148"/>
                      <a:pt x="1618541" y="-11938"/>
                      <a:pt x="1601968" y="83553"/>
                    </a:cubicBezTo>
                    <a:cubicBezTo>
                      <a:pt x="1582238" y="195617"/>
                      <a:pt x="1598811" y="304524"/>
                      <a:pt x="1598811" y="416588"/>
                    </a:cubicBezTo>
                    <a:cubicBezTo>
                      <a:pt x="1598811" y="512079"/>
                      <a:pt x="1605914" y="607570"/>
                      <a:pt x="1623276" y="701483"/>
                    </a:cubicBezTo>
                    <a:cubicBezTo>
                      <a:pt x="1644584" y="817493"/>
                      <a:pt x="1676940" y="929557"/>
                      <a:pt x="1694302" y="1046356"/>
                    </a:cubicBezTo>
                    <a:cubicBezTo>
                      <a:pt x="1710086" y="1130010"/>
                      <a:pt x="1715610" y="1214452"/>
                      <a:pt x="1728237" y="1298106"/>
                    </a:cubicBezTo>
                    <a:cubicBezTo>
                      <a:pt x="1759805" y="1509606"/>
                      <a:pt x="1840301" y="1701378"/>
                      <a:pt x="1949998" y="1884468"/>
                    </a:cubicBezTo>
                    <a:cubicBezTo>
                      <a:pt x="2027338" y="2013105"/>
                      <a:pt x="2139402" y="2123591"/>
                      <a:pt x="2237260" y="2238022"/>
                    </a:cubicBezTo>
                    <a:cubicBezTo>
                      <a:pt x="2212796" y="2209612"/>
                      <a:pt x="2174126" y="2202509"/>
                      <a:pt x="2144137" y="2181991"/>
                    </a:cubicBezTo>
                    <a:cubicBezTo>
                      <a:pt x="2107834" y="2156737"/>
                      <a:pt x="2076267" y="2118856"/>
                      <a:pt x="2046278" y="2087289"/>
                    </a:cubicBezTo>
                    <a:cubicBezTo>
                      <a:pt x="1982354" y="2020208"/>
                      <a:pt x="1923955" y="1948392"/>
                      <a:pt x="1870290" y="1872631"/>
                    </a:cubicBezTo>
                    <a:cubicBezTo>
                      <a:pt x="1747178" y="1698221"/>
                      <a:pt x="1630379" y="1482774"/>
                      <a:pt x="1581449" y="1273641"/>
                    </a:cubicBezTo>
                    <a:cubicBezTo>
                      <a:pt x="1555406" y="1161577"/>
                      <a:pt x="1552249" y="1046356"/>
                      <a:pt x="1519893" y="935870"/>
                    </a:cubicBezTo>
                    <a:cubicBezTo>
                      <a:pt x="1498585" y="864055"/>
                      <a:pt x="1474120" y="791450"/>
                      <a:pt x="1438607" y="725159"/>
                    </a:cubicBezTo>
                    <a:cubicBezTo>
                      <a:pt x="1375472" y="608359"/>
                      <a:pt x="1257095" y="534965"/>
                      <a:pt x="1146609" y="468674"/>
                    </a:cubicBezTo>
                    <a:cubicBezTo>
                      <a:pt x="973778" y="365291"/>
                      <a:pt x="785163" y="277692"/>
                      <a:pt x="594181" y="212979"/>
                    </a:cubicBezTo>
                    <a:cubicBezTo>
                      <a:pt x="254832" y="97758"/>
                      <a:pt x="65429" y="497874"/>
                      <a:pt x="22813" y="771720"/>
                    </a:cubicBezTo>
                    <a:cubicBezTo>
                      <a:pt x="-10333" y="982432"/>
                      <a:pt x="-6387" y="1198668"/>
                      <a:pt x="28337" y="1408591"/>
                    </a:cubicBezTo>
                    <a:cubicBezTo>
                      <a:pt x="58326" y="1590892"/>
                      <a:pt x="120671" y="1766880"/>
                      <a:pt x="207481" y="1929452"/>
                    </a:cubicBezTo>
                    <a:cubicBezTo>
                      <a:pt x="268249" y="2043883"/>
                      <a:pt x="343221" y="2151212"/>
                      <a:pt x="429242" y="2249071"/>
                    </a:cubicBezTo>
                    <a:cubicBezTo>
                      <a:pt x="481328" y="2309049"/>
                      <a:pt x="531047" y="2379286"/>
                      <a:pt x="602073" y="2418745"/>
                    </a:cubicBezTo>
                    <a:cubicBezTo>
                      <a:pt x="671521" y="2457415"/>
                      <a:pt x="737812" y="2432162"/>
                      <a:pt x="805682" y="2403751"/>
                    </a:cubicBezTo>
                    <a:cubicBezTo>
                      <a:pt x="879076" y="2372973"/>
                      <a:pt x="963519" y="2358767"/>
                      <a:pt x="1042437" y="2341406"/>
                    </a:cubicBezTo>
                    <a:cubicBezTo>
                      <a:pt x="1178966" y="2311416"/>
                      <a:pt x="1318651" y="2292476"/>
                      <a:pt x="1458337" y="2283795"/>
                    </a:cubicBezTo>
                    <a:cubicBezTo>
                      <a:pt x="1578292" y="2276692"/>
                      <a:pt x="1696670" y="2305892"/>
                      <a:pt x="1814258" y="2334303"/>
                    </a:cubicBezTo>
                    <a:cubicBezTo>
                      <a:pt x="1855296" y="2343773"/>
                      <a:pt x="2057326" y="2390335"/>
                      <a:pt x="2046278" y="2444788"/>
                    </a:cubicBezTo>
                    <a:cubicBezTo>
                      <a:pt x="1953154" y="2458205"/>
                      <a:pt x="1857663" y="2409275"/>
                      <a:pt x="1769275" y="2385600"/>
                    </a:cubicBezTo>
                    <a:cubicBezTo>
                      <a:pt x="1572768" y="2332724"/>
                      <a:pt x="1267354" y="2301157"/>
                      <a:pt x="1119777" y="2480302"/>
                    </a:cubicBezTo>
                    <a:cubicBezTo>
                      <a:pt x="1004556" y="2586841"/>
                      <a:pt x="1290241" y="2767564"/>
                      <a:pt x="1359689" y="2816493"/>
                    </a:cubicBezTo>
                    <a:cubicBezTo>
                      <a:pt x="1447288" y="2877261"/>
                      <a:pt x="1539622" y="2926190"/>
                      <a:pt x="1635114" y="2973541"/>
                    </a:cubicBezTo>
                    <a:cubicBezTo>
                      <a:pt x="1902647" y="3104545"/>
                      <a:pt x="2185174" y="3242652"/>
                      <a:pt x="2477961" y="3305787"/>
                    </a:cubicBezTo>
                    <a:cubicBezTo>
                      <a:pt x="2791267" y="3373657"/>
                      <a:pt x="3109308" y="3417062"/>
                      <a:pt x="3429716" y="3436002"/>
                    </a:cubicBezTo>
                    <a:cubicBezTo>
                      <a:pt x="3739865" y="3454154"/>
                      <a:pt x="4067376" y="3419429"/>
                      <a:pt x="4355428" y="3297895"/>
                    </a:cubicBezTo>
                    <a:cubicBezTo>
                      <a:pt x="4393308" y="3282111"/>
                      <a:pt x="4442238" y="3260804"/>
                      <a:pt x="4473805" y="3230814"/>
                    </a:cubicBezTo>
                    <a:cubicBezTo>
                      <a:pt x="4483275" y="3218188"/>
                      <a:pt x="4482486" y="3201615"/>
                      <a:pt x="4471438" y="3182674"/>
                    </a:cubicBezTo>
                    <a:close/>
                    <a:moveTo>
                      <a:pt x="1623276" y="2177255"/>
                    </a:moveTo>
                    <a:cubicBezTo>
                      <a:pt x="1623276" y="2176466"/>
                      <a:pt x="1623276" y="2176466"/>
                      <a:pt x="1622487" y="2175677"/>
                    </a:cubicBezTo>
                    <a:cubicBezTo>
                      <a:pt x="1622487" y="2175677"/>
                      <a:pt x="1622487" y="2175677"/>
                      <a:pt x="1623276" y="2175677"/>
                    </a:cubicBezTo>
                    <a:cubicBezTo>
                      <a:pt x="1623276" y="2175677"/>
                      <a:pt x="1623276" y="2175677"/>
                      <a:pt x="1623276" y="2175677"/>
                    </a:cubicBezTo>
                    <a:cubicBezTo>
                      <a:pt x="1623276" y="2176466"/>
                      <a:pt x="1623276" y="2177255"/>
                      <a:pt x="1623276" y="2177255"/>
                    </a:cubicBezTo>
                    <a:close/>
                    <a:moveTo>
                      <a:pt x="1760594" y="1968122"/>
                    </a:moveTo>
                    <a:cubicBezTo>
                      <a:pt x="1760594" y="1967333"/>
                      <a:pt x="1760594" y="1967333"/>
                      <a:pt x="1760594" y="1968122"/>
                    </a:cubicBezTo>
                    <a:cubicBezTo>
                      <a:pt x="1760594" y="1967333"/>
                      <a:pt x="1760594" y="1968122"/>
                      <a:pt x="1760594" y="1968122"/>
                    </a:cubicBezTo>
                    <a:cubicBezTo>
                      <a:pt x="1760594" y="1968122"/>
                      <a:pt x="1760594" y="1968122"/>
                      <a:pt x="1760594" y="196812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D342C1C-6B57-4F67-B374-D1D818478425}"/>
                  </a:ext>
                </a:extLst>
              </p:cNvPr>
              <p:cNvSpPr/>
              <p:nvPr/>
            </p:nvSpPr>
            <p:spPr>
              <a:xfrm>
                <a:off x="3624278" y="3363914"/>
                <a:ext cx="55243" cy="7892"/>
              </a:xfrm>
              <a:custGeom>
                <a:avLst/>
                <a:gdLst>
                  <a:gd name="connsiteX0" fmla="*/ 0 w 55242"/>
                  <a:gd name="connsiteY0" fmla="*/ 4319 h 0"/>
                  <a:gd name="connsiteX1" fmla="*/ 60767 w 55242"/>
                  <a:gd name="connsiteY1" fmla="*/ 4319 h 0"/>
                  <a:gd name="connsiteX2" fmla="*/ 0 w 55242"/>
                  <a:gd name="connsiteY2" fmla="*/ 4319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242">
                    <a:moveTo>
                      <a:pt x="0" y="4319"/>
                    </a:moveTo>
                    <a:cubicBezTo>
                      <a:pt x="20519" y="4319"/>
                      <a:pt x="41037" y="4319"/>
                      <a:pt x="60767" y="4319"/>
                    </a:cubicBezTo>
                    <a:cubicBezTo>
                      <a:pt x="41037" y="1162"/>
                      <a:pt x="20519" y="-3573"/>
                      <a:pt x="0" y="4319"/>
                    </a:cubicBezTo>
                    <a:close/>
                  </a:path>
                </a:pathLst>
              </a:custGeom>
              <a:solidFill>
                <a:srgbClr val="FEFEFE"/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F37953B-5FA2-4EB3-A427-9D1586644AD4}"/>
                  </a:ext>
                </a:extLst>
              </p:cNvPr>
              <p:cNvSpPr/>
              <p:nvPr/>
            </p:nvSpPr>
            <p:spPr>
              <a:xfrm>
                <a:off x="4896302" y="2447184"/>
                <a:ext cx="970695" cy="733940"/>
              </a:xfrm>
              <a:custGeom>
                <a:avLst/>
                <a:gdLst>
                  <a:gd name="connsiteX0" fmla="*/ 23815 w 970695"/>
                  <a:gd name="connsiteY0" fmla="*/ 612479 h 733940"/>
                  <a:gd name="connsiteX1" fmla="*/ 366320 w 970695"/>
                  <a:gd name="connsiteY1" fmla="*/ 648781 h 733940"/>
                  <a:gd name="connsiteX2" fmla="*/ 419196 w 970695"/>
                  <a:gd name="connsiteY2" fmla="*/ 667722 h 733940"/>
                  <a:gd name="connsiteX3" fmla="*/ 434190 w 970695"/>
                  <a:gd name="connsiteY3" fmla="*/ 673246 h 733940"/>
                  <a:gd name="connsiteX4" fmla="*/ 552568 w 970695"/>
                  <a:gd name="connsiteY4" fmla="*/ 704813 h 733940"/>
                  <a:gd name="connsiteX5" fmla="*/ 815366 w 970695"/>
                  <a:gd name="connsiteY5" fmla="*/ 697710 h 733940"/>
                  <a:gd name="connsiteX6" fmla="*/ 824836 w 970695"/>
                  <a:gd name="connsiteY6" fmla="*/ 689819 h 733940"/>
                  <a:gd name="connsiteX7" fmla="*/ 937689 w 970695"/>
                  <a:gd name="connsiteY7" fmla="*/ 518566 h 733940"/>
                  <a:gd name="connsiteX8" fmla="*/ 960575 w 970695"/>
                  <a:gd name="connsiteY8" fmla="*/ 288914 h 733940"/>
                  <a:gd name="connsiteX9" fmla="*/ 262937 w 970695"/>
                  <a:gd name="connsiteY9" fmla="*/ 41110 h 733940"/>
                  <a:gd name="connsiteX10" fmla="*/ 31707 w 970695"/>
                  <a:gd name="connsiteY10" fmla="*/ 394664 h 733940"/>
                  <a:gd name="connsiteX11" fmla="*/ 23815 w 970695"/>
                  <a:gd name="connsiteY11" fmla="*/ 612479 h 73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0695" h="733940">
                    <a:moveTo>
                      <a:pt x="23815" y="612479"/>
                    </a:moveTo>
                    <a:cubicBezTo>
                      <a:pt x="105890" y="704813"/>
                      <a:pt x="262148" y="689029"/>
                      <a:pt x="366320" y="648781"/>
                    </a:cubicBezTo>
                    <a:cubicBezTo>
                      <a:pt x="397099" y="636943"/>
                      <a:pt x="402623" y="638522"/>
                      <a:pt x="419196" y="667722"/>
                    </a:cubicBezTo>
                    <a:cubicBezTo>
                      <a:pt x="423142" y="674824"/>
                      <a:pt x="425509" y="677981"/>
                      <a:pt x="434190" y="673246"/>
                    </a:cubicBezTo>
                    <a:cubicBezTo>
                      <a:pt x="487855" y="644046"/>
                      <a:pt x="506795" y="681138"/>
                      <a:pt x="552568" y="704813"/>
                    </a:cubicBezTo>
                    <a:cubicBezTo>
                      <a:pt x="640956" y="751375"/>
                      <a:pt x="728555" y="739537"/>
                      <a:pt x="815366" y="697710"/>
                    </a:cubicBezTo>
                    <a:cubicBezTo>
                      <a:pt x="818522" y="695343"/>
                      <a:pt x="821679" y="692186"/>
                      <a:pt x="824836" y="689819"/>
                    </a:cubicBezTo>
                    <a:cubicBezTo>
                      <a:pt x="890338" y="664565"/>
                      <a:pt x="919538" y="580122"/>
                      <a:pt x="937689" y="518566"/>
                    </a:cubicBezTo>
                    <a:cubicBezTo>
                      <a:pt x="955051" y="460166"/>
                      <a:pt x="994510" y="342578"/>
                      <a:pt x="960575" y="288914"/>
                    </a:cubicBezTo>
                    <a:cubicBezTo>
                      <a:pt x="822468" y="71888"/>
                      <a:pt x="509163" y="-75689"/>
                      <a:pt x="262937" y="41110"/>
                    </a:cubicBezTo>
                    <a:cubicBezTo>
                      <a:pt x="108258" y="114504"/>
                      <a:pt x="105890" y="263660"/>
                      <a:pt x="31707" y="394664"/>
                    </a:cubicBezTo>
                    <a:cubicBezTo>
                      <a:pt x="3296" y="444383"/>
                      <a:pt x="-18801" y="564339"/>
                      <a:pt x="23815" y="612479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78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9E6FAFE-7CD9-45C1-ABCE-18E7FA40746F}"/>
                </a:ext>
              </a:extLst>
            </p:cNvPr>
            <p:cNvSpPr/>
            <p:nvPr/>
          </p:nvSpPr>
          <p:spPr>
            <a:xfrm>
              <a:off x="4890917" y="1225097"/>
              <a:ext cx="2233388" cy="1523123"/>
            </a:xfrm>
            <a:custGeom>
              <a:avLst/>
              <a:gdLst>
                <a:gd name="connsiteX0" fmla="*/ 2161573 w 2233387"/>
                <a:gd name="connsiteY0" fmla="*/ 432187 h 1523123"/>
                <a:gd name="connsiteX1" fmla="*/ 2238123 w 2233387"/>
                <a:gd name="connsiteY1" fmla="*/ 384047 h 1523123"/>
                <a:gd name="connsiteX2" fmla="*/ 1894828 w 2233387"/>
                <a:gd name="connsiteY2" fmla="*/ 2872 h 1523123"/>
                <a:gd name="connsiteX3" fmla="*/ 1885358 w 2233387"/>
                <a:gd name="connsiteY3" fmla="*/ 1293 h 1523123"/>
                <a:gd name="connsiteX4" fmla="*/ 982533 w 2233387"/>
                <a:gd name="connsiteY4" fmla="*/ 319334 h 1523123"/>
                <a:gd name="connsiteX5" fmla="*/ 377230 w 2233387"/>
                <a:gd name="connsiteY5" fmla="*/ 346166 h 1523123"/>
                <a:gd name="connsiteX6" fmla="*/ 363024 w 2233387"/>
                <a:gd name="connsiteY6" fmla="*/ 344588 h 1523123"/>
                <a:gd name="connsiteX7" fmla="*/ 245436 w 2233387"/>
                <a:gd name="connsiteY7" fmla="*/ 354058 h 1523123"/>
                <a:gd name="connsiteX8" fmla="*/ 194928 w 2233387"/>
                <a:gd name="connsiteY8" fmla="*/ 794422 h 1523123"/>
                <a:gd name="connsiteX9" fmla="*/ 0 w 2233387"/>
                <a:gd name="connsiteY9" fmla="*/ 1357899 h 1523123"/>
                <a:gd name="connsiteX10" fmla="*/ 535855 w 2233387"/>
                <a:gd name="connsiteY10" fmla="*/ 1114041 h 1523123"/>
                <a:gd name="connsiteX11" fmla="*/ 1040143 w 2233387"/>
                <a:gd name="connsiteY11" fmla="*/ 1525995 h 1523123"/>
                <a:gd name="connsiteX12" fmla="*/ 1234282 w 2233387"/>
                <a:gd name="connsiteY12" fmla="*/ 1158235 h 1523123"/>
                <a:gd name="connsiteX13" fmla="*/ 1512864 w 2233387"/>
                <a:gd name="connsiteY13" fmla="*/ 829935 h 1523123"/>
                <a:gd name="connsiteX14" fmla="*/ 2161573 w 2233387"/>
                <a:gd name="connsiteY14" fmla="*/ 432187 h 1523123"/>
                <a:gd name="connsiteX15" fmla="*/ 2152102 w 2233387"/>
                <a:gd name="connsiteY15" fmla="*/ 406144 h 1523123"/>
                <a:gd name="connsiteX16" fmla="*/ 2147367 w 2233387"/>
                <a:gd name="connsiteY16" fmla="*/ 404566 h 1523123"/>
                <a:gd name="connsiteX17" fmla="*/ 2152102 w 2233387"/>
                <a:gd name="connsiteY17" fmla="*/ 406144 h 152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33387" h="1523123">
                  <a:moveTo>
                    <a:pt x="2161573" y="432187"/>
                  </a:moveTo>
                  <a:cubicBezTo>
                    <a:pt x="2187615" y="419560"/>
                    <a:pt x="2212080" y="395885"/>
                    <a:pt x="2238123" y="384047"/>
                  </a:cubicBezTo>
                  <a:cubicBezTo>
                    <a:pt x="2166307" y="240416"/>
                    <a:pt x="1985584" y="129141"/>
                    <a:pt x="1894828" y="2872"/>
                  </a:cubicBezTo>
                  <a:cubicBezTo>
                    <a:pt x="1891672" y="-1074"/>
                    <a:pt x="1888515" y="-285"/>
                    <a:pt x="1885358" y="1293"/>
                  </a:cubicBezTo>
                  <a:cubicBezTo>
                    <a:pt x="1736992" y="66795"/>
                    <a:pt x="1167202" y="273561"/>
                    <a:pt x="982533" y="319334"/>
                  </a:cubicBezTo>
                  <a:cubicBezTo>
                    <a:pt x="853896" y="350901"/>
                    <a:pt x="419056" y="409301"/>
                    <a:pt x="377230" y="346166"/>
                  </a:cubicBezTo>
                  <a:cubicBezTo>
                    <a:pt x="375651" y="343799"/>
                    <a:pt x="364603" y="342220"/>
                    <a:pt x="363024" y="344588"/>
                  </a:cubicBezTo>
                  <a:cubicBezTo>
                    <a:pt x="348030" y="354058"/>
                    <a:pt x="261220" y="350112"/>
                    <a:pt x="245436" y="354058"/>
                  </a:cubicBezTo>
                  <a:cubicBezTo>
                    <a:pt x="183090" y="602651"/>
                    <a:pt x="180723" y="695774"/>
                    <a:pt x="194928" y="794422"/>
                  </a:cubicBezTo>
                  <a:cubicBezTo>
                    <a:pt x="223339" y="996453"/>
                    <a:pt x="76551" y="1114041"/>
                    <a:pt x="0" y="1357899"/>
                  </a:cubicBezTo>
                  <a:cubicBezTo>
                    <a:pt x="202031" y="1132193"/>
                    <a:pt x="445888" y="1106149"/>
                    <a:pt x="535855" y="1114041"/>
                  </a:cubicBezTo>
                  <a:cubicBezTo>
                    <a:pt x="752091" y="1132982"/>
                    <a:pt x="988057" y="1301867"/>
                    <a:pt x="1040143" y="1525995"/>
                  </a:cubicBezTo>
                  <a:cubicBezTo>
                    <a:pt x="1085916" y="1346850"/>
                    <a:pt x="1190088" y="1222159"/>
                    <a:pt x="1234282" y="1158235"/>
                  </a:cubicBezTo>
                  <a:cubicBezTo>
                    <a:pt x="1315568" y="1039069"/>
                    <a:pt x="1408692" y="929372"/>
                    <a:pt x="1512864" y="829935"/>
                  </a:cubicBezTo>
                  <a:cubicBezTo>
                    <a:pt x="1699111" y="652369"/>
                    <a:pt x="1929552" y="541094"/>
                    <a:pt x="2161573" y="432187"/>
                  </a:cubicBezTo>
                  <a:close/>
                  <a:moveTo>
                    <a:pt x="2152102" y="406144"/>
                  </a:moveTo>
                  <a:cubicBezTo>
                    <a:pt x="2150524" y="406144"/>
                    <a:pt x="2148946" y="405355"/>
                    <a:pt x="2147367" y="404566"/>
                  </a:cubicBezTo>
                  <a:cubicBezTo>
                    <a:pt x="2148946" y="404566"/>
                    <a:pt x="2150524" y="405355"/>
                    <a:pt x="2152102" y="406144"/>
                  </a:cubicBezTo>
                  <a:close/>
                </a:path>
              </a:pathLst>
            </a:custGeom>
            <a:solidFill>
              <a:schemeClr val="accent2">
                <a:lumMod val="75000"/>
                <a:lumOff val="25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12CC111-E63E-4CB9-9A37-606AC664DEA8}"/>
                </a:ext>
              </a:extLst>
            </p:cNvPr>
            <p:cNvSpPr/>
            <p:nvPr/>
          </p:nvSpPr>
          <p:spPr>
            <a:xfrm>
              <a:off x="4093930" y="1553679"/>
              <a:ext cx="986479" cy="1720419"/>
            </a:xfrm>
            <a:custGeom>
              <a:avLst/>
              <a:gdLst>
                <a:gd name="connsiteX0" fmla="*/ 994283 w 986478"/>
                <a:gd name="connsiteY0" fmla="*/ 509245 h 1720418"/>
                <a:gd name="connsiteX1" fmla="*/ 878273 w 986478"/>
                <a:gd name="connsiteY1" fmla="*/ 147010 h 1720418"/>
                <a:gd name="connsiteX2" fmla="*/ 744112 w 986478"/>
                <a:gd name="connsiteY2" fmla="*/ 73616 h 1720418"/>
                <a:gd name="connsiteX3" fmla="*/ 398450 w 986478"/>
                <a:gd name="connsiteY3" fmla="*/ 222 h 1720418"/>
                <a:gd name="connsiteX4" fmla="*/ 102506 w 986478"/>
                <a:gd name="connsiteY4" fmla="*/ 124913 h 1720418"/>
                <a:gd name="connsiteX5" fmla="*/ 10172 w 986478"/>
                <a:gd name="connsiteY5" fmla="*/ 255918 h 1720418"/>
                <a:gd name="connsiteX6" fmla="*/ 1491 w 986478"/>
                <a:gd name="connsiteY6" fmla="*/ 441376 h 1720418"/>
                <a:gd name="connsiteX7" fmla="*/ 35425 w 986478"/>
                <a:gd name="connsiteY7" fmla="*/ 700228 h 1720418"/>
                <a:gd name="connsiteX8" fmla="*/ 105663 w 986478"/>
                <a:gd name="connsiteY8" fmla="*/ 951188 h 1720418"/>
                <a:gd name="connsiteX9" fmla="*/ 217727 w 986478"/>
                <a:gd name="connsiteY9" fmla="*/ 1258969 h 1720418"/>
                <a:gd name="connsiteX10" fmla="*/ 381877 w 986478"/>
                <a:gd name="connsiteY10" fmla="*/ 1554123 h 1720418"/>
                <a:gd name="connsiteX11" fmla="*/ 474211 w 986478"/>
                <a:gd name="connsiteY11" fmla="*/ 1663031 h 1720418"/>
                <a:gd name="connsiteX12" fmla="*/ 531032 w 986478"/>
                <a:gd name="connsiteY12" fmla="*/ 1708803 h 1720418"/>
                <a:gd name="connsiteX13" fmla="*/ 577594 w 986478"/>
                <a:gd name="connsiteY13" fmla="*/ 1701701 h 1720418"/>
                <a:gd name="connsiteX14" fmla="*/ 841970 w 986478"/>
                <a:gd name="connsiteY14" fmla="*/ 913307 h 1720418"/>
                <a:gd name="connsiteX15" fmla="*/ 920889 w 986478"/>
                <a:gd name="connsiteY15" fmla="*/ 752314 h 1720418"/>
                <a:gd name="connsiteX16" fmla="*/ 963505 w 986478"/>
                <a:gd name="connsiteY16" fmla="*/ 668660 h 1720418"/>
                <a:gd name="connsiteX17" fmla="*/ 994283 w 986478"/>
                <a:gd name="connsiteY17" fmla="*/ 509245 h 1720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6478" h="1720418">
                  <a:moveTo>
                    <a:pt x="994283" y="509245"/>
                  </a:moveTo>
                  <a:cubicBezTo>
                    <a:pt x="995861" y="371927"/>
                    <a:pt x="954824" y="205410"/>
                    <a:pt x="878273" y="147010"/>
                  </a:cubicBezTo>
                  <a:cubicBezTo>
                    <a:pt x="837235" y="115443"/>
                    <a:pt x="791463" y="93346"/>
                    <a:pt x="744112" y="73616"/>
                  </a:cubicBezTo>
                  <a:cubicBezTo>
                    <a:pt x="633626" y="27844"/>
                    <a:pt x="519984" y="-2935"/>
                    <a:pt x="398450" y="222"/>
                  </a:cubicBezTo>
                  <a:cubicBezTo>
                    <a:pt x="288753" y="2590"/>
                    <a:pt x="182213" y="49941"/>
                    <a:pt x="102506" y="124913"/>
                  </a:cubicBezTo>
                  <a:cubicBezTo>
                    <a:pt x="64625" y="160426"/>
                    <a:pt x="22798" y="203042"/>
                    <a:pt x="10172" y="255918"/>
                  </a:cubicBezTo>
                  <a:cubicBezTo>
                    <a:pt x="-3245" y="314317"/>
                    <a:pt x="-88" y="382187"/>
                    <a:pt x="1491" y="441376"/>
                  </a:cubicBezTo>
                  <a:cubicBezTo>
                    <a:pt x="3858" y="528186"/>
                    <a:pt x="15696" y="614996"/>
                    <a:pt x="35425" y="700228"/>
                  </a:cubicBezTo>
                  <a:cubicBezTo>
                    <a:pt x="55155" y="785459"/>
                    <a:pt x="85144" y="865956"/>
                    <a:pt x="105663" y="951188"/>
                  </a:cubicBezTo>
                  <a:cubicBezTo>
                    <a:pt x="130916" y="1057727"/>
                    <a:pt x="164851" y="1162689"/>
                    <a:pt x="217727" y="1258969"/>
                  </a:cubicBezTo>
                  <a:cubicBezTo>
                    <a:pt x="271391" y="1356828"/>
                    <a:pt x="317953" y="1461000"/>
                    <a:pt x="381877" y="1554123"/>
                  </a:cubicBezTo>
                  <a:cubicBezTo>
                    <a:pt x="408709" y="1593583"/>
                    <a:pt x="439487" y="1630674"/>
                    <a:pt x="474211" y="1663031"/>
                  </a:cubicBezTo>
                  <a:cubicBezTo>
                    <a:pt x="492362" y="1679604"/>
                    <a:pt x="511303" y="1694598"/>
                    <a:pt x="531032" y="1708803"/>
                  </a:cubicBezTo>
                  <a:cubicBezTo>
                    <a:pt x="553129" y="1723798"/>
                    <a:pt x="568913" y="1734847"/>
                    <a:pt x="577594" y="1701701"/>
                  </a:cubicBezTo>
                  <a:cubicBezTo>
                    <a:pt x="644675" y="1431800"/>
                    <a:pt x="744901" y="1161110"/>
                    <a:pt x="841970" y="913307"/>
                  </a:cubicBezTo>
                  <a:cubicBezTo>
                    <a:pt x="864068" y="858064"/>
                    <a:pt x="894057" y="805978"/>
                    <a:pt x="920889" y="752314"/>
                  </a:cubicBezTo>
                  <a:cubicBezTo>
                    <a:pt x="935094" y="723903"/>
                    <a:pt x="949299" y="696282"/>
                    <a:pt x="963505" y="668660"/>
                  </a:cubicBezTo>
                  <a:cubicBezTo>
                    <a:pt x="983234" y="630779"/>
                    <a:pt x="993494" y="573169"/>
                    <a:pt x="994283" y="509245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06450DC-B6FE-42D0-B57A-37E61FCE3D0F}"/>
                </a:ext>
              </a:extLst>
            </p:cNvPr>
            <p:cNvSpPr/>
            <p:nvPr/>
          </p:nvSpPr>
          <p:spPr>
            <a:xfrm>
              <a:off x="7702521" y="2814976"/>
              <a:ext cx="323565" cy="189404"/>
            </a:xfrm>
            <a:custGeom>
              <a:avLst/>
              <a:gdLst>
                <a:gd name="connsiteX0" fmla="*/ 317506 w 323565"/>
                <a:gd name="connsiteY0" fmla="*/ 165768 h 189403"/>
                <a:gd name="connsiteX1" fmla="*/ 304090 w 323565"/>
                <a:gd name="connsiteY1" fmla="*/ 126309 h 189403"/>
                <a:gd name="connsiteX2" fmla="*/ 196762 w 323565"/>
                <a:gd name="connsiteY2" fmla="*/ 33185 h 189403"/>
                <a:gd name="connsiteX3" fmla="*/ 50763 w 323565"/>
                <a:gd name="connsiteY3" fmla="*/ 828 h 189403"/>
                <a:gd name="connsiteX4" fmla="*/ 27876 w 323565"/>
                <a:gd name="connsiteY4" fmla="*/ 3985 h 189403"/>
                <a:gd name="connsiteX5" fmla="*/ 27087 w 323565"/>
                <a:gd name="connsiteY5" fmla="*/ 3985 h 189403"/>
                <a:gd name="connsiteX6" fmla="*/ 1044 w 323565"/>
                <a:gd name="connsiteY6" fmla="*/ 71066 h 189403"/>
                <a:gd name="connsiteX7" fmla="*/ 35768 w 323565"/>
                <a:gd name="connsiteY7" fmla="*/ 120784 h 189403"/>
                <a:gd name="connsiteX8" fmla="*/ 89433 w 323565"/>
                <a:gd name="connsiteY8" fmla="*/ 142092 h 189403"/>
                <a:gd name="connsiteX9" fmla="*/ 328555 w 323565"/>
                <a:gd name="connsiteY9" fmla="*/ 191811 h 189403"/>
                <a:gd name="connsiteX10" fmla="*/ 317506 w 323565"/>
                <a:gd name="connsiteY10" fmla="*/ 165768 h 18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565" h="189403">
                  <a:moveTo>
                    <a:pt x="317506" y="165768"/>
                  </a:moveTo>
                  <a:cubicBezTo>
                    <a:pt x="311982" y="149195"/>
                    <a:pt x="305669" y="130254"/>
                    <a:pt x="304090" y="126309"/>
                  </a:cubicBezTo>
                  <a:cubicBezTo>
                    <a:pt x="282783" y="86849"/>
                    <a:pt x="244113" y="40287"/>
                    <a:pt x="196762" y="33185"/>
                  </a:cubicBezTo>
                  <a:cubicBezTo>
                    <a:pt x="147043" y="25293"/>
                    <a:pt x="100481" y="6353"/>
                    <a:pt x="50763" y="828"/>
                  </a:cubicBezTo>
                  <a:cubicBezTo>
                    <a:pt x="42082" y="39"/>
                    <a:pt x="34979" y="-1539"/>
                    <a:pt x="27876" y="3985"/>
                  </a:cubicBezTo>
                  <a:cubicBezTo>
                    <a:pt x="27876" y="3985"/>
                    <a:pt x="27087" y="3985"/>
                    <a:pt x="27087" y="3985"/>
                  </a:cubicBezTo>
                  <a:cubicBezTo>
                    <a:pt x="8147" y="22136"/>
                    <a:pt x="-3691" y="43444"/>
                    <a:pt x="1044" y="71066"/>
                  </a:cubicBezTo>
                  <a:cubicBezTo>
                    <a:pt x="-1323" y="75012"/>
                    <a:pt x="27876" y="116049"/>
                    <a:pt x="35768" y="120784"/>
                  </a:cubicBezTo>
                  <a:cubicBezTo>
                    <a:pt x="53130" y="129465"/>
                    <a:pt x="69703" y="138935"/>
                    <a:pt x="89433" y="142092"/>
                  </a:cubicBezTo>
                  <a:cubicBezTo>
                    <a:pt x="169929" y="154719"/>
                    <a:pt x="248847" y="175238"/>
                    <a:pt x="328555" y="191811"/>
                  </a:cubicBezTo>
                  <a:cubicBezTo>
                    <a:pt x="326977" y="191021"/>
                    <a:pt x="322242" y="179184"/>
                    <a:pt x="317506" y="165768"/>
                  </a:cubicBezTo>
                  <a:close/>
                </a:path>
              </a:pathLst>
            </a:custGeom>
            <a:solidFill>
              <a:schemeClr val="accent1"/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EEC9188-0544-4C63-87A3-851DE84729A6}"/>
                </a:ext>
              </a:extLst>
            </p:cNvPr>
            <p:cNvSpPr/>
            <p:nvPr/>
          </p:nvSpPr>
          <p:spPr>
            <a:xfrm>
              <a:off x="7712246" y="2826268"/>
              <a:ext cx="94702" cy="102594"/>
            </a:xfrm>
            <a:custGeom>
              <a:avLst/>
              <a:gdLst>
                <a:gd name="connsiteX0" fmla="*/ 0 w 94701"/>
                <a:gd name="connsiteY0" fmla="*/ 51093 h 102593"/>
                <a:gd name="connsiteX1" fmla="*/ 70237 w 94701"/>
                <a:gd name="connsiteY1" fmla="*/ 12423 h 102593"/>
                <a:gd name="connsiteX2" fmla="*/ 78918 w 94701"/>
                <a:gd name="connsiteY2" fmla="*/ 21104 h 102593"/>
                <a:gd name="connsiteX3" fmla="*/ 94702 w 94701"/>
                <a:gd name="connsiteY3" fmla="*/ 62141 h 102593"/>
                <a:gd name="connsiteX4" fmla="*/ 80497 w 94701"/>
                <a:gd name="connsiteY4" fmla="*/ 103179 h 102593"/>
                <a:gd name="connsiteX5" fmla="*/ 26832 w 94701"/>
                <a:gd name="connsiteY5" fmla="*/ 93709 h 102593"/>
                <a:gd name="connsiteX6" fmla="*/ 0 w 94701"/>
                <a:gd name="connsiteY6" fmla="*/ 51093 h 10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701" h="102593">
                  <a:moveTo>
                    <a:pt x="0" y="51093"/>
                  </a:moveTo>
                  <a:cubicBezTo>
                    <a:pt x="4735" y="-993"/>
                    <a:pt x="26832" y="-12042"/>
                    <a:pt x="70237" y="12423"/>
                  </a:cubicBezTo>
                  <a:cubicBezTo>
                    <a:pt x="73394" y="15580"/>
                    <a:pt x="76551" y="17947"/>
                    <a:pt x="78918" y="21104"/>
                  </a:cubicBezTo>
                  <a:cubicBezTo>
                    <a:pt x="86021" y="34520"/>
                    <a:pt x="91546" y="47936"/>
                    <a:pt x="94702" y="62141"/>
                  </a:cubicBezTo>
                  <a:cubicBezTo>
                    <a:pt x="97859" y="78714"/>
                    <a:pt x="100226" y="94498"/>
                    <a:pt x="80497" y="103179"/>
                  </a:cubicBezTo>
                  <a:cubicBezTo>
                    <a:pt x="59978" y="112649"/>
                    <a:pt x="37881" y="109492"/>
                    <a:pt x="26832" y="93709"/>
                  </a:cubicBezTo>
                  <a:cubicBezTo>
                    <a:pt x="17362" y="80293"/>
                    <a:pt x="9470" y="65298"/>
                    <a:pt x="0" y="5109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3B44A47-7311-4561-9D1D-F1852490B686}"/>
                </a:ext>
              </a:extLst>
            </p:cNvPr>
            <p:cNvSpPr/>
            <p:nvPr/>
          </p:nvSpPr>
          <p:spPr>
            <a:xfrm>
              <a:off x="7745546" y="2853054"/>
              <a:ext cx="31567" cy="63135"/>
            </a:xfrm>
            <a:custGeom>
              <a:avLst/>
              <a:gdLst>
                <a:gd name="connsiteX0" fmla="*/ 15630 w 31567"/>
                <a:gd name="connsiteY0" fmla="*/ 60609 h 63134"/>
                <a:gd name="connsiteX1" fmla="*/ 3003 w 31567"/>
                <a:gd name="connsiteY1" fmla="*/ 46404 h 63134"/>
                <a:gd name="connsiteX2" fmla="*/ 635 w 31567"/>
                <a:gd name="connsiteY2" fmla="*/ 14047 h 63134"/>
                <a:gd name="connsiteX3" fmla="*/ 23522 w 31567"/>
                <a:gd name="connsiteY3" fmla="*/ 4577 h 63134"/>
                <a:gd name="connsiteX4" fmla="*/ 28257 w 31567"/>
                <a:gd name="connsiteY4" fmla="*/ 62188 h 63134"/>
                <a:gd name="connsiteX5" fmla="*/ 15630 w 31567"/>
                <a:gd name="connsiteY5" fmla="*/ 60609 h 6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67" h="63134">
                  <a:moveTo>
                    <a:pt x="15630" y="60609"/>
                  </a:moveTo>
                  <a:cubicBezTo>
                    <a:pt x="10105" y="57452"/>
                    <a:pt x="5371" y="52718"/>
                    <a:pt x="3003" y="46404"/>
                  </a:cubicBezTo>
                  <a:cubicBezTo>
                    <a:pt x="635" y="35355"/>
                    <a:pt x="-943" y="24307"/>
                    <a:pt x="635" y="14047"/>
                  </a:cubicBezTo>
                  <a:cubicBezTo>
                    <a:pt x="2214" y="-158"/>
                    <a:pt x="11684" y="-4104"/>
                    <a:pt x="23522" y="4577"/>
                  </a:cubicBezTo>
                  <a:cubicBezTo>
                    <a:pt x="40884" y="17204"/>
                    <a:pt x="44040" y="47982"/>
                    <a:pt x="28257" y="62188"/>
                  </a:cubicBezTo>
                  <a:cubicBezTo>
                    <a:pt x="24311" y="65344"/>
                    <a:pt x="19576" y="62188"/>
                    <a:pt x="15630" y="60609"/>
                  </a:cubicBezTo>
                  <a:close/>
                </a:path>
              </a:pathLst>
            </a:custGeom>
            <a:solidFill>
              <a:srgbClr val="393939"/>
            </a:solidFill>
            <a:ln w="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69BBE699-1411-45BB-B25C-FB81F5AE8128}"/>
              </a:ext>
            </a:extLst>
          </p:cNvPr>
          <p:cNvSpPr txBox="1"/>
          <p:nvPr/>
        </p:nvSpPr>
        <p:spPr>
          <a:xfrm>
            <a:off x="902095" y="4310128"/>
            <a:ext cx="1277157" cy="276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دهلیز راست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D91BCAF-5F15-4C72-A052-5ACD39007C3E}"/>
              </a:ext>
            </a:extLst>
          </p:cNvPr>
          <p:cNvSpPr txBox="1"/>
          <p:nvPr/>
        </p:nvSpPr>
        <p:spPr>
          <a:xfrm>
            <a:off x="1286023" y="4817590"/>
            <a:ext cx="1020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سه لتیشیر فلکه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4C9B7DD-CFA4-47D5-AF5A-32524CF177A9}"/>
              </a:ext>
            </a:extLst>
          </p:cNvPr>
          <p:cNvSpPr txBox="1"/>
          <p:nvPr/>
        </p:nvSpPr>
        <p:spPr>
          <a:xfrm>
            <a:off x="2264138" y="5522712"/>
            <a:ext cx="1277157" cy="276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بطن راست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A03BD5D-B18E-4C12-B413-C218557C0A23}"/>
              </a:ext>
            </a:extLst>
          </p:cNvPr>
          <p:cNvSpPr txBox="1"/>
          <p:nvPr/>
        </p:nvSpPr>
        <p:spPr>
          <a:xfrm>
            <a:off x="3178280" y="4706426"/>
            <a:ext cx="1277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ترک کرد  بطن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6E41B2F-C30F-4564-AA01-FB52D773A2CC}"/>
              </a:ext>
            </a:extLst>
          </p:cNvPr>
          <p:cNvSpPr txBox="1"/>
          <p:nvPr/>
        </p:nvSpPr>
        <p:spPr>
          <a:xfrm>
            <a:off x="2805401" y="3185891"/>
            <a:ext cx="901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دهلیز چپ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603D001-A170-49CD-8818-6A8B0EC0014A}"/>
              </a:ext>
            </a:extLst>
          </p:cNvPr>
          <p:cNvSpPr txBox="1"/>
          <p:nvPr/>
        </p:nvSpPr>
        <p:spPr>
          <a:xfrm>
            <a:off x="2476204" y="4120632"/>
            <a:ext cx="10208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آئورتشیر فلکه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67B5E6B-87F4-4A4F-B077-8F0BC16CA721}"/>
              </a:ext>
            </a:extLst>
          </p:cNvPr>
          <p:cNvSpPr txBox="1"/>
          <p:nvPr/>
        </p:nvSpPr>
        <p:spPr>
          <a:xfrm>
            <a:off x="2853693" y="3773996"/>
            <a:ext cx="102089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050" b="1" dirty="0">
                <a:solidFill>
                  <a:schemeClr val="bg1"/>
                </a:solidFill>
                <a:cs typeface="B Nazanin" panose="00000700000000000000" pitchFamily="2" charset="-78"/>
              </a:rPr>
              <a:t>میترالشیر فلکه</a:t>
            </a:r>
            <a:endParaRPr lang="ko-KR" altLang="en-US" sz="105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EA3B716-4A83-401C-99E2-67EA2845C4C2}"/>
              </a:ext>
            </a:extLst>
          </p:cNvPr>
          <p:cNvSpPr txBox="1"/>
          <p:nvPr/>
        </p:nvSpPr>
        <p:spPr>
          <a:xfrm>
            <a:off x="1801079" y="3882507"/>
            <a:ext cx="102089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050" b="1" dirty="0">
                <a:cs typeface="B Nazanin" panose="00000700000000000000" pitchFamily="2" charset="-78"/>
              </a:rPr>
              <a:t>ریویشیر فلکه</a:t>
            </a:r>
            <a:endParaRPr lang="ko-KR" altLang="en-US" sz="1050" b="1" dirty="0"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A539361-AC9D-4C14-A610-5BD81AE8056D}"/>
              </a:ext>
            </a:extLst>
          </p:cNvPr>
          <p:cNvSpPr txBox="1"/>
          <p:nvPr/>
        </p:nvSpPr>
        <p:spPr>
          <a:xfrm>
            <a:off x="2176724" y="2877997"/>
            <a:ext cx="10208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ریویشریان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9CCAEB0-2763-4863-97D1-BEF61CE3B67D}"/>
              </a:ext>
            </a:extLst>
          </p:cNvPr>
          <p:cNvSpPr txBox="1"/>
          <p:nvPr/>
        </p:nvSpPr>
        <p:spPr>
          <a:xfrm>
            <a:off x="4137998" y="3407954"/>
            <a:ext cx="1020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انسداد شریان قلبشریان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F6ED47C-79A0-4E5E-9611-317F4A26DE0D}"/>
              </a:ext>
            </a:extLst>
          </p:cNvPr>
          <p:cNvSpPr txBox="1"/>
          <p:nvPr/>
        </p:nvSpPr>
        <p:spPr>
          <a:xfrm>
            <a:off x="1702095" y="2297134"/>
            <a:ext cx="1020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آئورت - شریان بزرگ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314599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9C908851-EF33-445D-B6CF-386A176641FD}"/>
              </a:ext>
            </a:extLst>
          </p:cNvPr>
          <p:cNvCxnSpPr>
            <a:cxnSpLocks/>
          </p:cNvCxnSpPr>
          <p:nvPr/>
        </p:nvCxnSpPr>
        <p:spPr>
          <a:xfrm flipH="1">
            <a:off x="-1113" y="4082040"/>
            <a:ext cx="7205870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Oval 72">
            <a:extLst>
              <a:ext uri="{FF2B5EF4-FFF2-40B4-BE49-F238E27FC236}">
                <a16:creationId xmlns:a16="http://schemas.microsoft.com/office/drawing/2014/main" id="{1AF24295-A287-4176-A1CE-E0FB5AE8E744}"/>
              </a:ext>
            </a:extLst>
          </p:cNvPr>
          <p:cNvSpPr/>
          <p:nvPr/>
        </p:nvSpPr>
        <p:spPr>
          <a:xfrm flipH="1">
            <a:off x="6599208" y="2011700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74" name="Freeform 31">
            <a:extLst>
              <a:ext uri="{FF2B5EF4-FFF2-40B4-BE49-F238E27FC236}">
                <a16:creationId xmlns:a16="http://schemas.microsoft.com/office/drawing/2014/main" id="{B7B6F528-C89B-4C92-AC16-CB79EAF5F413}"/>
              </a:ext>
            </a:extLst>
          </p:cNvPr>
          <p:cNvSpPr>
            <a:spLocks noChangeAspect="1"/>
          </p:cNvSpPr>
          <p:nvPr/>
        </p:nvSpPr>
        <p:spPr>
          <a:xfrm rot="8580000">
            <a:off x="6739828" y="2152750"/>
            <a:ext cx="324311" cy="323447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2A62C814-0A67-4751-AC8E-41DFE0C66E02}"/>
              </a:ext>
            </a:extLst>
          </p:cNvPr>
          <p:cNvGrpSpPr/>
          <p:nvPr/>
        </p:nvGrpSpPr>
        <p:grpSpPr>
          <a:xfrm flipH="1">
            <a:off x="1701614" y="1960531"/>
            <a:ext cx="4735786" cy="707886"/>
            <a:chOff x="592509" y="1556792"/>
            <a:chExt cx="2361076" cy="707886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A3D1E3ED-1FEA-4319-9EEA-3C616797BAFD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B9259F4A-9498-4E32-B901-391CCF3BFA62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9" name="Oval 78">
            <a:extLst>
              <a:ext uri="{FF2B5EF4-FFF2-40B4-BE49-F238E27FC236}">
                <a16:creationId xmlns:a16="http://schemas.microsoft.com/office/drawing/2014/main" id="{B1C0AFF6-9A6A-4D32-A2B3-FBD9E2C7ECB7}"/>
              </a:ext>
            </a:extLst>
          </p:cNvPr>
          <p:cNvSpPr/>
          <p:nvPr/>
        </p:nvSpPr>
        <p:spPr>
          <a:xfrm flipH="1">
            <a:off x="6599208" y="5480247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80" name="Rectangle 1">
            <a:extLst>
              <a:ext uri="{FF2B5EF4-FFF2-40B4-BE49-F238E27FC236}">
                <a16:creationId xmlns:a16="http://schemas.microsoft.com/office/drawing/2014/main" id="{39E9BAFA-12B8-4193-9B78-893FA29DC3CD}"/>
              </a:ext>
            </a:extLst>
          </p:cNvPr>
          <p:cNvSpPr>
            <a:spLocks noChangeAspect="1"/>
          </p:cNvSpPr>
          <p:nvPr/>
        </p:nvSpPr>
        <p:spPr>
          <a:xfrm>
            <a:off x="6755259" y="5636575"/>
            <a:ext cx="293456" cy="29289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3F9FCB3A-0966-4148-9A67-720E53A954EE}"/>
              </a:ext>
            </a:extLst>
          </p:cNvPr>
          <p:cNvGrpSpPr/>
          <p:nvPr/>
        </p:nvGrpSpPr>
        <p:grpSpPr>
          <a:xfrm flipH="1">
            <a:off x="1701615" y="5429078"/>
            <a:ext cx="4735786" cy="707886"/>
            <a:chOff x="592509" y="1556792"/>
            <a:chExt cx="2361076" cy="707886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7325B36A-4219-4418-9608-87C151FE5DB9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EF8C6E81-3B9A-4AC6-8C8E-ACA4E819A6FA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Oval 84">
            <a:extLst>
              <a:ext uri="{FF2B5EF4-FFF2-40B4-BE49-F238E27FC236}">
                <a16:creationId xmlns:a16="http://schemas.microsoft.com/office/drawing/2014/main" id="{ADD5F755-2452-4F9B-A748-0265FE4D519C}"/>
              </a:ext>
            </a:extLst>
          </p:cNvPr>
          <p:cNvSpPr/>
          <p:nvPr/>
        </p:nvSpPr>
        <p:spPr>
          <a:xfrm flipH="1">
            <a:off x="5363442" y="4370446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86" name="Rounded Rectangle 9">
            <a:extLst>
              <a:ext uri="{FF2B5EF4-FFF2-40B4-BE49-F238E27FC236}">
                <a16:creationId xmlns:a16="http://schemas.microsoft.com/office/drawing/2014/main" id="{DEF08CA4-BD6E-41A9-8935-FBC8F0DFFCD0}"/>
              </a:ext>
            </a:extLst>
          </p:cNvPr>
          <p:cNvSpPr>
            <a:spLocks/>
          </p:cNvSpPr>
          <p:nvPr/>
        </p:nvSpPr>
        <p:spPr>
          <a:xfrm>
            <a:off x="5525333" y="4532336"/>
            <a:ext cx="281770" cy="28177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81E2DA44-C141-4390-BF83-191B06C58E0C}"/>
              </a:ext>
            </a:extLst>
          </p:cNvPr>
          <p:cNvGrpSpPr/>
          <p:nvPr/>
        </p:nvGrpSpPr>
        <p:grpSpPr>
          <a:xfrm flipH="1">
            <a:off x="465847" y="4319277"/>
            <a:ext cx="4735786" cy="707886"/>
            <a:chOff x="592509" y="1556792"/>
            <a:chExt cx="2361076" cy="707886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4D54804-7557-4B14-AB1E-C43D5FA7BB16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60981BBD-6887-46D6-9F31-1E6832472143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" name="Oval 90">
            <a:extLst>
              <a:ext uri="{FF2B5EF4-FFF2-40B4-BE49-F238E27FC236}">
                <a16:creationId xmlns:a16="http://schemas.microsoft.com/office/drawing/2014/main" id="{FB54CA28-5159-408A-9124-E6F54B2DA7FE}"/>
              </a:ext>
            </a:extLst>
          </p:cNvPr>
          <p:cNvSpPr/>
          <p:nvPr/>
        </p:nvSpPr>
        <p:spPr>
          <a:xfrm flipH="1">
            <a:off x="5363442" y="3121500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cs typeface="B Nazanin" panose="00000700000000000000" pitchFamily="2" charset="-78"/>
            </a:endParaRPr>
          </a:p>
        </p:txBody>
      </p:sp>
      <p:sp>
        <p:nvSpPr>
          <p:cNvPr id="92" name="Donut 6">
            <a:extLst>
              <a:ext uri="{FF2B5EF4-FFF2-40B4-BE49-F238E27FC236}">
                <a16:creationId xmlns:a16="http://schemas.microsoft.com/office/drawing/2014/main" id="{0A94BBE7-055D-4914-91DA-F5A1FDBF3C55}"/>
              </a:ext>
            </a:extLst>
          </p:cNvPr>
          <p:cNvSpPr>
            <a:spLocks noChangeAspect="1"/>
          </p:cNvSpPr>
          <p:nvPr/>
        </p:nvSpPr>
        <p:spPr>
          <a:xfrm>
            <a:off x="5493176" y="3251236"/>
            <a:ext cx="346079" cy="346079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014099A7-792B-4BE1-9E6A-54675D51360A}"/>
              </a:ext>
            </a:extLst>
          </p:cNvPr>
          <p:cNvGrpSpPr/>
          <p:nvPr/>
        </p:nvGrpSpPr>
        <p:grpSpPr>
          <a:xfrm flipH="1">
            <a:off x="465848" y="3070331"/>
            <a:ext cx="4735786" cy="707886"/>
            <a:chOff x="592509" y="1556792"/>
            <a:chExt cx="2361076" cy="707886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51E28159-8966-4292-9DE6-7EB33F577B1E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F24E5D0-9FEF-4574-842B-323E31CB48B3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Elipse 31">
            <a:extLst>
              <a:ext uri="{FF2B5EF4-FFF2-40B4-BE49-F238E27FC236}">
                <a16:creationId xmlns:a16="http://schemas.microsoft.com/office/drawing/2014/main" id="{1A35171D-A15E-4228-A721-FD049B0085BD}"/>
              </a:ext>
            </a:extLst>
          </p:cNvPr>
          <p:cNvSpPr/>
          <p:nvPr/>
        </p:nvSpPr>
        <p:spPr>
          <a:xfrm>
            <a:off x="7048715" y="1617307"/>
            <a:ext cx="4901184" cy="4901184"/>
          </a:xfrm>
          <a:prstGeom prst="ellipse">
            <a:avLst/>
          </a:prstGeom>
          <a:blipFill>
            <a:blip r:embed="rId3"/>
            <a:stretch>
              <a:fillRect/>
            </a:stretch>
          </a:blip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1" name="Google Shape;14;p2">
            <a:extLst>
              <a:ext uri="{FF2B5EF4-FFF2-40B4-BE49-F238E27FC236}">
                <a16:creationId xmlns:a16="http://schemas.microsoft.com/office/drawing/2014/main" id="{A81196CF-4DF3-4534-81D7-4D4905A0EC72}"/>
              </a:ext>
            </a:extLst>
          </p:cNvPr>
          <p:cNvSpPr/>
          <p:nvPr/>
        </p:nvSpPr>
        <p:spPr>
          <a:xfrm rot="5400000">
            <a:off x="10360" y="-45688"/>
            <a:ext cx="1332602" cy="1353322"/>
          </a:xfrm>
          <a:custGeom>
            <a:avLst/>
            <a:gdLst>
              <a:gd name="f0" fmla="val w"/>
              <a:gd name="f1" fmla="val h"/>
              <a:gd name="f2" fmla="val 0"/>
              <a:gd name="f3" fmla="val 16142"/>
              <a:gd name="f4" fmla="val 16393"/>
              <a:gd name="f5" fmla="val 1"/>
              <a:gd name="f6" fmla="val 15355"/>
              <a:gd name="f7" fmla="val 12743"/>
              <a:gd name="f8" fmla="val 12209"/>
              <a:gd name="f9" fmla="val 14159"/>
              <a:gd name="f10" fmla="val 8402"/>
              <a:gd name="f11" fmla="val 11673"/>
              <a:gd name="f12" fmla="val 4595"/>
              <a:gd name="f13" fmla="val 9188"/>
              <a:gd name="f14" fmla="val 7363"/>
              <a:gd name="f15" fmla="val 5789"/>
              <a:gd name="f16" fmla="val 5004"/>
              <a:gd name="f17" fmla="val 2360"/>
              <a:gd name="f18" fmla="val 3556"/>
              <a:gd name="f19" fmla="val 283"/>
              <a:gd name="f20" fmla="*/ f0 1 16142"/>
              <a:gd name="f21" fmla="*/ f1 1 16393"/>
              <a:gd name="f22" fmla="val f2"/>
              <a:gd name="f23" fmla="val f3"/>
              <a:gd name="f24" fmla="val f4"/>
              <a:gd name="f25" fmla="+- f24 0 f22"/>
              <a:gd name="f26" fmla="+- f23 0 f22"/>
              <a:gd name="f27" fmla="*/ f26 1 16142"/>
              <a:gd name="f28" fmla="*/ f25 1 16393"/>
              <a:gd name="f29" fmla="*/ f22 1 f27"/>
              <a:gd name="f30" fmla="*/ f23 1 f27"/>
              <a:gd name="f31" fmla="*/ f22 1 f28"/>
              <a:gd name="f32" fmla="*/ f24 1 f28"/>
              <a:gd name="f33" fmla="*/ f29 f20 1"/>
              <a:gd name="f34" fmla="*/ f30 f20 1"/>
              <a:gd name="f35" fmla="*/ f32 f21 1"/>
              <a:gd name="f36" fmla="*/ f31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16142" h="16393">
                <a:moveTo>
                  <a:pt x="f5" y="f2"/>
                </a:moveTo>
                <a:lnTo>
                  <a:pt x="f5" y="f4"/>
                </a:lnTo>
                <a:lnTo>
                  <a:pt x="f3" y="f4"/>
                </a:ln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5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121917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2" name="Google Shape;13;p2">
            <a:extLst>
              <a:ext uri="{FF2B5EF4-FFF2-40B4-BE49-F238E27FC236}">
                <a16:creationId xmlns:a16="http://schemas.microsoft.com/office/drawing/2014/main" id="{7B678132-F338-44EB-A7B6-3EC122A5F60D}"/>
              </a:ext>
            </a:extLst>
          </p:cNvPr>
          <p:cNvGrpSpPr/>
          <p:nvPr/>
        </p:nvGrpSpPr>
        <p:grpSpPr>
          <a:xfrm rot="10800000">
            <a:off x="10887653" y="-44066"/>
            <a:ext cx="1332602" cy="1353322"/>
            <a:chOff x="0" y="3329129"/>
            <a:chExt cx="1786600" cy="1814379"/>
          </a:xfrm>
          <a:solidFill>
            <a:srgbClr val="C00000"/>
          </a:solidFill>
        </p:grpSpPr>
        <p:sp>
          <p:nvSpPr>
            <p:cNvPr id="63" name="Google Shape;14;p2">
              <a:extLst>
                <a:ext uri="{FF2B5EF4-FFF2-40B4-BE49-F238E27FC236}">
                  <a16:creationId xmlns:a16="http://schemas.microsoft.com/office/drawing/2014/main" id="{6D011678-CD5A-4196-9BD2-CC66DF008328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5;p2">
              <a:extLst>
                <a:ext uri="{FF2B5EF4-FFF2-40B4-BE49-F238E27FC236}">
                  <a16:creationId xmlns:a16="http://schemas.microsoft.com/office/drawing/2014/main" id="{4A278E54-DD64-460B-A139-1A51DCB3BCB4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DC95AEFF-18BF-4BC2-BE85-47A978E0A62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F9E46FEF-D26F-4B53-96E8-03426B48DD5A}"/>
              </a:ext>
            </a:extLst>
          </p:cNvPr>
          <p:cNvSpPr/>
          <p:nvPr/>
        </p:nvSpPr>
        <p:spPr>
          <a:xfrm>
            <a:off x="3319400" y="2905125"/>
            <a:ext cx="8872599" cy="2876550"/>
          </a:xfrm>
          <a:custGeom>
            <a:avLst/>
            <a:gdLst>
              <a:gd name="connsiteX0" fmla="*/ 1930390 w 8872599"/>
              <a:gd name="connsiteY0" fmla="*/ 0 h 2876550"/>
              <a:gd name="connsiteX1" fmla="*/ 8872599 w 8872599"/>
              <a:gd name="connsiteY1" fmla="*/ 0 h 2876550"/>
              <a:gd name="connsiteX2" fmla="*/ 8872599 w 8872599"/>
              <a:gd name="connsiteY2" fmla="*/ 2876550 h 2876550"/>
              <a:gd name="connsiteX3" fmla="*/ 946160 w 8872599"/>
              <a:gd name="connsiteY3" fmla="*/ 2876550 h 2876550"/>
              <a:gd name="connsiteX4" fmla="*/ 0 w 8872599"/>
              <a:gd name="connsiteY4" fmla="*/ 193039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72599" h="2876550">
                <a:moveTo>
                  <a:pt x="1930390" y="0"/>
                </a:moveTo>
                <a:lnTo>
                  <a:pt x="8872599" y="0"/>
                </a:lnTo>
                <a:lnTo>
                  <a:pt x="8872599" y="2876550"/>
                </a:lnTo>
                <a:lnTo>
                  <a:pt x="946160" y="2876550"/>
                </a:lnTo>
                <a:lnTo>
                  <a:pt x="0" y="193039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5D1A4E6-1017-4222-9F71-E8F249B61282}"/>
              </a:ext>
            </a:extLst>
          </p:cNvPr>
          <p:cNvSpPr/>
          <p:nvPr/>
        </p:nvSpPr>
        <p:spPr>
          <a:xfrm flipH="1" flipV="1">
            <a:off x="-9525" y="1021881"/>
            <a:ext cx="2112738" cy="2876550"/>
          </a:xfrm>
          <a:custGeom>
            <a:avLst/>
            <a:gdLst>
              <a:gd name="connsiteX0" fmla="*/ 2112738 w 2112738"/>
              <a:gd name="connsiteY0" fmla="*/ 2876550 h 2876550"/>
              <a:gd name="connsiteX1" fmla="*/ 946160 w 2112738"/>
              <a:gd name="connsiteY1" fmla="*/ 2876550 h 2876550"/>
              <a:gd name="connsiteX2" fmla="*/ 0 w 2112738"/>
              <a:gd name="connsiteY2" fmla="*/ 1930390 h 2876550"/>
              <a:gd name="connsiteX3" fmla="*/ 1930390 w 2112738"/>
              <a:gd name="connsiteY3" fmla="*/ 0 h 2876550"/>
              <a:gd name="connsiteX4" fmla="*/ 2112738 w 2112738"/>
              <a:gd name="connsiteY4" fmla="*/ 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2738" h="2876550">
                <a:moveTo>
                  <a:pt x="2112738" y="2876550"/>
                </a:moveTo>
                <a:lnTo>
                  <a:pt x="946160" y="2876550"/>
                </a:lnTo>
                <a:lnTo>
                  <a:pt x="0" y="1930390"/>
                </a:lnTo>
                <a:lnTo>
                  <a:pt x="1930390" y="0"/>
                </a:lnTo>
                <a:lnTo>
                  <a:pt x="2112738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C6F98F05-E379-4A64-9AA9-3DE14375FED8}"/>
              </a:ext>
            </a:extLst>
          </p:cNvPr>
          <p:cNvSpPr/>
          <p:nvPr/>
        </p:nvSpPr>
        <p:spPr>
          <a:xfrm rot="18900000">
            <a:off x="1699251" y="459182"/>
            <a:ext cx="1119581" cy="1125398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84E70C6-C42E-49D0-BF02-9AA1502057AA}"/>
              </a:ext>
            </a:extLst>
          </p:cNvPr>
          <p:cNvSpPr/>
          <p:nvPr/>
        </p:nvSpPr>
        <p:spPr>
          <a:xfrm rot="18900000">
            <a:off x="4555041" y="1392632"/>
            <a:ext cx="1119581" cy="1125398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5E41451-269E-47E9-AF9C-AD22E2311C11}"/>
              </a:ext>
            </a:extLst>
          </p:cNvPr>
          <p:cNvSpPr/>
          <p:nvPr/>
        </p:nvSpPr>
        <p:spPr>
          <a:xfrm rot="18900000">
            <a:off x="2646066" y="5211948"/>
            <a:ext cx="1119581" cy="1125398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8" name="직사각형 2">
            <a:extLst>
              <a:ext uri="{FF2B5EF4-FFF2-40B4-BE49-F238E27FC236}">
                <a16:creationId xmlns:a16="http://schemas.microsoft.com/office/drawing/2014/main" id="{6A13920A-C4A8-4BF7-9922-270BF9C1C61C}"/>
              </a:ext>
            </a:extLst>
          </p:cNvPr>
          <p:cNvSpPr/>
          <p:nvPr/>
        </p:nvSpPr>
        <p:spPr>
          <a:xfrm>
            <a:off x="6454900" y="626961"/>
            <a:ext cx="476555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PPT</a:t>
            </a:r>
            <a:endParaRPr lang="en-US" altLang="ko-KR" sz="3600" dirty="0">
              <a:solidFill>
                <a:schemeClr val="accent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70884C5-D68B-49B9-AE8F-AC8731D99AEB}"/>
              </a:ext>
            </a:extLst>
          </p:cNvPr>
          <p:cNvSpPr txBox="1"/>
          <p:nvPr/>
        </p:nvSpPr>
        <p:spPr>
          <a:xfrm rot="18870909">
            <a:off x="-142276" y="2294093"/>
            <a:ext cx="22276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ea typeface="HY견명조" pitchFamily="18" charset="-127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15AE2CA-81F3-403B-B81F-373A83654F8F}"/>
              </a:ext>
            </a:extLst>
          </p:cNvPr>
          <p:cNvSpPr txBox="1"/>
          <p:nvPr/>
        </p:nvSpPr>
        <p:spPr>
          <a:xfrm>
            <a:off x="5408968" y="3322970"/>
            <a:ext cx="615438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طرح ارائهاسلاید متنی را برای ارائه خود تمیز کنید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12C43EF-6DB8-4D72-888E-23AA6E1EF557}"/>
              </a:ext>
            </a:extLst>
          </p:cNvPr>
          <p:cNvSpPr txBox="1"/>
          <p:nvPr/>
        </p:nvSpPr>
        <p:spPr>
          <a:xfrm>
            <a:off x="5408968" y="4017543"/>
            <a:ext cx="615438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Oval 25">
            <a:extLst>
              <a:ext uri="{FF2B5EF4-FFF2-40B4-BE49-F238E27FC236}">
                <a16:creationId xmlns:a16="http://schemas.microsoft.com/office/drawing/2014/main" id="{5D3E6717-4909-47DE-9765-90DCF612A34E}"/>
              </a:ext>
            </a:extLst>
          </p:cNvPr>
          <p:cNvSpPr/>
          <p:nvPr/>
        </p:nvSpPr>
        <p:spPr>
          <a:xfrm>
            <a:off x="5433750" y="5982624"/>
            <a:ext cx="643202" cy="643202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23" name="Oval 26">
            <a:extLst>
              <a:ext uri="{FF2B5EF4-FFF2-40B4-BE49-F238E27FC236}">
                <a16:creationId xmlns:a16="http://schemas.microsoft.com/office/drawing/2014/main" id="{2CCD7ECA-3628-4B4A-9C3D-00184297E511}"/>
              </a:ext>
            </a:extLst>
          </p:cNvPr>
          <p:cNvSpPr/>
          <p:nvPr/>
        </p:nvSpPr>
        <p:spPr>
          <a:xfrm>
            <a:off x="8907198" y="5982624"/>
            <a:ext cx="643202" cy="643202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24" name="Oval 27">
            <a:extLst>
              <a:ext uri="{FF2B5EF4-FFF2-40B4-BE49-F238E27FC236}">
                <a16:creationId xmlns:a16="http://schemas.microsoft.com/office/drawing/2014/main" id="{4F9C3386-1A56-4C85-B0BF-A0FB06AF7D2F}"/>
              </a:ext>
            </a:extLst>
          </p:cNvPr>
          <p:cNvSpPr/>
          <p:nvPr/>
        </p:nvSpPr>
        <p:spPr>
          <a:xfrm>
            <a:off x="7170474" y="5982624"/>
            <a:ext cx="643202" cy="643202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25" name="Oval 26">
            <a:extLst>
              <a:ext uri="{FF2B5EF4-FFF2-40B4-BE49-F238E27FC236}">
                <a16:creationId xmlns:a16="http://schemas.microsoft.com/office/drawing/2014/main" id="{A8F9E8D9-D3D5-49FE-825D-204B8D889103}"/>
              </a:ext>
            </a:extLst>
          </p:cNvPr>
          <p:cNvSpPr/>
          <p:nvPr/>
        </p:nvSpPr>
        <p:spPr>
          <a:xfrm>
            <a:off x="10643923" y="5982624"/>
            <a:ext cx="643202" cy="643202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26" name="Freeform 9">
            <a:extLst>
              <a:ext uri="{FF2B5EF4-FFF2-40B4-BE49-F238E27FC236}">
                <a16:creationId xmlns:a16="http://schemas.microsoft.com/office/drawing/2014/main" id="{FC8C0F0A-3CBF-475C-B074-50FBC8792FA0}"/>
              </a:ext>
            </a:extLst>
          </p:cNvPr>
          <p:cNvSpPr>
            <a:spLocks noEditPoints="1"/>
          </p:cNvSpPr>
          <p:nvPr/>
        </p:nvSpPr>
        <p:spPr bwMode="auto">
          <a:xfrm>
            <a:off x="7373953" y="6103981"/>
            <a:ext cx="255200" cy="359022"/>
          </a:xfrm>
          <a:custGeom>
            <a:avLst/>
            <a:gdLst>
              <a:gd name="T0" fmla="*/ 2311 w 2753"/>
              <a:gd name="T1" fmla="*/ 580 h 3873"/>
              <a:gd name="T2" fmla="*/ 2433 w 2753"/>
              <a:gd name="T3" fmla="*/ 735 h 3873"/>
              <a:gd name="T4" fmla="*/ 2415 w 2753"/>
              <a:gd name="T5" fmla="*/ 948 h 3873"/>
              <a:gd name="T6" fmla="*/ 2253 w 2753"/>
              <a:gd name="T7" fmla="*/ 1073 h 3873"/>
              <a:gd name="T8" fmla="*/ 2037 w 2753"/>
              <a:gd name="T9" fmla="*/ 1138 h 3873"/>
              <a:gd name="T10" fmla="*/ 1946 w 2753"/>
              <a:gd name="T11" fmla="*/ 1260 h 3873"/>
              <a:gd name="T12" fmla="*/ 2039 w 2753"/>
              <a:gd name="T13" fmla="*/ 1346 h 3873"/>
              <a:gd name="T14" fmla="*/ 2400 w 2753"/>
              <a:gd name="T15" fmla="*/ 1671 h 3873"/>
              <a:gd name="T16" fmla="*/ 2649 w 2753"/>
              <a:gd name="T17" fmla="*/ 2118 h 3873"/>
              <a:gd name="T18" fmla="*/ 2746 w 2753"/>
              <a:gd name="T19" fmla="*/ 2586 h 3873"/>
              <a:gd name="T20" fmla="*/ 2739 w 2753"/>
              <a:gd name="T21" fmla="*/ 3028 h 3873"/>
              <a:gd name="T22" fmla="*/ 2671 w 2753"/>
              <a:gd name="T23" fmla="*/ 3397 h 3873"/>
              <a:gd name="T24" fmla="*/ 2597 w 2753"/>
              <a:gd name="T25" fmla="*/ 3648 h 3873"/>
              <a:gd name="T26" fmla="*/ 2533 w 2753"/>
              <a:gd name="T27" fmla="*/ 3764 h 3873"/>
              <a:gd name="T28" fmla="*/ 2319 w 2753"/>
              <a:gd name="T29" fmla="*/ 3855 h 3873"/>
              <a:gd name="T30" fmla="*/ 1959 w 2753"/>
              <a:gd name="T31" fmla="*/ 3868 h 3873"/>
              <a:gd name="T32" fmla="*/ 1531 w 2753"/>
              <a:gd name="T33" fmla="*/ 3768 h 3873"/>
              <a:gd name="T34" fmla="*/ 1146 w 2753"/>
              <a:gd name="T35" fmla="*/ 3597 h 3873"/>
              <a:gd name="T36" fmla="*/ 846 w 2753"/>
              <a:gd name="T37" fmla="*/ 3420 h 3873"/>
              <a:gd name="T38" fmla="*/ 669 w 2753"/>
              <a:gd name="T39" fmla="*/ 3297 h 3873"/>
              <a:gd name="T40" fmla="*/ 562 w 2753"/>
              <a:gd name="T41" fmla="*/ 3206 h 3873"/>
              <a:gd name="T42" fmla="*/ 189 w 2753"/>
              <a:gd name="T43" fmla="*/ 2718 h 3873"/>
              <a:gd name="T44" fmla="*/ 0 w 2753"/>
              <a:gd name="T45" fmla="*/ 2148 h 3873"/>
              <a:gd name="T46" fmla="*/ 79 w 2753"/>
              <a:gd name="T47" fmla="*/ 1729 h 3873"/>
              <a:gd name="T48" fmla="*/ 217 w 2753"/>
              <a:gd name="T49" fmla="*/ 1491 h 3873"/>
              <a:gd name="T50" fmla="*/ 319 w 2753"/>
              <a:gd name="T51" fmla="*/ 1380 h 3873"/>
              <a:gd name="T52" fmla="*/ 368 w 2753"/>
              <a:gd name="T53" fmla="*/ 1135 h 3873"/>
              <a:gd name="T54" fmla="*/ 353 w 2753"/>
              <a:gd name="T55" fmla="*/ 831 h 3873"/>
              <a:gd name="T56" fmla="*/ 384 w 2753"/>
              <a:gd name="T57" fmla="*/ 675 h 3873"/>
              <a:gd name="T58" fmla="*/ 559 w 2753"/>
              <a:gd name="T59" fmla="*/ 591 h 3873"/>
              <a:gd name="T60" fmla="*/ 699 w 2753"/>
              <a:gd name="T61" fmla="*/ 664 h 3873"/>
              <a:gd name="T62" fmla="*/ 769 w 2753"/>
              <a:gd name="T63" fmla="*/ 866 h 3873"/>
              <a:gd name="T64" fmla="*/ 791 w 2753"/>
              <a:gd name="T65" fmla="*/ 1115 h 3873"/>
              <a:gd name="T66" fmla="*/ 1008 w 2753"/>
              <a:gd name="T67" fmla="*/ 1053 h 3873"/>
              <a:gd name="T68" fmla="*/ 1433 w 2753"/>
              <a:gd name="T69" fmla="*/ 700 h 3873"/>
              <a:gd name="T70" fmla="*/ 1737 w 2753"/>
              <a:gd name="T71" fmla="*/ 600 h 3873"/>
              <a:gd name="T72" fmla="*/ 2062 w 2753"/>
              <a:gd name="T73" fmla="*/ 557 h 3873"/>
              <a:gd name="T74" fmla="*/ 1277 w 2753"/>
              <a:gd name="T75" fmla="*/ 18 h 3873"/>
              <a:gd name="T76" fmla="*/ 1315 w 2753"/>
              <a:gd name="T77" fmla="*/ 111 h 3873"/>
              <a:gd name="T78" fmla="*/ 1329 w 2753"/>
              <a:gd name="T79" fmla="*/ 229 h 3873"/>
              <a:gd name="T80" fmla="*/ 1389 w 2753"/>
              <a:gd name="T81" fmla="*/ 278 h 3873"/>
              <a:gd name="T82" fmla="*/ 1471 w 2753"/>
              <a:gd name="T83" fmla="*/ 138 h 3873"/>
              <a:gd name="T84" fmla="*/ 1600 w 2753"/>
              <a:gd name="T85" fmla="*/ 22 h 3873"/>
              <a:gd name="T86" fmla="*/ 1671 w 2753"/>
              <a:gd name="T87" fmla="*/ 108 h 3873"/>
              <a:gd name="T88" fmla="*/ 1649 w 2753"/>
              <a:gd name="T89" fmla="*/ 249 h 3873"/>
              <a:gd name="T90" fmla="*/ 1666 w 2753"/>
              <a:gd name="T91" fmla="*/ 408 h 3873"/>
              <a:gd name="T92" fmla="*/ 1775 w 2753"/>
              <a:gd name="T93" fmla="*/ 511 h 3873"/>
              <a:gd name="T94" fmla="*/ 1529 w 2753"/>
              <a:gd name="T95" fmla="*/ 580 h 3873"/>
              <a:gd name="T96" fmla="*/ 1239 w 2753"/>
              <a:gd name="T97" fmla="*/ 735 h 3873"/>
              <a:gd name="T98" fmla="*/ 995 w 2753"/>
              <a:gd name="T99" fmla="*/ 958 h 3873"/>
              <a:gd name="T100" fmla="*/ 871 w 2753"/>
              <a:gd name="T101" fmla="*/ 1124 h 3873"/>
              <a:gd name="T102" fmla="*/ 855 w 2753"/>
              <a:gd name="T103" fmla="*/ 1100 h 3873"/>
              <a:gd name="T104" fmla="*/ 826 w 2753"/>
              <a:gd name="T105" fmla="*/ 798 h 3873"/>
              <a:gd name="T106" fmla="*/ 837 w 2753"/>
              <a:gd name="T107" fmla="*/ 658 h 3873"/>
              <a:gd name="T108" fmla="*/ 897 w 2753"/>
              <a:gd name="T109" fmla="*/ 555 h 3873"/>
              <a:gd name="T110" fmla="*/ 704 w 2753"/>
              <a:gd name="T111" fmla="*/ 437 h 3873"/>
              <a:gd name="T112" fmla="*/ 609 w 2753"/>
              <a:gd name="T113" fmla="*/ 320 h 3873"/>
              <a:gd name="T114" fmla="*/ 691 w 2753"/>
              <a:gd name="T115" fmla="*/ 206 h 3873"/>
              <a:gd name="T116" fmla="*/ 886 w 2753"/>
              <a:gd name="T117" fmla="*/ 251 h 3873"/>
              <a:gd name="T118" fmla="*/ 1144 w 2753"/>
              <a:gd name="T119" fmla="*/ 375 h 3873"/>
              <a:gd name="T120" fmla="*/ 1115 w 2753"/>
              <a:gd name="T121" fmla="*/ 189 h 3873"/>
              <a:gd name="T122" fmla="*/ 1120 w 2753"/>
              <a:gd name="T123" fmla="*/ 38 h 3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53" h="3873">
                <a:moveTo>
                  <a:pt x="2122" y="555"/>
                </a:moveTo>
                <a:lnTo>
                  <a:pt x="2180" y="557"/>
                </a:lnTo>
                <a:lnTo>
                  <a:pt x="2231" y="560"/>
                </a:lnTo>
                <a:lnTo>
                  <a:pt x="2275" y="568"/>
                </a:lnTo>
                <a:lnTo>
                  <a:pt x="2311" y="580"/>
                </a:lnTo>
                <a:lnTo>
                  <a:pt x="2346" y="598"/>
                </a:lnTo>
                <a:lnTo>
                  <a:pt x="2375" y="626"/>
                </a:lnTo>
                <a:lnTo>
                  <a:pt x="2399" y="658"/>
                </a:lnTo>
                <a:lnTo>
                  <a:pt x="2419" y="695"/>
                </a:lnTo>
                <a:lnTo>
                  <a:pt x="2433" y="735"/>
                </a:lnTo>
                <a:lnTo>
                  <a:pt x="2442" y="777"/>
                </a:lnTo>
                <a:lnTo>
                  <a:pt x="2444" y="820"/>
                </a:lnTo>
                <a:lnTo>
                  <a:pt x="2440" y="864"/>
                </a:lnTo>
                <a:lnTo>
                  <a:pt x="2431" y="908"/>
                </a:lnTo>
                <a:lnTo>
                  <a:pt x="2415" y="948"/>
                </a:lnTo>
                <a:lnTo>
                  <a:pt x="2391" y="984"/>
                </a:lnTo>
                <a:lnTo>
                  <a:pt x="2364" y="1013"/>
                </a:lnTo>
                <a:lnTo>
                  <a:pt x="2331" y="1037"/>
                </a:lnTo>
                <a:lnTo>
                  <a:pt x="2293" y="1057"/>
                </a:lnTo>
                <a:lnTo>
                  <a:pt x="2253" y="1073"/>
                </a:lnTo>
                <a:lnTo>
                  <a:pt x="2211" y="1086"/>
                </a:lnTo>
                <a:lnTo>
                  <a:pt x="2166" y="1098"/>
                </a:lnTo>
                <a:lnTo>
                  <a:pt x="2122" y="1111"/>
                </a:lnTo>
                <a:lnTo>
                  <a:pt x="2079" y="1124"/>
                </a:lnTo>
                <a:lnTo>
                  <a:pt x="2037" y="1138"/>
                </a:lnTo>
                <a:lnTo>
                  <a:pt x="1999" y="1157"/>
                </a:lnTo>
                <a:lnTo>
                  <a:pt x="1962" y="1178"/>
                </a:lnTo>
                <a:lnTo>
                  <a:pt x="1931" y="1204"/>
                </a:lnTo>
                <a:lnTo>
                  <a:pt x="1935" y="1235"/>
                </a:lnTo>
                <a:lnTo>
                  <a:pt x="1946" y="1260"/>
                </a:lnTo>
                <a:lnTo>
                  <a:pt x="1959" y="1282"/>
                </a:lnTo>
                <a:lnTo>
                  <a:pt x="1977" y="1302"/>
                </a:lnTo>
                <a:lnTo>
                  <a:pt x="1997" y="1318"/>
                </a:lnTo>
                <a:lnTo>
                  <a:pt x="2019" y="1333"/>
                </a:lnTo>
                <a:lnTo>
                  <a:pt x="2039" y="1346"/>
                </a:lnTo>
                <a:lnTo>
                  <a:pt x="2060" y="1360"/>
                </a:lnTo>
                <a:lnTo>
                  <a:pt x="2159" y="1433"/>
                </a:lnTo>
                <a:lnTo>
                  <a:pt x="2248" y="1509"/>
                </a:lnTo>
                <a:lnTo>
                  <a:pt x="2328" y="1588"/>
                </a:lnTo>
                <a:lnTo>
                  <a:pt x="2400" y="1671"/>
                </a:lnTo>
                <a:lnTo>
                  <a:pt x="2464" y="1757"/>
                </a:lnTo>
                <a:lnTo>
                  <a:pt x="2522" y="1844"/>
                </a:lnTo>
                <a:lnTo>
                  <a:pt x="2571" y="1933"/>
                </a:lnTo>
                <a:lnTo>
                  <a:pt x="2613" y="2026"/>
                </a:lnTo>
                <a:lnTo>
                  <a:pt x="2649" y="2118"/>
                </a:lnTo>
                <a:lnTo>
                  <a:pt x="2679" y="2211"/>
                </a:lnTo>
                <a:lnTo>
                  <a:pt x="2704" y="2304"/>
                </a:lnTo>
                <a:lnTo>
                  <a:pt x="2722" y="2398"/>
                </a:lnTo>
                <a:lnTo>
                  <a:pt x="2737" y="2493"/>
                </a:lnTo>
                <a:lnTo>
                  <a:pt x="2746" y="2586"/>
                </a:lnTo>
                <a:lnTo>
                  <a:pt x="2751" y="2677"/>
                </a:lnTo>
                <a:lnTo>
                  <a:pt x="2753" y="2768"/>
                </a:lnTo>
                <a:lnTo>
                  <a:pt x="2751" y="2857"/>
                </a:lnTo>
                <a:lnTo>
                  <a:pt x="2746" y="2942"/>
                </a:lnTo>
                <a:lnTo>
                  <a:pt x="2739" y="3028"/>
                </a:lnTo>
                <a:lnTo>
                  <a:pt x="2728" y="3108"/>
                </a:lnTo>
                <a:lnTo>
                  <a:pt x="2715" y="3186"/>
                </a:lnTo>
                <a:lnTo>
                  <a:pt x="2702" y="3260"/>
                </a:lnTo>
                <a:lnTo>
                  <a:pt x="2688" y="3331"/>
                </a:lnTo>
                <a:lnTo>
                  <a:pt x="2671" y="3397"/>
                </a:lnTo>
                <a:lnTo>
                  <a:pt x="2657" y="3458"/>
                </a:lnTo>
                <a:lnTo>
                  <a:pt x="2640" y="3515"/>
                </a:lnTo>
                <a:lnTo>
                  <a:pt x="2624" y="3564"/>
                </a:lnTo>
                <a:lnTo>
                  <a:pt x="2609" y="3609"/>
                </a:lnTo>
                <a:lnTo>
                  <a:pt x="2597" y="3648"/>
                </a:lnTo>
                <a:lnTo>
                  <a:pt x="2584" y="3680"/>
                </a:lnTo>
                <a:lnTo>
                  <a:pt x="2573" y="3704"/>
                </a:lnTo>
                <a:lnTo>
                  <a:pt x="2566" y="3722"/>
                </a:lnTo>
                <a:lnTo>
                  <a:pt x="2560" y="3733"/>
                </a:lnTo>
                <a:lnTo>
                  <a:pt x="2533" y="3764"/>
                </a:lnTo>
                <a:lnTo>
                  <a:pt x="2499" y="3789"/>
                </a:lnTo>
                <a:lnTo>
                  <a:pt x="2459" y="3811"/>
                </a:lnTo>
                <a:lnTo>
                  <a:pt x="2415" y="3829"/>
                </a:lnTo>
                <a:lnTo>
                  <a:pt x="2368" y="3844"/>
                </a:lnTo>
                <a:lnTo>
                  <a:pt x="2319" y="3855"/>
                </a:lnTo>
                <a:lnTo>
                  <a:pt x="2269" y="3862"/>
                </a:lnTo>
                <a:lnTo>
                  <a:pt x="2220" y="3868"/>
                </a:lnTo>
                <a:lnTo>
                  <a:pt x="2133" y="3873"/>
                </a:lnTo>
                <a:lnTo>
                  <a:pt x="2046" y="3873"/>
                </a:lnTo>
                <a:lnTo>
                  <a:pt x="1959" y="3868"/>
                </a:lnTo>
                <a:lnTo>
                  <a:pt x="1871" y="3855"/>
                </a:lnTo>
                <a:lnTo>
                  <a:pt x="1784" y="3838"/>
                </a:lnTo>
                <a:lnTo>
                  <a:pt x="1699" y="3818"/>
                </a:lnTo>
                <a:lnTo>
                  <a:pt x="1613" y="3795"/>
                </a:lnTo>
                <a:lnTo>
                  <a:pt x="1531" y="3768"/>
                </a:lnTo>
                <a:lnTo>
                  <a:pt x="1449" y="3737"/>
                </a:lnTo>
                <a:lnTo>
                  <a:pt x="1369" y="3704"/>
                </a:lnTo>
                <a:lnTo>
                  <a:pt x="1293" y="3669"/>
                </a:lnTo>
                <a:lnTo>
                  <a:pt x="1219" y="3635"/>
                </a:lnTo>
                <a:lnTo>
                  <a:pt x="1146" y="3597"/>
                </a:lnTo>
                <a:lnTo>
                  <a:pt x="1079" y="3560"/>
                </a:lnTo>
                <a:lnTo>
                  <a:pt x="1015" y="3524"/>
                </a:lnTo>
                <a:lnTo>
                  <a:pt x="953" y="3488"/>
                </a:lnTo>
                <a:lnTo>
                  <a:pt x="899" y="3453"/>
                </a:lnTo>
                <a:lnTo>
                  <a:pt x="846" y="3420"/>
                </a:lnTo>
                <a:lnTo>
                  <a:pt x="800" y="3389"/>
                </a:lnTo>
                <a:lnTo>
                  <a:pt x="759" y="3360"/>
                </a:lnTo>
                <a:lnTo>
                  <a:pt x="722" y="3335"/>
                </a:lnTo>
                <a:lnTo>
                  <a:pt x="693" y="3313"/>
                </a:lnTo>
                <a:lnTo>
                  <a:pt x="669" y="3297"/>
                </a:lnTo>
                <a:lnTo>
                  <a:pt x="653" y="3284"/>
                </a:lnTo>
                <a:lnTo>
                  <a:pt x="642" y="3275"/>
                </a:lnTo>
                <a:lnTo>
                  <a:pt x="640" y="3273"/>
                </a:lnTo>
                <a:lnTo>
                  <a:pt x="644" y="3277"/>
                </a:lnTo>
                <a:lnTo>
                  <a:pt x="562" y="3206"/>
                </a:lnTo>
                <a:lnTo>
                  <a:pt x="482" y="3124"/>
                </a:lnTo>
                <a:lnTo>
                  <a:pt x="402" y="3033"/>
                </a:lnTo>
                <a:lnTo>
                  <a:pt x="326" y="2935"/>
                </a:lnTo>
                <a:lnTo>
                  <a:pt x="255" y="2829"/>
                </a:lnTo>
                <a:lnTo>
                  <a:pt x="189" y="2718"/>
                </a:lnTo>
                <a:lnTo>
                  <a:pt x="131" y="2604"/>
                </a:lnTo>
                <a:lnTo>
                  <a:pt x="82" y="2484"/>
                </a:lnTo>
                <a:lnTo>
                  <a:pt x="40" y="2362"/>
                </a:lnTo>
                <a:lnTo>
                  <a:pt x="11" y="2240"/>
                </a:lnTo>
                <a:lnTo>
                  <a:pt x="0" y="2148"/>
                </a:lnTo>
                <a:lnTo>
                  <a:pt x="0" y="2057"/>
                </a:lnTo>
                <a:lnTo>
                  <a:pt x="9" y="1969"/>
                </a:lnTo>
                <a:lnTo>
                  <a:pt x="26" y="1886"/>
                </a:lnTo>
                <a:lnTo>
                  <a:pt x="51" y="1804"/>
                </a:lnTo>
                <a:lnTo>
                  <a:pt x="79" y="1729"/>
                </a:lnTo>
                <a:lnTo>
                  <a:pt x="111" y="1658"/>
                </a:lnTo>
                <a:lnTo>
                  <a:pt x="146" y="1595"/>
                </a:lnTo>
                <a:lnTo>
                  <a:pt x="180" y="1537"/>
                </a:lnTo>
                <a:lnTo>
                  <a:pt x="197" y="1513"/>
                </a:lnTo>
                <a:lnTo>
                  <a:pt x="217" y="1491"/>
                </a:lnTo>
                <a:lnTo>
                  <a:pt x="237" y="1471"/>
                </a:lnTo>
                <a:lnTo>
                  <a:pt x="259" y="1451"/>
                </a:lnTo>
                <a:lnTo>
                  <a:pt x="279" y="1429"/>
                </a:lnTo>
                <a:lnTo>
                  <a:pt x="300" y="1406"/>
                </a:lnTo>
                <a:lnTo>
                  <a:pt x="319" y="1380"/>
                </a:lnTo>
                <a:lnTo>
                  <a:pt x="335" y="1349"/>
                </a:lnTo>
                <a:lnTo>
                  <a:pt x="349" y="1313"/>
                </a:lnTo>
                <a:lnTo>
                  <a:pt x="359" y="1269"/>
                </a:lnTo>
                <a:lnTo>
                  <a:pt x="364" y="1220"/>
                </a:lnTo>
                <a:lnTo>
                  <a:pt x="368" y="1135"/>
                </a:lnTo>
                <a:lnTo>
                  <a:pt x="366" y="1058"/>
                </a:lnTo>
                <a:lnTo>
                  <a:pt x="364" y="989"/>
                </a:lnTo>
                <a:lnTo>
                  <a:pt x="360" y="929"/>
                </a:lnTo>
                <a:lnTo>
                  <a:pt x="357" y="877"/>
                </a:lnTo>
                <a:lnTo>
                  <a:pt x="353" y="831"/>
                </a:lnTo>
                <a:lnTo>
                  <a:pt x="353" y="789"/>
                </a:lnTo>
                <a:lnTo>
                  <a:pt x="355" y="755"/>
                </a:lnTo>
                <a:lnTo>
                  <a:pt x="359" y="724"/>
                </a:lnTo>
                <a:lnTo>
                  <a:pt x="369" y="698"/>
                </a:lnTo>
                <a:lnTo>
                  <a:pt x="384" y="675"/>
                </a:lnTo>
                <a:lnTo>
                  <a:pt x="406" y="653"/>
                </a:lnTo>
                <a:lnTo>
                  <a:pt x="435" y="635"/>
                </a:lnTo>
                <a:lnTo>
                  <a:pt x="473" y="617"/>
                </a:lnTo>
                <a:lnTo>
                  <a:pt x="520" y="600"/>
                </a:lnTo>
                <a:lnTo>
                  <a:pt x="559" y="591"/>
                </a:lnTo>
                <a:lnTo>
                  <a:pt x="593" y="591"/>
                </a:lnTo>
                <a:lnTo>
                  <a:pt x="624" y="598"/>
                </a:lnTo>
                <a:lnTo>
                  <a:pt x="651" y="615"/>
                </a:lnTo>
                <a:lnTo>
                  <a:pt x="677" y="635"/>
                </a:lnTo>
                <a:lnTo>
                  <a:pt x="699" y="664"/>
                </a:lnTo>
                <a:lnTo>
                  <a:pt x="717" y="697"/>
                </a:lnTo>
                <a:lnTo>
                  <a:pt x="733" y="733"/>
                </a:lnTo>
                <a:lnTo>
                  <a:pt x="748" y="775"/>
                </a:lnTo>
                <a:lnTo>
                  <a:pt x="760" y="818"/>
                </a:lnTo>
                <a:lnTo>
                  <a:pt x="769" y="866"/>
                </a:lnTo>
                <a:lnTo>
                  <a:pt x="777" y="915"/>
                </a:lnTo>
                <a:lnTo>
                  <a:pt x="782" y="964"/>
                </a:lnTo>
                <a:lnTo>
                  <a:pt x="788" y="1015"/>
                </a:lnTo>
                <a:lnTo>
                  <a:pt x="789" y="1066"/>
                </a:lnTo>
                <a:lnTo>
                  <a:pt x="791" y="1115"/>
                </a:lnTo>
                <a:lnTo>
                  <a:pt x="791" y="1164"/>
                </a:lnTo>
                <a:lnTo>
                  <a:pt x="791" y="1420"/>
                </a:lnTo>
                <a:lnTo>
                  <a:pt x="884" y="1224"/>
                </a:lnTo>
                <a:lnTo>
                  <a:pt x="942" y="1137"/>
                </a:lnTo>
                <a:lnTo>
                  <a:pt x="1008" y="1053"/>
                </a:lnTo>
                <a:lnTo>
                  <a:pt x="1080" y="969"/>
                </a:lnTo>
                <a:lnTo>
                  <a:pt x="1160" y="893"/>
                </a:lnTo>
                <a:lnTo>
                  <a:pt x="1248" y="820"/>
                </a:lnTo>
                <a:lnTo>
                  <a:pt x="1339" y="757"/>
                </a:lnTo>
                <a:lnTo>
                  <a:pt x="1433" y="700"/>
                </a:lnTo>
                <a:lnTo>
                  <a:pt x="1531" y="657"/>
                </a:lnTo>
                <a:lnTo>
                  <a:pt x="1573" y="642"/>
                </a:lnTo>
                <a:lnTo>
                  <a:pt x="1622" y="628"/>
                </a:lnTo>
                <a:lnTo>
                  <a:pt x="1679" y="613"/>
                </a:lnTo>
                <a:lnTo>
                  <a:pt x="1737" y="600"/>
                </a:lnTo>
                <a:lnTo>
                  <a:pt x="1800" y="588"/>
                </a:lnTo>
                <a:lnTo>
                  <a:pt x="1866" y="577"/>
                </a:lnTo>
                <a:lnTo>
                  <a:pt x="1931" y="568"/>
                </a:lnTo>
                <a:lnTo>
                  <a:pt x="1999" y="562"/>
                </a:lnTo>
                <a:lnTo>
                  <a:pt x="2062" y="557"/>
                </a:lnTo>
                <a:lnTo>
                  <a:pt x="2122" y="555"/>
                </a:lnTo>
                <a:close/>
                <a:moveTo>
                  <a:pt x="1200" y="0"/>
                </a:moveTo>
                <a:lnTo>
                  <a:pt x="1231" y="2"/>
                </a:lnTo>
                <a:lnTo>
                  <a:pt x="1257" y="8"/>
                </a:lnTo>
                <a:lnTo>
                  <a:pt x="1277" y="18"/>
                </a:lnTo>
                <a:lnTo>
                  <a:pt x="1291" y="31"/>
                </a:lnTo>
                <a:lnTo>
                  <a:pt x="1300" y="48"/>
                </a:lnTo>
                <a:lnTo>
                  <a:pt x="1308" y="68"/>
                </a:lnTo>
                <a:lnTo>
                  <a:pt x="1311" y="89"/>
                </a:lnTo>
                <a:lnTo>
                  <a:pt x="1315" y="111"/>
                </a:lnTo>
                <a:lnTo>
                  <a:pt x="1315" y="137"/>
                </a:lnTo>
                <a:lnTo>
                  <a:pt x="1317" y="160"/>
                </a:lnTo>
                <a:lnTo>
                  <a:pt x="1320" y="186"/>
                </a:lnTo>
                <a:lnTo>
                  <a:pt x="1324" y="208"/>
                </a:lnTo>
                <a:lnTo>
                  <a:pt x="1329" y="229"/>
                </a:lnTo>
                <a:lnTo>
                  <a:pt x="1339" y="249"/>
                </a:lnTo>
                <a:lnTo>
                  <a:pt x="1349" y="266"/>
                </a:lnTo>
                <a:lnTo>
                  <a:pt x="1364" y="278"/>
                </a:lnTo>
                <a:lnTo>
                  <a:pt x="1375" y="278"/>
                </a:lnTo>
                <a:lnTo>
                  <a:pt x="1389" y="278"/>
                </a:lnTo>
                <a:lnTo>
                  <a:pt x="1400" y="280"/>
                </a:lnTo>
                <a:lnTo>
                  <a:pt x="1420" y="246"/>
                </a:lnTo>
                <a:lnTo>
                  <a:pt x="1439" y="209"/>
                </a:lnTo>
                <a:lnTo>
                  <a:pt x="1455" y="173"/>
                </a:lnTo>
                <a:lnTo>
                  <a:pt x="1471" y="138"/>
                </a:lnTo>
                <a:lnTo>
                  <a:pt x="1489" y="104"/>
                </a:lnTo>
                <a:lnTo>
                  <a:pt x="1511" y="71"/>
                </a:lnTo>
                <a:lnTo>
                  <a:pt x="1537" y="42"/>
                </a:lnTo>
                <a:lnTo>
                  <a:pt x="1568" y="18"/>
                </a:lnTo>
                <a:lnTo>
                  <a:pt x="1600" y="22"/>
                </a:lnTo>
                <a:lnTo>
                  <a:pt x="1626" y="29"/>
                </a:lnTo>
                <a:lnTo>
                  <a:pt x="1646" y="44"/>
                </a:lnTo>
                <a:lnTo>
                  <a:pt x="1659" y="62"/>
                </a:lnTo>
                <a:lnTo>
                  <a:pt x="1668" y="82"/>
                </a:lnTo>
                <a:lnTo>
                  <a:pt x="1671" y="108"/>
                </a:lnTo>
                <a:lnTo>
                  <a:pt x="1673" y="133"/>
                </a:lnTo>
                <a:lnTo>
                  <a:pt x="1669" y="162"/>
                </a:lnTo>
                <a:lnTo>
                  <a:pt x="1664" y="191"/>
                </a:lnTo>
                <a:lnTo>
                  <a:pt x="1657" y="220"/>
                </a:lnTo>
                <a:lnTo>
                  <a:pt x="1649" y="249"/>
                </a:lnTo>
                <a:lnTo>
                  <a:pt x="1640" y="278"/>
                </a:lnTo>
                <a:lnTo>
                  <a:pt x="1633" y="304"/>
                </a:lnTo>
                <a:lnTo>
                  <a:pt x="1626" y="329"/>
                </a:lnTo>
                <a:lnTo>
                  <a:pt x="1620" y="349"/>
                </a:lnTo>
                <a:lnTo>
                  <a:pt x="1666" y="408"/>
                </a:lnTo>
                <a:lnTo>
                  <a:pt x="1717" y="458"/>
                </a:lnTo>
                <a:lnTo>
                  <a:pt x="1771" y="502"/>
                </a:lnTo>
                <a:lnTo>
                  <a:pt x="1773" y="504"/>
                </a:lnTo>
                <a:lnTo>
                  <a:pt x="1773" y="508"/>
                </a:lnTo>
                <a:lnTo>
                  <a:pt x="1775" y="511"/>
                </a:lnTo>
                <a:lnTo>
                  <a:pt x="1775" y="515"/>
                </a:lnTo>
                <a:lnTo>
                  <a:pt x="1777" y="517"/>
                </a:lnTo>
                <a:lnTo>
                  <a:pt x="1686" y="535"/>
                </a:lnTo>
                <a:lnTo>
                  <a:pt x="1604" y="557"/>
                </a:lnTo>
                <a:lnTo>
                  <a:pt x="1529" y="580"/>
                </a:lnTo>
                <a:lnTo>
                  <a:pt x="1462" y="606"/>
                </a:lnTo>
                <a:lnTo>
                  <a:pt x="1400" y="635"/>
                </a:lnTo>
                <a:lnTo>
                  <a:pt x="1342" y="666"/>
                </a:lnTo>
                <a:lnTo>
                  <a:pt x="1289" y="700"/>
                </a:lnTo>
                <a:lnTo>
                  <a:pt x="1239" y="735"/>
                </a:lnTo>
                <a:lnTo>
                  <a:pt x="1189" y="773"/>
                </a:lnTo>
                <a:lnTo>
                  <a:pt x="1140" y="813"/>
                </a:lnTo>
                <a:lnTo>
                  <a:pt x="1091" y="857"/>
                </a:lnTo>
                <a:lnTo>
                  <a:pt x="1039" y="908"/>
                </a:lnTo>
                <a:lnTo>
                  <a:pt x="995" y="958"/>
                </a:lnTo>
                <a:lnTo>
                  <a:pt x="955" y="1009"/>
                </a:lnTo>
                <a:lnTo>
                  <a:pt x="919" y="1060"/>
                </a:lnTo>
                <a:lnTo>
                  <a:pt x="880" y="1111"/>
                </a:lnTo>
                <a:lnTo>
                  <a:pt x="877" y="1115"/>
                </a:lnTo>
                <a:lnTo>
                  <a:pt x="871" y="1124"/>
                </a:lnTo>
                <a:lnTo>
                  <a:pt x="866" y="1135"/>
                </a:lnTo>
                <a:lnTo>
                  <a:pt x="860" y="1146"/>
                </a:lnTo>
                <a:lnTo>
                  <a:pt x="855" y="1153"/>
                </a:lnTo>
                <a:lnTo>
                  <a:pt x="851" y="1157"/>
                </a:lnTo>
                <a:lnTo>
                  <a:pt x="855" y="1100"/>
                </a:lnTo>
                <a:lnTo>
                  <a:pt x="855" y="1038"/>
                </a:lnTo>
                <a:lnTo>
                  <a:pt x="851" y="977"/>
                </a:lnTo>
                <a:lnTo>
                  <a:pt x="844" y="913"/>
                </a:lnTo>
                <a:lnTo>
                  <a:pt x="835" y="853"/>
                </a:lnTo>
                <a:lnTo>
                  <a:pt x="826" y="798"/>
                </a:lnTo>
                <a:lnTo>
                  <a:pt x="813" y="751"/>
                </a:lnTo>
                <a:lnTo>
                  <a:pt x="800" y="713"/>
                </a:lnTo>
                <a:lnTo>
                  <a:pt x="809" y="698"/>
                </a:lnTo>
                <a:lnTo>
                  <a:pt x="822" y="678"/>
                </a:lnTo>
                <a:lnTo>
                  <a:pt x="837" y="658"/>
                </a:lnTo>
                <a:lnTo>
                  <a:pt x="853" y="637"/>
                </a:lnTo>
                <a:lnTo>
                  <a:pt x="869" y="615"/>
                </a:lnTo>
                <a:lnTo>
                  <a:pt x="882" y="593"/>
                </a:lnTo>
                <a:lnTo>
                  <a:pt x="891" y="573"/>
                </a:lnTo>
                <a:lnTo>
                  <a:pt x="897" y="555"/>
                </a:lnTo>
                <a:lnTo>
                  <a:pt x="897" y="540"/>
                </a:lnTo>
                <a:lnTo>
                  <a:pt x="840" y="511"/>
                </a:lnTo>
                <a:lnTo>
                  <a:pt x="788" y="484"/>
                </a:lnTo>
                <a:lnTo>
                  <a:pt x="742" y="460"/>
                </a:lnTo>
                <a:lnTo>
                  <a:pt x="704" y="437"/>
                </a:lnTo>
                <a:lnTo>
                  <a:pt x="669" y="415"/>
                </a:lnTo>
                <a:lnTo>
                  <a:pt x="644" y="393"/>
                </a:lnTo>
                <a:lnTo>
                  <a:pt x="624" y="371"/>
                </a:lnTo>
                <a:lnTo>
                  <a:pt x="613" y="348"/>
                </a:lnTo>
                <a:lnTo>
                  <a:pt x="609" y="320"/>
                </a:lnTo>
                <a:lnTo>
                  <a:pt x="615" y="291"/>
                </a:lnTo>
                <a:lnTo>
                  <a:pt x="628" y="258"/>
                </a:lnTo>
                <a:lnTo>
                  <a:pt x="646" y="233"/>
                </a:lnTo>
                <a:lnTo>
                  <a:pt x="666" y="215"/>
                </a:lnTo>
                <a:lnTo>
                  <a:pt x="691" y="206"/>
                </a:lnTo>
                <a:lnTo>
                  <a:pt x="720" y="202"/>
                </a:lnTo>
                <a:lnTo>
                  <a:pt x="755" y="206"/>
                </a:lnTo>
                <a:lnTo>
                  <a:pt x="793" y="215"/>
                </a:lnTo>
                <a:lnTo>
                  <a:pt x="837" y="231"/>
                </a:lnTo>
                <a:lnTo>
                  <a:pt x="886" y="251"/>
                </a:lnTo>
                <a:lnTo>
                  <a:pt x="940" y="277"/>
                </a:lnTo>
                <a:lnTo>
                  <a:pt x="1000" y="308"/>
                </a:lnTo>
                <a:lnTo>
                  <a:pt x="1066" y="340"/>
                </a:lnTo>
                <a:lnTo>
                  <a:pt x="1137" y="378"/>
                </a:lnTo>
                <a:lnTo>
                  <a:pt x="1144" y="375"/>
                </a:lnTo>
                <a:lnTo>
                  <a:pt x="1142" y="338"/>
                </a:lnTo>
                <a:lnTo>
                  <a:pt x="1137" y="302"/>
                </a:lnTo>
                <a:lnTo>
                  <a:pt x="1129" y="264"/>
                </a:lnTo>
                <a:lnTo>
                  <a:pt x="1122" y="228"/>
                </a:lnTo>
                <a:lnTo>
                  <a:pt x="1115" y="189"/>
                </a:lnTo>
                <a:lnTo>
                  <a:pt x="1109" y="155"/>
                </a:lnTo>
                <a:lnTo>
                  <a:pt x="1106" y="120"/>
                </a:lnTo>
                <a:lnTo>
                  <a:pt x="1106" y="89"/>
                </a:lnTo>
                <a:lnTo>
                  <a:pt x="1111" y="62"/>
                </a:lnTo>
                <a:lnTo>
                  <a:pt x="1120" y="38"/>
                </a:lnTo>
                <a:lnTo>
                  <a:pt x="1137" y="18"/>
                </a:lnTo>
                <a:lnTo>
                  <a:pt x="1160" y="4"/>
                </a:lnTo>
                <a:lnTo>
                  <a:pt x="12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7" name="Freeform 9">
            <a:extLst>
              <a:ext uri="{FF2B5EF4-FFF2-40B4-BE49-F238E27FC236}">
                <a16:creationId xmlns:a16="http://schemas.microsoft.com/office/drawing/2014/main" id="{29009D50-7F52-44EA-B831-44C9787A6626}"/>
              </a:ext>
            </a:extLst>
          </p:cNvPr>
          <p:cNvSpPr>
            <a:spLocks noEditPoints="1"/>
          </p:cNvSpPr>
          <p:nvPr/>
        </p:nvSpPr>
        <p:spPr bwMode="auto">
          <a:xfrm>
            <a:off x="5526537" y="6162675"/>
            <a:ext cx="463784" cy="325256"/>
          </a:xfrm>
          <a:custGeom>
            <a:avLst/>
            <a:gdLst>
              <a:gd name="T0" fmla="*/ 1182 w 4436"/>
              <a:gd name="T1" fmla="*/ 1064 h 3111"/>
              <a:gd name="T2" fmla="*/ 1302 w 4436"/>
              <a:gd name="T3" fmla="*/ 1351 h 3111"/>
              <a:gd name="T4" fmla="*/ 1236 w 4436"/>
              <a:gd name="T5" fmla="*/ 1649 h 3111"/>
              <a:gd name="T6" fmla="*/ 976 w 4436"/>
              <a:gd name="T7" fmla="*/ 1793 h 3111"/>
              <a:gd name="T8" fmla="*/ 702 w 4436"/>
              <a:gd name="T9" fmla="*/ 1633 h 3111"/>
              <a:gd name="T10" fmla="*/ 611 w 4436"/>
              <a:gd name="T11" fmla="*/ 1300 h 3111"/>
              <a:gd name="T12" fmla="*/ 744 w 4436"/>
              <a:gd name="T13" fmla="*/ 1027 h 3111"/>
              <a:gd name="T14" fmla="*/ 3564 w 4436"/>
              <a:gd name="T15" fmla="*/ 958 h 3111"/>
              <a:gd name="T16" fmla="*/ 3798 w 4436"/>
              <a:gd name="T17" fmla="*/ 1113 h 3111"/>
              <a:gd name="T18" fmla="*/ 3851 w 4436"/>
              <a:gd name="T19" fmla="*/ 1396 h 3111"/>
              <a:gd name="T20" fmla="*/ 3749 w 4436"/>
              <a:gd name="T21" fmla="*/ 1671 h 3111"/>
              <a:gd name="T22" fmla="*/ 3520 w 4436"/>
              <a:gd name="T23" fmla="*/ 1795 h 3111"/>
              <a:gd name="T24" fmla="*/ 3235 w 4436"/>
              <a:gd name="T25" fmla="*/ 1644 h 3111"/>
              <a:gd name="T26" fmla="*/ 3167 w 4436"/>
              <a:gd name="T27" fmla="*/ 1302 h 3111"/>
              <a:gd name="T28" fmla="*/ 3325 w 4436"/>
              <a:gd name="T29" fmla="*/ 1027 h 3111"/>
              <a:gd name="T30" fmla="*/ 2318 w 4436"/>
              <a:gd name="T31" fmla="*/ 2 h 3111"/>
              <a:gd name="T32" fmla="*/ 2613 w 4436"/>
              <a:gd name="T33" fmla="*/ 102 h 3111"/>
              <a:gd name="T34" fmla="*/ 2871 w 4436"/>
              <a:gd name="T35" fmla="*/ 233 h 3111"/>
              <a:gd name="T36" fmla="*/ 3215 w 4436"/>
              <a:gd name="T37" fmla="*/ 218 h 3111"/>
              <a:gd name="T38" fmla="*/ 3642 w 4436"/>
              <a:gd name="T39" fmla="*/ 153 h 3111"/>
              <a:gd name="T40" fmla="*/ 4082 w 4436"/>
              <a:gd name="T41" fmla="*/ 240 h 3111"/>
              <a:gd name="T42" fmla="*/ 4364 w 4436"/>
              <a:gd name="T43" fmla="*/ 467 h 3111"/>
              <a:gd name="T44" fmla="*/ 4418 w 4436"/>
              <a:gd name="T45" fmla="*/ 884 h 3111"/>
              <a:gd name="T46" fmla="*/ 4222 w 4436"/>
              <a:gd name="T47" fmla="*/ 1284 h 3111"/>
              <a:gd name="T48" fmla="*/ 3955 w 4436"/>
              <a:gd name="T49" fmla="*/ 1565 h 3111"/>
              <a:gd name="T50" fmla="*/ 3944 w 4436"/>
              <a:gd name="T51" fmla="*/ 1400 h 3111"/>
              <a:gd name="T52" fmla="*/ 3880 w 4436"/>
              <a:gd name="T53" fmla="*/ 1027 h 3111"/>
              <a:gd name="T54" fmla="*/ 4071 w 4436"/>
              <a:gd name="T55" fmla="*/ 1022 h 3111"/>
              <a:gd name="T56" fmla="*/ 4236 w 4436"/>
              <a:gd name="T57" fmla="*/ 831 h 3111"/>
              <a:gd name="T58" fmla="*/ 4167 w 4436"/>
              <a:gd name="T59" fmla="*/ 562 h 3111"/>
              <a:gd name="T60" fmla="*/ 3938 w 4436"/>
              <a:gd name="T61" fmla="*/ 438 h 3111"/>
              <a:gd name="T62" fmla="*/ 3584 w 4436"/>
              <a:gd name="T63" fmla="*/ 431 h 3111"/>
              <a:gd name="T64" fmla="*/ 3165 w 4436"/>
              <a:gd name="T65" fmla="*/ 582 h 3111"/>
              <a:gd name="T66" fmla="*/ 2933 w 4436"/>
              <a:gd name="T67" fmla="*/ 918 h 3111"/>
              <a:gd name="T68" fmla="*/ 2865 w 4436"/>
              <a:gd name="T69" fmla="*/ 1396 h 3111"/>
              <a:gd name="T70" fmla="*/ 2738 w 4436"/>
              <a:gd name="T71" fmla="*/ 1847 h 3111"/>
              <a:gd name="T72" fmla="*/ 2513 w 4436"/>
              <a:gd name="T73" fmla="*/ 2264 h 3111"/>
              <a:gd name="T74" fmla="*/ 2347 w 4436"/>
              <a:gd name="T75" fmla="*/ 2738 h 3111"/>
              <a:gd name="T76" fmla="*/ 2309 w 4436"/>
              <a:gd name="T77" fmla="*/ 3084 h 3111"/>
              <a:gd name="T78" fmla="*/ 2198 w 4436"/>
              <a:gd name="T79" fmla="*/ 3104 h 3111"/>
              <a:gd name="T80" fmla="*/ 2155 w 4436"/>
              <a:gd name="T81" fmla="*/ 2942 h 3111"/>
              <a:gd name="T82" fmla="*/ 2029 w 4436"/>
              <a:gd name="T83" fmla="*/ 2424 h 3111"/>
              <a:gd name="T84" fmla="*/ 1798 w 4436"/>
              <a:gd name="T85" fmla="*/ 2005 h 3111"/>
              <a:gd name="T86" fmla="*/ 1615 w 4436"/>
              <a:gd name="T87" fmla="*/ 1584 h 3111"/>
              <a:gd name="T88" fmla="*/ 1542 w 4436"/>
              <a:gd name="T89" fmla="*/ 1105 h 3111"/>
              <a:gd name="T90" fmla="*/ 1407 w 4436"/>
              <a:gd name="T91" fmla="*/ 691 h 3111"/>
              <a:gd name="T92" fmla="*/ 1093 w 4436"/>
              <a:gd name="T93" fmla="*/ 475 h 3111"/>
              <a:gd name="T94" fmla="*/ 640 w 4436"/>
              <a:gd name="T95" fmla="*/ 424 h 3111"/>
              <a:gd name="T96" fmla="*/ 360 w 4436"/>
              <a:gd name="T97" fmla="*/ 509 h 3111"/>
              <a:gd name="T98" fmla="*/ 191 w 4436"/>
              <a:gd name="T99" fmla="*/ 715 h 3111"/>
              <a:gd name="T100" fmla="*/ 260 w 4436"/>
              <a:gd name="T101" fmla="*/ 965 h 3111"/>
              <a:gd name="T102" fmla="*/ 451 w 4436"/>
              <a:gd name="T103" fmla="*/ 1044 h 3111"/>
              <a:gd name="T104" fmla="*/ 513 w 4436"/>
              <a:gd name="T105" fmla="*/ 1213 h 3111"/>
              <a:gd name="T106" fmla="*/ 547 w 4436"/>
              <a:gd name="T107" fmla="*/ 1607 h 3111"/>
              <a:gd name="T108" fmla="*/ 204 w 4436"/>
              <a:gd name="T109" fmla="*/ 1264 h 3111"/>
              <a:gd name="T110" fmla="*/ 16 w 4436"/>
              <a:gd name="T111" fmla="*/ 889 h 3111"/>
              <a:gd name="T112" fmla="*/ 69 w 4436"/>
              <a:gd name="T113" fmla="*/ 493 h 3111"/>
              <a:gd name="T114" fmla="*/ 371 w 4436"/>
              <a:gd name="T115" fmla="*/ 240 h 3111"/>
              <a:gd name="T116" fmla="*/ 815 w 4436"/>
              <a:gd name="T117" fmla="*/ 145 h 3111"/>
              <a:gd name="T118" fmla="*/ 1333 w 4436"/>
              <a:gd name="T119" fmla="*/ 215 h 3111"/>
              <a:gd name="T120" fmla="*/ 1669 w 4436"/>
              <a:gd name="T121" fmla="*/ 235 h 3111"/>
              <a:gd name="T122" fmla="*/ 1876 w 4436"/>
              <a:gd name="T123" fmla="*/ 115 h 3111"/>
              <a:gd name="T124" fmla="*/ 2125 w 4436"/>
              <a:gd name="T125" fmla="*/ 9 h 3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36" h="3111">
                <a:moveTo>
                  <a:pt x="951" y="956"/>
                </a:moveTo>
                <a:lnTo>
                  <a:pt x="1005" y="964"/>
                </a:lnTo>
                <a:lnTo>
                  <a:pt x="1056" y="978"/>
                </a:lnTo>
                <a:lnTo>
                  <a:pt x="1104" y="1002"/>
                </a:lnTo>
                <a:lnTo>
                  <a:pt x="1144" y="1029"/>
                </a:lnTo>
                <a:lnTo>
                  <a:pt x="1182" y="1064"/>
                </a:lnTo>
                <a:lnTo>
                  <a:pt x="1213" y="1104"/>
                </a:lnTo>
                <a:lnTo>
                  <a:pt x="1240" y="1147"/>
                </a:lnTo>
                <a:lnTo>
                  <a:pt x="1264" y="1196"/>
                </a:lnTo>
                <a:lnTo>
                  <a:pt x="1282" y="1245"/>
                </a:lnTo>
                <a:lnTo>
                  <a:pt x="1295" y="1298"/>
                </a:lnTo>
                <a:lnTo>
                  <a:pt x="1302" y="1351"/>
                </a:lnTo>
                <a:lnTo>
                  <a:pt x="1304" y="1404"/>
                </a:lnTo>
                <a:lnTo>
                  <a:pt x="1302" y="1458"/>
                </a:lnTo>
                <a:lnTo>
                  <a:pt x="1293" y="1509"/>
                </a:lnTo>
                <a:lnTo>
                  <a:pt x="1280" y="1560"/>
                </a:lnTo>
                <a:lnTo>
                  <a:pt x="1262" y="1605"/>
                </a:lnTo>
                <a:lnTo>
                  <a:pt x="1236" y="1649"/>
                </a:lnTo>
                <a:lnTo>
                  <a:pt x="1207" y="1689"/>
                </a:lnTo>
                <a:lnTo>
                  <a:pt x="1173" y="1724"/>
                </a:lnTo>
                <a:lnTo>
                  <a:pt x="1131" y="1751"/>
                </a:lnTo>
                <a:lnTo>
                  <a:pt x="1084" y="1773"/>
                </a:lnTo>
                <a:lnTo>
                  <a:pt x="1033" y="1787"/>
                </a:lnTo>
                <a:lnTo>
                  <a:pt x="976" y="1793"/>
                </a:lnTo>
                <a:lnTo>
                  <a:pt x="922" y="1785"/>
                </a:lnTo>
                <a:lnTo>
                  <a:pt x="871" y="1771"/>
                </a:lnTo>
                <a:lnTo>
                  <a:pt x="822" y="1747"/>
                </a:lnTo>
                <a:lnTo>
                  <a:pt x="778" y="1715"/>
                </a:lnTo>
                <a:lnTo>
                  <a:pt x="738" y="1676"/>
                </a:lnTo>
                <a:lnTo>
                  <a:pt x="702" y="1633"/>
                </a:lnTo>
                <a:lnTo>
                  <a:pt x="671" y="1584"/>
                </a:lnTo>
                <a:lnTo>
                  <a:pt x="645" y="1531"/>
                </a:lnTo>
                <a:lnTo>
                  <a:pt x="627" y="1475"/>
                </a:lnTo>
                <a:lnTo>
                  <a:pt x="615" y="1418"/>
                </a:lnTo>
                <a:lnTo>
                  <a:pt x="609" y="1360"/>
                </a:lnTo>
                <a:lnTo>
                  <a:pt x="611" y="1300"/>
                </a:lnTo>
                <a:lnTo>
                  <a:pt x="620" y="1244"/>
                </a:lnTo>
                <a:lnTo>
                  <a:pt x="636" y="1185"/>
                </a:lnTo>
                <a:lnTo>
                  <a:pt x="656" y="1135"/>
                </a:lnTo>
                <a:lnTo>
                  <a:pt x="680" y="1093"/>
                </a:lnTo>
                <a:lnTo>
                  <a:pt x="709" y="1056"/>
                </a:lnTo>
                <a:lnTo>
                  <a:pt x="744" y="1027"/>
                </a:lnTo>
                <a:lnTo>
                  <a:pt x="785" y="1002"/>
                </a:lnTo>
                <a:lnTo>
                  <a:pt x="835" y="978"/>
                </a:lnTo>
                <a:lnTo>
                  <a:pt x="893" y="960"/>
                </a:lnTo>
                <a:lnTo>
                  <a:pt x="951" y="956"/>
                </a:lnTo>
                <a:close/>
                <a:moveTo>
                  <a:pt x="3504" y="955"/>
                </a:moveTo>
                <a:lnTo>
                  <a:pt x="3564" y="958"/>
                </a:lnTo>
                <a:lnTo>
                  <a:pt x="3616" y="969"/>
                </a:lnTo>
                <a:lnTo>
                  <a:pt x="3664" y="987"/>
                </a:lnTo>
                <a:lnTo>
                  <a:pt x="3705" y="1011"/>
                </a:lnTo>
                <a:lnTo>
                  <a:pt x="3742" y="1040"/>
                </a:lnTo>
                <a:lnTo>
                  <a:pt x="3773" y="1075"/>
                </a:lnTo>
                <a:lnTo>
                  <a:pt x="3798" y="1113"/>
                </a:lnTo>
                <a:lnTo>
                  <a:pt x="3818" y="1155"/>
                </a:lnTo>
                <a:lnTo>
                  <a:pt x="3835" y="1200"/>
                </a:lnTo>
                <a:lnTo>
                  <a:pt x="3845" y="1247"/>
                </a:lnTo>
                <a:lnTo>
                  <a:pt x="3853" y="1296"/>
                </a:lnTo>
                <a:lnTo>
                  <a:pt x="3853" y="1347"/>
                </a:lnTo>
                <a:lnTo>
                  <a:pt x="3851" y="1396"/>
                </a:lnTo>
                <a:lnTo>
                  <a:pt x="3844" y="1447"/>
                </a:lnTo>
                <a:lnTo>
                  <a:pt x="3833" y="1496"/>
                </a:lnTo>
                <a:lnTo>
                  <a:pt x="3818" y="1544"/>
                </a:lnTo>
                <a:lnTo>
                  <a:pt x="3798" y="1589"/>
                </a:lnTo>
                <a:lnTo>
                  <a:pt x="3775" y="1633"/>
                </a:lnTo>
                <a:lnTo>
                  <a:pt x="3749" y="1671"/>
                </a:lnTo>
                <a:lnTo>
                  <a:pt x="3718" y="1705"/>
                </a:lnTo>
                <a:lnTo>
                  <a:pt x="3685" y="1736"/>
                </a:lnTo>
                <a:lnTo>
                  <a:pt x="3649" y="1760"/>
                </a:lnTo>
                <a:lnTo>
                  <a:pt x="3609" y="1778"/>
                </a:lnTo>
                <a:lnTo>
                  <a:pt x="3565" y="1791"/>
                </a:lnTo>
                <a:lnTo>
                  <a:pt x="3520" y="1795"/>
                </a:lnTo>
                <a:lnTo>
                  <a:pt x="3473" y="1791"/>
                </a:lnTo>
                <a:lnTo>
                  <a:pt x="3413" y="1776"/>
                </a:lnTo>
                <a:lnTo>
                  <a:pt x="3360" y="1755"/>
                </a:lnTo>
                <a:lnTo>
                  <a:pt x="3313" y="1724"/>
                </a:lnTo>
                <a:lnTo>
                  <a:pt x="3271" y="1687"/>
                </a:lnTo>
                <a:lnTo>
                  <a:pt x="3235" y="1644"/>
                </a:lnTo>
                <a:lnTo>
                  <a:pt x="3205" y="1596"/>
                </a:lnTo>
                <a:lnTo>
                  <a:pt x="3184" y="1544"/>
                </a:lnTo>
                <a:lnTo>
                  <a:pt x="3169" y="1487"/>
                </a:lnTo>
                <a:lnTo>
                  <a:pt x="3160" y="1427"/>
                </a:lnTo>
                <a:lnTo>
                  <a:pt x="3160" y="1365"/>
                </a:lnTo>
                <a:lnTo>
                  <a:pt x="3167" y="1302"/>
                </a:lnTo>
                <a:lnTo>
                  <a:pt x="3184" y="1238"/>
                </a:lnTo>
                <a:lnTo>
                  <a:pt x="3207" y="1175"/>
                </a:lnTo>
                <a:lnTo>
                  <a:pt x="3233" y="1127"/>
                </a:lnTo>
                <a:lnTo>
                  <a:pt x="3260" y="1087"/>
                </a:lnTo>
                <a:lnTo>
                  <a:pt x="3291" y="1053"/>
                </a:lnTo>
                <a:lnTo>
                  <a:pt x="3325" y="1027"/>
                </a:lnTo>
                <a:lnTo>
                  <a:pt x="3362" y="1004"/>
                </a:lnTo>
                <a:lnTo>
                  <a:pt x="3405" y="985"/>
                </a:lnTo>
                <a:lnTo>
                  <a:pt x="3451" y="969"/>
                </a:lnTo>
                <a:lnTo>
                  <a:pt x="3504" y="955"/>
                </a:lnTo>
                <a:close/>
                <a:moveTo>
                  <a:pt x="2253" y="0"/>
                </a:moveTo>
                <a:lnTo>
                  <a:pt x="2318" y="2"/>
                </a:lnTo>
                <a:lnTo>
                  <a:pt x="2378" y="9"/>
                </a:lnTo>
                <a:lnTo>
                  <a:pt x="2433" y="22"/>
                </a:lnTo>
                <a:lnTo>
                  <a:pt x="2482" y="38"/>
                </a:lnTo>
                <a:lnTo>
                  <a:pt x="2529" y="58"/>
                </a:lnTo>
                <a:lnTo>
                  <a:pt x="2571" y="80"/>
                </a:lnTo>
                <a:lnTo>
                  <a:pt x="2613" y="102"/>
                </a:lnTo>
                <a:lnTo>
                  <a:pt x="2653" y="127"/>
                </a:lnTo>
                <a:lnTo>
                  <a:pt x="2693" y="151"/>
                </a:lnTo>
                <a:lnTo>
                  <a:pt x="2735" y="175"/>
                </a:lnTo>
                <a:lnTo>
                  <a:pt x="2776" y="196"/>
                </a:lnTo>
                <a:lnTo>
                  <a:pt x="2822" y="216"/>
                </a:lnTo>
                <a:lnTo>
                  <a:pt x="2871" y="233"/>
                </a:lnTo>
                <a:lnTo>
                  <a:pt x="2924" y="247"/>
                </a:lnTo>
                <a:lnTo>
                  <a:pt x="2982" y="255"/>
                </a:lnTo>
                <a:lnTo>
                  <a:pt x="3042" y="253"/>
                </a:lnTo>
                <a:lnTo>
                  <a:pt x="3100" y="245"/>
                </a:lnTo>
                <a:lnTo>
                  <a:pt x="3158" y="233"/>
                </a:lnTo>
                <a:lnTo>
                  <a:pt x="3215" y="218"/>
                </a:lnTo>
                <a:lnTo>
                  <a:pt x="3267" y="204"/>
                </a:lnTo>
                <a:lnTo>
                  <a:pt x="3316" y="191"/>
                </a:lnTo>
                <a:lnTo>
                  <a:pt x="3393" y="175"/>
                </a:lnTo>
                <a:lnTo>
                  <a:pt x="3473" y="162"/>
                </a:lnTo>
                <a:lnTo>
                  <a:pt x="3556" y="155"/>
                </a:lnTo>
                <a:lnTo>
                  <a:pt x="3642" y="153"/>
                </a:lnTo>
                <a:lnTo>
                  <a:pt x="3727" y="156"/>
                </a:lnTo>
                <a:lnTo>
                  <a:pt x="3809" y="164"/>
                </a:lnTo>
                <a:lnTo>
                  <a:pt x="3887" y="176"/>
                </a:lnTo>
                <a:lnTo>
                  <a:pt x="3960" y="195"/>
                </a:lnTo>
                <a:lnTo>
                  <a:pt x="4022" y="216"/>
                </a:lnTo>
                <a:lnTo>
                  <a:pt x="4082" y="240"/>
                </a:lnTo>
                <a:lnTo>
                  <a:pt x="4138" y="269"/>
                </a:lnTo>
                <a:lnTo>
                  <a:pt x="4193" y="300"/>
                </a:lnTo>
                <a:lnTo>
                  <a:pt x="4244" y="335"/>
                </a:lnTo>
                <a:lnTo>
                  <a:pt x="4289" y="375"/>
                </a:lnTo>
                <a:lnTo>
                  <a:pt x="4329" y="418"/>
                </a:lnTo>
                <a:lnTo>
                  <a:pt x="4364" y="467"/>
                </a:lnTo>
                <a:lnTo>
                  <a:pt x="4398" y="533"/>
                </a:lnTo>
                <a:lnTo>
                  <a:pt x="4420" y="602"/>
                </a:lnTo>
                <a:lnTo>
                  <a:pt x="4433" y="671"/>
                </a:lnTo>
                <a:lnTo>
                  <a:pt x="4436" y="742"/>
                </a:lnTo>
                <a:lnTo>
                  <a:pt x="4431" y="813"/>
                </a:lnTo>
                <a:lnTo>
                  <a:pt x="4418" y="884"/>
                </a:lnTo>
                <a:lnTo>
                  <a:pt x="4398" y="955"/>
                </a:lnTo>
                <a:lnTo>
                  <a:pt x="4371" y="1024"/>
                </a:lnTo>
                <a:lnTo>
                  <a:pt x="4340" y="1091"/>
                </a:lnTo>
                <a:lnTo>
                  <a:pt x="4304" y="1158"/>
                </a:lnTo>
                <a:lnTo>
                  <a:pt x="4265" y="1222"/>
                </a:lnTo>
                <a:lnTo>
                  <a:pt x="4222" y="1284"/>
                </a:lnTo>
                <a:lnTo>
                  <a:pt x="4178" y="1342"/>
                </a:lnTo>
                <a:lnTo>
                  <a:pt x="4133" y="1396"/>
                </a:lnTo>
                <a:lnTo>
                  <a:pt x="4087" y="1445"/>
                </a:lnTo>
                <a:lnTo>
                  <a:pt x="4042" y="1491"/>
                </a:lnTo>
                <a:lnTo>
                  <a:pt x="3996" y="1531"/>
                </a:lnTo>
                <a:lnTo>
                  <a:pt x="3955" y="1565"/>
                </a:lnTo>
                <a:lnTo>
                  <a:pt x="3916" y="1595"/>
                </a:lnTo>
                <a:lnTo>
                  <a:pt x="3904" y="1595"/>
                </a:lnTo>
                <a:lnTo>
                  <a:pt x="3904" y="1591"/>
                </a:lnTo>
                <a:lnTo>
                  <a:pt x="3924" y="1531"/>
                </a:lnTo>
                <a:lnTo>
                  <a:pt x="3936" y="1467"/>
                </a:lnTo>
                <a:lnTo>
                  <a:pt x="3944" y="1400"/>
                </a:lnTo>
                <a:lnTo>
                  <a:pt x="3944" y="1333"/>
                </a:lnTo>
                <a:lnTo>
                  <a:pt x="3940" y="1265"/>
                </a:lnTo>
                <a:lnTo>
                  <a:pt x="3933" y="1200"/>
                </a:lnTo>
                <a:lnTo>
                  <a:pt x="3918" y="1138"/>
                </a:lnTo>
                <a:lnTo>
                  <a:pt x="3902" y="1080"/>
                </a:lnTo>
                <a:lnTo>
                  <a:pt x="3880" y="1027"/>
                </a:lnTo>
                <a:lnTo>
                  <a:pt x="3880" y="1024"/>
                </a:lnTo>
                <a:lnTo>
                  <a:pt x="3916" y="1025"/>
                </a:lnTo>
                <a:lnTo>
                  <a:pt x="3955" y="1027"/>
                </a:lnTo>
                <a:lnTo>
                  <a:pt x="3993" y="1027"/>
                </a:lnTo>
                <a:lnTo>
                  <a:pt x="4033" y="1025"/>
                </a:lnTo>
                <a:lnTo>
                  <a:pt x="4071" y="1022"/>
                </a:lnTo>
                <a:lnTo>
                  <a:pt x="4107" y="1016"/>
                </a:lnTo>
                <a:lnTo>
                  <a:pt x="4140" y="1005"/>
                </a:lnTo>
                <a:lnTo>
                  <a:pt x="4171" y="993"/>
                </a:lnTo>
                <a:lnTo>
                  <a:pt x="4195" y="976"/>
                </a:lnTo>
                <a:lnTo>
                  <a:pt x="4213" y="955"/>
                </a:lnTo>
                <a:lnTo>
                  <a:pt x="4236" y="831"/>
                </a:lnTo>
                <a:lnTo>
                  <a:pt x="4242" y="775"/>
                </a:lnTo>
                <a:lnTo>
                  <a:pt x="4240" y="724"/>
                </a:lnTo>
                <a:lnTo>
                  <a:pt x="4231" y="676"/>
                </a:lnTo>
                <a:lnTo>
                  <a:pt x="4215" y="635"/>
                </a:lnTo>
                <a:lnTo>
                  <a:pt x="4193" y="596"/>
                </a:lnTo>
                <a:lnTo>
                  <a:pt x="4167" y="562"/>
                </a:lnTo>
                <a:lnTo>
                  <a:pt x="4136" y="533"/>
                </a:lnTo>
                <a:lnTo>
                  <a:pt x="4102" y="505"/>
                </a:lnTo>
                <a:lnTo>
                  <a:pt x="4065" y="484"/>
                </a:lnTo>
                <a:lnTo>
                  <a:pt x="4027" y="465"/>
                </a:lnTo>
                <a:lnTo>
                  <a:pt x="3987" y="451"/>
                </a:lnTo>
                <a:lnTo>
                  <a:pt x="3938" y="438"/>
                </a:lnTo>
                <a:lnTo>
                  <a:pt x="3884" y="427"/>
                </a:lnTo>
                <a:lnTo>
                  <a:pt x="3824" y="422"/>
                </a:lnTo>
                <a:lnTo>
                  <a:pt x="3762" y="418"/>
                </a:lnTo>
                <a:lnTo>
                  <a:pt x="3700" y="418"/>
                </a:lnTo>
                <a:lnTo>
                  <a:pt x="3640" y="424"/>
                </a:lnTo>
                <a:lnTo>
                  <a:pt x="3584" y="431"/>
                </a:lnTo>
                <a:lnTo>
                  <a:pt x="3500" y="449"/>
                </a:lnTo>
                <a:lnTo>
                  <a:pt x="3424" y="467"/>
                </a:lnTo>
                <a:lnTo>
                  <a:pt x="3351" y="491"/>
                </a:lnTo>
                <a:lnTo>
                  <a:pt x="3284" y="516"/>
                </a:lnTo>
                <a:lnTo>
                  <a:pt x="3222" y="547"/>
                </a:lnTo>
                <a:lnTo>
                  <a:pt x="3165" y="582"/>
                </a:lnTo>
                <a:lnTo>
                  <a:pt x="3113" y="622"/>
                </a:lnTo>
                <a:lnTo>
                  <a:pt x="3067" y="669"/>
                </a:lnTo>
                <a:lnTo>
                  <a:pt x="3025" y="720"/>
                </a:lnTo>
                <a:lnTo>
                  <a:pt x="2989" y="780"/>
                </a:lnTo>
                <a:lnTo>
                  <a:pt x="2958" y="845"/>
                </a:lnTo>
                <a:lnTo>
                  <a:pt x="2933" y="918"/>
                </a:lnTo>
                <a:lnTo>
                  <a:pt x="2913" y="993"/>
                </a:lnTo>
                <a:lnTo>
                  <a:pt x="2900" y="1069"/>
                </a:lnTo>
                <a:lnTo>
                  <a:pt x="2889" y="1151"/>
                </a:lnTo>
                <a:lnTo>
                  <a:pt x="2882" y="1231"/>
                </a:lnTo>
                <a:lnTo>
                  <a:pt x="2875" y="1315"/>
                </a:lnTo>
                <a:lnTo>
                  <a:pt x="2865" y="1396"/>
                </a:lnTo>
                <a:lnTo>
                  <a:pt x="2856" y="1476"/>
                </a:lnTo>
                <a:lnTo>
                  <a:pt x="2844" y="1555"/>
                </a:lnTo>
                <a:lnTo>
                  <a:pt x="2827" y="1629"/>
                </a:lnTo>
                <a:lnTo>
                  <a:pt x="2804" y="1698"/>
                </a:lnTo>
                <a:lnTo>
                  <a:pt x="2773" y="1775"/>
                </a:lnTo>
                <a:lnTo>
                  <a:pt x="2738" y="1847"/>
                </a:lnTo>
                <a:lnTo>
                  <a:pt x="2702" y="1918"/>
                </a:lnTo>
                <a:lnTo>
                  <a:pt x="2664" y="1987"/>
                </a:lnTo>
                <a:lnTo>
                  <a:pt x="2625" y="2056"/>
                </a:lnTo>
                <a:lnTo>
                  <a:pt x="2587" y="2124"/>
                </a:lnTo>
                <a:lnTo>
                  <a:pt x="2549" y="2193"/>
                </a:lnTo>
                <a:lnTo>
                  <a:pt x="2513" y="2264"/>
                </a:lnTo>
                <a:lnTo>
                  <a:pt x="2476" y="2335"/>
                </a:lnTo>
                <a:lnTo>
                  <a:pt x="2444" y="2409"/>
                </a:lnTo>
                <a:lnTo>
                  <a:pt x="2415" y="2485"/>
                </a:lnTo>
                <a:lnTo>
                  <a:pt x="2387" y="2565"/>
                </a:lnTo>
                <a:lnTo>
                  <a:pt x="2365" y="2649"/>
                </a:lnTo>
                <a:lnTo>
                  <a:pt x="2347" y="2738"/>
                </a:lnTo>
                <a:lnTo>
                  <a:pt x="2336" y="2833"/>
                </a:lnTo>
                <a:lnTo>
                  <a:pt x="2331" y="2933"/>
                </a:lnTo>
                <a:lnTo>
                  <a:pt x="2333" y="3038"/>
                </a:lnTo>
                <a:lnTo>
                  <a:pt x="2324" y="3056"/>
                </a:lnTo>
                <a:lnTo>
                  <a:pt x="2316" y="3071"/>
                </a:lnTo>
                <a:lnTo>
                  <a:pt x="2309" y="3084"/>
                </a:lnTo>
                <a:lnTo>
                  <a:pt x="2300" y="3095"/>
                </a:lnTo>
                <a:lnTo>
                  <a:pt x="2287" y="3104"/>
                </a:lnTo>
                <a:lnTo>
                  <a:pt x="2269" y="3109"/>
                </a:lnTo>
                <a:lnTo>
                  <a:pt x="2244" y="3111"/>
                </a:lnTo>
                <a:lnTo>
                  <a:pt x="2218" y="3109"/>
                </a:lnTo>
                <a:lnTo>
                  <a:pt x="2198" y="3104"/>
                </a:lnTo>
                <a:lnTo>
                  <a:pt x="2184" y="3096"/>
                </a:lnTo>
                <a:lnTo>
                  <a:pt x="2173" y="3085"/>
                </a:lnTo>
                <a:lnTo>
                  <a:pt x="2165" y="3073"/>
                </a:lnTo>
                <a:lnTo>
                  <a:pt x="2160" y="3060"/>
                </a:lnTo>
                <a:lnTo>
                  <a:pt x="2156" y="3047"/>
                </a:lnTo>
                <a:lnTo>
                  <a:pt x="2155" y="2942"/>
                </a:lnTo>
                <a:lnTo>
                  <a:pt x="2147" y="2844"/>
                </a:lnTo>
                <a:lnTo>
                  <a:pt x="2133" y="2749"/>
                </a:lnTo>
                <a:lnTo>
                  <a:pt x="2115" y="2662"/>
                </a:lnTo>
                <a:lnTo>
                  <a:pt x="2089" y="2578"/>
                </a:lnTo>
                <a:lnTo>
                  <a:pt x="2062" y="2498"/>
                </a:lnTo>
                <a:lnTo>
                  <a:pt x="2029" y="2424"/>
                </a:lnTo>
                <a:lnTo>
                  <a:pt x="1995" y="2349"/>
                </a:lnTo>
                <a:lnTo>
                  <a:pt x="1956" y="2278"/>
                </a:lnTo>
                <a:lnTo>
                  <a:pt x="1918" y="2209"/>
                </a:lnTo>
                <a:lnTo>
                  <a:pt x="1878" y="2142"/>
                </a:lnTo>
                <a:lnTo>
                  <a:pt x="1838" y="2073"/>
                </a:lnTo>
                <a:lnTo>
                  <a:pt x="1798" y="2005"/>
                </a:lnTo>
                <a:lnTo>
                  <a:pt x="1760" y="1936"/>
                </a:lnTo>
                <a:lnTo>
                  <a:pt x="1724" y="1865"/>
                </a:lnTo>
                <a:lnTo>
                  <a:pt x="1687" y="1795"/>
                </a:lnTo>
                <a:lnTo>
                  <a:pt x="1656" y="1720"/>
                </a:lnTo>
                <a:lnTo>
                  <a:pt x="1633" y="1653"/>
                </a:lnTo>
                <a:lnTo>
                  <a:pt x="1615" y="1584"/>
                </a:lnTo>
                <a:lnTo>
                  <a:pt x="1600" y="1507"/>
                </a:lnTo>
                <a:lnTo>
                  <a:pt x="1587" y="1429"/>
                </a:lnTo>
                <a:lnTo>
                  <a:pt x="1575" y="1349"/>
                </a:lnTo>
                <a:lnTo>
                  <a:pt x="1565" y="1267"/>
                </a:lnTo>
                <a:lnTo>
                  <a:pt x="1555" y="1185"/>
                </a:lnTo>
                <a:lnTo>
                  <a:pt x="1542" y="1105"/>
                </a:lnTo>
                <a:lnTo>
                  <a:pt x="1529" y="1025"/>
                </a:lnTo>
                <a:lnTo>
                  <a:pt x="1515" y="949"/>
                </a:lnTo>
                <a:lnTo>
                  <a:pt x="1495" y="876"/>
                </a:lnTo>
                <a:lnTo>
                  <a:pt x="1471" y="809"/>
                </a:lnTo>
                <a:lnTo>
                  <a:pt x="1442" y="745"/>
                </a:lnTo>
                <a:lnTo>
                  <a:pt x="1407" y="691"/>
                </a:lnTo>
                <a:lnTo>
                  <a:pt x="1369" y="644"/>
                </a:lnTo>
                <a:lnTo>
                  <a:pt x="1324" y="602"/>
                </a:lnTo>
                <a:lnTo>
                  <a:pt x="1273" y="562"/>
                </a:lnTo>
                <a:lnTo>
                  <a:pt x="1216" y="529"/>
                </a:lnTo>
                <a:lnTo>
                  <a:pt x="1156" y="500"/>
                </a:lnTo>
                <a:lnTo>
                  <a:pt x="1093" y="475"/>
                </a:lnTo>
                <a:lnTo>
                  <a:pt x="1025" y="453"/>
                </a:lnTo>
                <a:lnTo>
                  <a:pt x="956" y="435"/>
                </a:lnTo>
                <a:lnTo>
                  <a:pt x="800" y="424"/>
                </a:lnTo>
                <a:lnTo>
                  <a:pt x="749" y="418"/>
                </a:lnTo>
                <a:lnTo>
                  <a:pt x="695" y="418"/>
                </a:lnTo>
                <a:lnTo>
                  <a:pt x="640" y="424"/>
                </a:lnTo>
                <a:lnTo>
                  <a:pt x="585" y="433"/>
                </a:lnTo>
                <a:lnTo>
                  <a:pt x="536" y="444"/>
                </a:lnTo>
                <a:lnTo>
                  <a:pt x="493" y="455"/>
                </a:lnTo>
                <a:lnTo>
                  <a:pt x="447" y="471"/>
                </a:lnTo>
                <a:lnTo>
                  <a:pt x="402" y="489"/>
                </a:lnTo>
                <a:lnTo>
                  <a:pt x="360" y="509"/>
                </a:lnTo>
                <a:lnTo>
                  <a:pt x="320" y="535"/>
                </a:lnTo>
                <a:lnTo>
                  <a:pt x="284" y="562"/>
                </a:lnTo>
                <a:lnTo>
                  <a:pt x="251" y="595"/>
                </a:lnTo>
                <a:lnTo>
                  <a:pt x="224" y="631"/>
                </a:lnTo>
                <a:lnTo>
                  <a:pt x="204" y="671"/>
                </a:lnTo>
                <a:lnTo>
                  <a:pt x="191" y="715"/>
                </a:lnTo>
                <a:lnTo>
                  <a:pt x="187" y="760"/>
                </a:lnTo>
                <a:lnTo>
                  <a:pt x="191" y="805"/>
                </a:lnTo>
                <a:lnTo>
                  <a:pt x="202" y="849"/>
                </a:lnTo>
                <a:lnTo>
                  <a:pt x="216" y="893"/>
                </a:lnTo>
                <a:lnTo>
                  <a:pt x="236" y="931"/>
                </a:lnTo>
                <a:lnTo>
                  <a:pt x="260" y="965"/>
                </a:lnTo>
                <a:lnTo>
                  <a:pt x="285" y="996"/>
                </a:lnTo>
                <a:lnTo>
                  <a:pt x="313" y="1020"/>
                </a:lnTo>
                <a:lnTo>
                  <a:pt x="340" y="1035"/>
                </a:lnTo>
                <a:lnTo>
                  <a:pt x="378" y="1045"/>
                </a:lnTo>
                <a:lnTo>
                  <a:pt x="415" y="1047"/>
                </a:lnTo>
                <a:lnTo>
                  <a:pt x="451" y="1044"/>
                </a:lnTo>
                <a:lnTo>
                  <a:pt x="487" y="1036"/>
                </a:lnTo>
                <a:lnTo>
                  <a:pt x="522" y="1027"/>
                </a:lnTo>
                <a:lnTo>
                  <a:pt x="555" y="1018"/>
                </a:lnTo>
                <a:lnTo>
                  <a:pt x="587" y="1011"/>
                </a:lnTo>
                <a:lnTo>
                  <a:pt x="527" y="1147"/>
                </a:lnTo>
                <a:lnTo>
                  <a:pt x="513" y="1213"/>
                </a:lnTo>
                <a:lnTo>
                  <a:pt x="505" y="1280"/>
                </a:lnTo>
                <a:lnTo>
                  <a:pt x="505" y="1349"/>
                </a:lnTo>
                <a:lnTo>
                  <a:pt x="511" y="1416"/>
                </a:lnTo>
                <a:lnTo>
                  <a:pt x="520" y="1484"/>
                </a:lnTo>
                <a:lnTo>
                  <a:pt x="533" y="1547"/>
                </a:lnTo>
                <a:lnTo>
                  <a:pt x="547" y="1607"/>
                </a:lnTo>
                <a:lnTo>
                  <a:pt x="482" y="1560"/>
                </a:lnTo>
                <a:lnTo>
                  <a:pt x="420" y="1507"/>
                </a:lnTo>
                <a:lnTo>
                  <a:pt x="360" y="1451"/>
                </a:lnTo>
                <a:lnTo>
                  <a:pt x="305" y="1391"/>
                </a:lnTo>
                <a:lnTo>
                  <a:pt x="253" y="1327"/>
                </a:lnTo>
                <a:lnTo>
                  <a:pt x="204" y="1264"/>
                </a:lnTo>
                <a:lnTo>
                  <a:pt x="165" y="1209"/>
                </a:lnTo>
                <a:lnTo>
                  <a:pt x="129" y="1155"/>
                </a:lnTo>
                <a:lnTo>
                  <a:pt x="96" y="1095"/>
                </a:lnTo>
                <a:lnTo>
                  <a:pt x="65" y="1033"/>
                </a:lnTo>
                <a:lnTo>
                  <a:pt x="40" y="967"/>
                </a:lnTo>
                <a:lnTo>
                  <a:pt x="16" y="889"/>
                </a:lnTo>
                <a:lnTo>
                  <a:pt x="4" y="813"/>
                </a:lnTo>
                <a:lnTo>
                  <a:pt x="0" y="742"/>
                </a:lnTo>
                <a:lnTo>
                  <a:pt x="5" y="675"/>
                </a:lnTo>
                <a:lnTo>
                  <a:pt x="18" y="609"/>
                </a:lnTo>
                <a:lnTo>
                  <a:pt x="40" y="549"/>
                </a:lnTo>
                <a:lnTo>
                  <a:pt x="69" y="493"/>
                </a:lnTo>
                <a:lnTo>
                  <a:pt x="105" y="440"/>
                </a:lnTo>
                <a:lnTo>
                  <a:pt x="147" y="393"/>
                </a:lnTo>
                <a:lnTo>
                  <a:pt x="195" y="347"/>
                </a:lnTo>
                <a:lnTo>
                  <a:pt x="249" y="307"/>
                </a:lnTo>
                <a:lnTo>
                  <a:pt x="307" y="273"/>
                </a:lnTo>
                <a:lnTo>
                  <a:pt x="371" y="240"/>
                </a:lnTo>
                <a:lnTo>
                  <a:pt x="436" y="213"/>
                </a:lnTo>
                <a:lnTo>
                  <a:pt x="507" y="191"/>
                </a:lnTo>
                <a:lnTo>
                  <a:pt x="580" y="173"/>
                </a:lnTo>
                <a:lnTo>
                  <a:pt x="656" y="158"/>
                </a:lnTo>
                <a:lnTo>
                  <a:pt x="735" y="151"/>
                </a:lnTo>
                <a:lnTo>
                  <a:pt x="815" y="145"/>
                </a:lnTo>
                <a:lnTo>
                  <a:pt x="895" y="147"/>
                </a:lnTo>
                <a:lnTo>
                  <a:pt x="975" y="153"/>
                </a:lnTo>
                <a:lnTo>
                  <a:pt x="1056" y="164"/>
                </a:lnTo>
                <a:lnTo>
                  <a:pt x="1236" y="187"/>
                </a:lnTo>
                <a:lnTo>
                  <a:pt x="1282" y="200"/>
                </a:lnTo>
                <a:lnTo>
                  <a:pt x="1333" y="215"/>
                </a:lnTo>
                <a:lnTo>
                  <a:pt x="1385" y="231"/>
                </a:lnTo>
                <a:lnTo>
                  <a:pt x="1444" y="244"/>
                </a:lnTo>
                <a:lnTo>
                  <a:pt x="1502" y="253"/>
                </a:lnTo>
                <a:lnTo>
                  <a:pt x="1562" y="255"/>
                </a:lnTo>
                <a:lnTo>
                  <a:pt x="1624" y="247"/>
                </a:lnTo>
                <a:lnTo>
                  <a:pt x="1669" y="235"/>
                </a:lnTo>
                <a:lnTo>
                  <a:pt x="1709" y="220"/>
                </a:lnTo>
                <a:lnTo>
                  <a:pt x="1745" y="202"/>
                </a:lnTo>
                <a:lnTo>
                  <a:pt x="1780" y="182"/>
                </a:lnTo>
                <a:lnTo>
                  <a:pt x="1813" y="160"/>
                </a:lnTo>
                <a:lnTo>
                  <a:pt x="1844" y="136"/>
                </a:lnTo>
                <a:lnTo>
                  <a:pt x="1876" y="115"/>
                </a:lnTo>
                <a:lnTo>
                  <a:pt x="1909" y="93"/>
                </a:lnTo>
                <a:lnTo>
                  <a:pt x="1944" y="71"/>
                </a:lnTo>
                <a:lnTo>
                  <a:pt x="1982" y="51"/>
                </a:lnTo>
                <a:lnTo>
                  <a:pt x="2025" y="35"/>
                </a:lnTo>
                <a:lnTo>
                  <a:pt x="2073" y="20"/>
                </a:lnTo>
                <a:lnTo>
                  <a:pt x="2125" y="9"/>
                </a:lnTo>
                <a:lnTo>
                  <a:pt x="2185" y="2"/>
                </a:lnTo>
                <a:lnTo>
                  <a:pt x="225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8" name="Freeform 9">
            <a:extLst>
              <a:ext uri="{FF2B5EF4-FFF2-40B4-BE49-F238E27FC236}">
                <a16:creationId xmlns:a16="http://schemas.microsoft.com/office/drawing/2014/main" id="{94EFBAD7-754F-43E9-B7E1-7A35E5C564CB}"/>
              </a:ext>
            </a:extLst>
          </p:cNvPr>
          <p:cNvSpPr>
            <a:spLocks noEditPoints="1"/>
          </p:cNvSpPr>
          <p:nvPr/>
        </p:nvSpPr>
        <p:spPr bwMode="auto">
          <a:xfrm>
            <a:off x="9027163" y="6159804"/>
            <a:ext cx="407282" cy="295644"/>
          </a:xfrm>
          <a:custGeom>
            <a:avLst/>
            <a:gdLst>
              <a:gd name="T0" fmla="*/ 1418 w 1846"/>
              <a:gd name="T1" fmla="*/ 21 h 1340"/>
              <a:gd name="T2" fmla="*/ 1609 w 1846"/>
              <a:gd name="T3" fmla="*/ 47 h 1340"/>
              <a:gd name="T4" fmla="*/ 1771 w 1846"/>
              <a:gd name="T5" fmla="*/ 100 h 1340"/>
              <a:gd name="T6" fmla="*/ 1840 w 1846"/>
              <a:gd name="T7" fmla="*/ 191 h 1340"/>
              <a:gd name="T8" fmla="*/ 1787 w 1846"/>
              <a:gd name="T9" fmla="*/ 294 h 1340"/>
              <a:gd name="T10" fmla="*/ 1673 w 1846"/>
              <a:gd name="T11" fmla="*/ 385 h 1340"/>
              <a:gd name="T12" fmla="*/ 1560 w 1846"/>
              <a:gd name="T13" fmla="*/ 447 h 1340"/>
              <a:gd name="T14" fmla="*/ 1462 w 1846"/>
              <a:gd name="T15" fmla="*/ 498 h 1340"/>
              <a:gd name="T16" fmla="*/ 1380 w 1846"/>
              <a:gd name="T17" fmla="*/ 565 h 1340"/>
              <a:gd name="T18" fmla="*/ 1289 w 1846"/>
              <a:gd name="T19" fmla="*/ 605 h 1340"/>
              <a:gd name="T20" fmla="*/ 1198 w 1846"/>
              <a:gd name="T21" fmla="*/ 596 h 1340"/>
              <a:gd name="T22" fmla="*/ 1140 w 1846"/>
              <a:gd name="T23" fmla="*/ 527 h 1340"/>
              <a:gd name="T24" fmla="*/ 1107 w 1846"/>
              <a:gd name="T25" fmla="*/ 447 h 1340"/>
              <a:gd name="T26" fmla="*/ 1091 w 1846"/>
              <a:gd name="T27" fmla="*/ 371 h 1340"/>
              <a:gd name="T28" fmla="*/ 1091 w 1846"/>
              <a:gd name="T29" fmla="*/ 232 h 1340"/>
              <a:gd name="T30" fmla="*/ 1106 w 1846"/>
              <a:gd name="T31" fmla="*/ 129 h 1340"/>
              <a:gd name="T32" fmla="*/ 1138 w 1846"/>
              <a:gd name="T33" fmla="*/ 80 h 1340"/>
              <a:gd name="T34" fmla="*/ 1213 w 1846"/>
              <a:gd name="T35" fmla="*/ 32 h 1340"/>
              <a:gd name="T36" fmla="*/ 606 w 1846"/>
              <a:gd name="T37" fmla="*/ 0 h 1340"/>
              <a:gd name="T38" fmla="*/ 749 w 1846"/>
              <a:gd name="T39" fmla="*/ 9 h 1340"/>
              <a:gd name="T40" fmla="*/ 882 w 1846"/>
              <a:gd name="T41" fmla="*/ 45 h 1340"/>
              <a:gd name="T42" fmla="*/ 978 w 1846"/>
              <a:gd name="T43" fmla="*/ 111 h 1340"/>
              <a:gd name="T44" fmla="*/ 1018 w 1846"/>
              <a:gd name="T45" fmla="*/ 229 h 1340"/>
              <a:gd name="T46" fmla="*/ 1018 w 1846"/>
              <a:gd name="T47" fmla="*/ 401 h 1340"/>
              <a:gd name="T48" fmla="*/ 1049 w 1846"/>
              <a:gd name="T49" fmla="*/ 511 h 1340"/>
              <a:gd name="T50" fmla="*/ 1086 w 1846"/>
              <a:gd name="T51" fmla="*/ 600 h 1340"/>
              <a:gd name="T52" fmla="*/ 1071 w 1846"/>
              <a:gd name="T53" fmla="*/ 678 h 1340"/>
              <a:gd name="T54" fmla="*/ 1029 w 1846"/>
              <a:gd name="T55" fmla="*/ 731 h 1340"/>
              <a:gd name="T56" fmla="*/ 940 w 1846"/>
              <a:gd name="T57" fmla="*/ 807 h 1340"/>
              <a:gd name="T58" fmla="*/ 780 w 1846"/>
              <a:gd name="T59" fmla="*/ 907 h 1340"/>
              <a:gd name="T60" fmla="*/ 658 w 1846"/>
              <a:gd name="T61" fmla="*/ 1016 h 1340"/>
              <a:gd name="T62" fmla="*/ 564 w 1846"/>
              <a:gd name="T63" fmla="*/ 1147 h 1340"/>
              <a:gd name="T64" fmla="*/ 458 w 1846"/>
              <a:gd name="T65" fmla="*/ 1252 h 1340"/>
              <a:gd name="T66" fmla="*/ 344 w 1846"/>
              <a:gd name="T67" fmla="*/ 1320 h 1340"/>
              <a:gd name="T68" fmla="*/ 246 w 1846"/>
              <a:gd name="T69" fmla="*/ 1340 h 1340"/>
              <a:gd name="T70" fmla="*/ 169 w 1846"/>
              <a:gd name="T71" fmla="*/ 1287 h 1340"/>
              <a:gd name="T72" fmla="*/ 93 w 1846"/>
              <a:gd name="T73" fmla="*/ 1156 h 1340"/>
              <a:gd name="T74" fmla="*/ 33 w 1846"/>
              <a:gd name="T75" fmla="*/ 974 h 1340"/>
              <a:gd name="T76" fmla="*/ 2 w 1846"/>
              <a:gd name="T77" fmla="*/ 760 h 1340"/>
              <a:gd name="T78" fmla="*/ 11 w 1846"/>
              <a:gd name="T79" fmla="*/ 540 h 1340"/>
              <a:gd name="T80" fmla="*/ 77 w 1846"/>
              <a:gd name="T81" fmla="*/ 332 h 1340"/>
              <a:gd name="T82" fmla="*/ 211 w 1846"/>
              <a:gd name="T83" fmla="*/ 161 h 1340"/>
              <a:gd name="T84" fmla="*/ 364 w 1846"/>
              <a:gd name="T85" fmla="*/ 60 h 1340"/>
              <a:gd name="T86" fmla="*/ 509 w 1846"/>
              <a:gd name="T87" fmla="*/ 16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46" h="1340">
                <a:moveTo>
                  <a:pt x="1289" y="20"/>
                </a:moveTo>
                <a:lnTo>
                  <a:pt x="1353" y="20"/>
                </a:lnTo>
                <a:lnTo>
                  <a:pt x="1418" y="21"/>
                </a:lnTo>
                <a:lnTo>
                  <a:pt x="1484" y="27"/>
                </a:lnTo>
                <a:lnTo>
                  <a:pt x="1547" y="36"/>
                </a:lnTo>
                <a:lnTo>
                  <a:pt x="1609" y="47"/>
                </a:lnTo>
                <a:lnTo>
                  <a:pt x="1669" y="61"/>
                </a:lnTo>
                <a:lnTo>
                  <a:pt x="1722" y="78"/>
                </a:lnTo>
                <a:lnTo>
                  <a:pt x="1771" y="100"/>
                </a:lnTo>
                <a:lnTo>
                  <a:pt x="1813" y="123"/>
                </a:lnTo>
                <a:lnTo>
                  <a:pt x="1846" y="151"/>
                </a:lnTo>
                <a:lnTo>
                  <a:pt x="1840" y="191"/>
                </a:lnTo>
                <a:lnTo>
                  <a:pt x="1827" y="229"/>
                </a:lnTo>
                <a:lnTo>
                  <a:pt x="1809" y="263"/>
                </a:lnTo>
                <a:lnTo>
                  <a:pt x="1787" y="294"/>
                </a:lnTo>
                <a:lnTo>
                  <a:pt x="1762" y="320"/>
                </a:lnTo>
                <a:lnTo>
                  <a:pt x="1717" y="356"/>
                </a:lnTo>
                <a:lnTo>
                  <a:pt x="1673" y="385"/>
                </a:lnTo>
                <a:lnTo>
                  <a:pt x="1633" y="409"/>
                </a:lnTo>
                <a:lnTo>
                  <a:pt x="1595" y="429"/>
                </a:lnTo>
                <a:lnTo>
                  <a:pt x="1560" y="447"/>
                </a:lnTo>
                <a:lnTo>
                  <a:pt x="1526" y="463"/>
                </a:lnTo>
                <a:lnTo>
                  <a:pt x="1493" y="480"/>
                </a:lnTo>
                <a:lnTo>
                  <a:pt x="1462" y="498"/>
                </a:lnTo>
                <a:lnTo>
                  <a:pt x="1431" y="520"/>
                </a:lnTo>
                <a:lnTo>
                  <a:pt x="1402" y="547"/>
                </a:lnTo>
                <a:lnTo>
                  <a:pt x="1380" y="565"/>
                </a:lnTo>
                <a:lnTo>
                  <a:pt x="1353" y="581"/>
                </a:lnTo>
                <a:lnTo>
                  <a:pt x="1322" y="594"/>
                </a:lnTo>
                <a:lnTo>
                  <a:pt x="1289" y="605"/>
                </a:lnTo>
                <a:lnTo>
                  <a:pt x="1257" y="609"/>
                </a:lnTo>
                <a:lnTo>
                  <a:pt x="1226" y="605"/>
                </a:lnTo>
                <a:lnTo>
                  <a:pt x="1198" y="596"/>
                </a:lnTo>
                <a:lnTo>
                  <a:pt x="1177" y="578"/>
                </a:lnTo>
                <a:lnTo>
                  <a:pt x="1157" y="554"/>
                </a:lnTo>
                <a:lnTo>
                  <a:pt x="1140" y="527"/>
                </a:lnTo>
                <a:lnTo>
                  <a:pt x="1126" y="498"/>
                </a:lnTo>
                <a:lnTo>
                  <a:pt x="1115" y="471"/>
                </a:lnTo>
                <a:lnTo>
                  <a:pt x="1107" y="447"/>
                </a:lnTo>
                <a:lnTo>
                  <a:pt x="1102" y="431"/>
                </a:lnTo>
                <a:lnTo>
                  <a:pt x="1097" y="405"/>
                </a:lnTo>
                <a:lnTo>
                  <a:pt x="1091" y="371"/>
                </a:lnTo>
                <a:lnTo>
                  <a:pt x="1089" y="327"/>
                </a:lnTo>
                <a:lnTo>
                  <a:pt x="1089" y="281"/>
                </a:lnTo>
                <a:lnTo>
                  <a:pt x="1091" y="232"/>
                </a:lnTo>
                <a:lnTo>
                  <a:pt x="1095" y="183"/>
                </a:lnTo>
                <a:lnTo>
                  <a:pt x="1102" y="140"/>
                </a:lnTo>
                <a:lnTo>
                  <a:pt x="1106" y="129"/>
                </a:lnTo>
                <a:lnTo>
                  <a:pt x="1113" y="114"/>
                </a:lnTo>
                <a:lnTo>
                  <a:pt x="1124" y="98"/>
                </a:lnTo>
                <a:lnTo>
                  <a:pt x="1138" y="80"/>
                </a:lnTo>
                <a:lnTo>
                  <a:pt x="1158" y="63"/>
                </a:lnTo>
                <a:lnTo>
                  <a:pt x="1184" y="47"/>
                </a:lnTo>
                <a:lnTo>
                  <a:pt x="1213" y="32"/>
                </a:lnTo>
                <a:lnTo>
                  <a:pt x="1249" y="23"/>
                </a:lnTo>
                <a:lnTo>
                  <a:pt x="1289" y="20"/>
                </a:lnTo>
                <a:close/>
                <a:moveTo>
                  <a:pt x="606" y="0"/>
                </a:moveTo>
                <a:lnTo>
                  <a:pt x="653" y="0"/>
                </a:lnTo>
                <a:lnTo>
                  <a:pt x="702" y="3"/>
                </a:lnTo>
                <a:lnTo>
                  <a:pt x="749" y="9"/>
                </a:lnTo>
                <a:lnTo>
                  <a:pt x="797" y="18"/>
                </a:lnTo>
                <a:lnTo>
                  <a:pt x="840" y="31"/>
                </a:lnTo>
                <a:lnTo>
                  <a:pt x="882" y="45"/>
                </a:lnTo>
                <a:lnTo>
                  <a:pt x="918" y="63"/>
                </a:lnTo>
                <a:lnTo>
                  <a:pt x="951" y="85"/>
                </a:lnTo>
                <a:lnTo>
                  <a:pt x="978" y="111"/>
                </a:lnTo>
                <a:lnTo>
                  <a:pt x="998" y="138"/>
                </a:lnTo>
                <a:lnTo>
                  <a:pt x="1009" y="171"/>
                </a:lnTo>
                <a:lnTo>
                  <a:pt x="1018" y="229"/>
                </a:lnTo>
                <a:lnTo>
                  <a:pt x="1020" y="289"/>
                </a:lnTo>
                <a:lnTo>
                  <a:pt x="1018" y="345"/>
                </a:lnTo>
                <a:lnTo>
                  <a:pt x="1018" y="401"/>
                </a:lnTo>
                <a:lnTo>
                  <a:pt x="1026" y="456"/>
                </a:lnTo>
                <a:lnTo>
                  <a:pt x="1035" y="481"/>
                </a:lnTo>
                <a:lnTo>
                  <a:pt x="1049" y="511"/>
                </a:lnTo>
                <a:lnTo>
                  <a:pt x="1064" y="540"/>
                </a:lnTo>
                <a:lnTo>
                  <a:pt x="1077" y="569"/>
                </a:lnTo>
                <a:lnTo>
                  <a:pt x="1086" y="600"/>
                </a:lnTo>
                <a:lnTo>
                  <a:pt x="1087" y="631"/>
                </a:lnTo>
                <a:lnTo>
                  <a:pt x="1078" y="663"/>
                </a:lnTo>
                <a:lnTo>
                  <a:pt x="1071" y="678"/>
                </a:lnTo>
                <a:lnTo>
                  <a:pt x="1060" y="694"/>
                </a:lnTo>
                <a:lnTo>
                  <a:pt x="1047" y="712"/>
                </a:lnTo>
                <a:lnTo>
                  <a:pt x="1029" y="731"/>
                </a:lnTo>
                <a:lnTo>
                  <a:pt x="1007" y="754"/>
                </a:lnTo>
                <a:lnTo>
                  <a:pt x="977" y="778"/>
                </a:lnTo>
                <a:lnTo>
                  <a:pt x="940" y="807"/>
                </a:lnTo>
                <a:lnTo>
                  <a:pt x="895" y="840"/>
                </a:lnTo>
                <a:lnTo>
                  <a:pt x="833" y="874"/>
                </a:lnTo>
                <a:lnTo>
                  <a:pt x="780" y="907"/>
                </a:lnTo>
                <a:lnTo>
                  <a:pt x="735" y="941"/>
                </a:lnTo>
                <a:lnTo>
                  <a:pt x="695" y="978"/>
                </a:lnTo>
                <a:lnTo>
                  <a:pt x="658" y="1016"/>
                </a:lnTo>
                <a:lnTo>
                  <a:pt x="624" y="1060"/>
                </a:lnTo>
                <a:lnTo>
                  <a:pt x="589" y="1107"/>
                </a:lnTo>
                <a:lnTo>
                  <a:pt x="564" y="1147"/>
                </a:lnTo>
                <a:lnTo>
                  <a:pt x="531" y="1185"/>
                </a:lnTo>
                <a:lnTo>
                  <a:pt x="497" y="1221"/>
                </a:lnTo>
                <a:lnTo>
                  <a:pt x="458" y="1252"/>
                </a:lnTo>
                <a:lnTo>
                  <a:pt x="420" y="1280"/>
                </a:lnTo>
                <a:lnTo>
                  <a:pt x="382" y="1303"/>
                </a:lnTo>
                <a:lnTo>
                  <a:pt x="344" y="1320"/>
                </a:lnTo>
                <a:lnTo>
                  <a:pt x="307" y="1332"/>
                </a:lnTo>
                <a:lnTo>
                  <a:pt x="275" y="1340"/>
                </a:lnTo>
                <a:lnTo>
                  <a:pt x="246" y="1340"/>
                </a:lnTo>
                <a:lnTo>
                  <a:pt x="220" y="1331"/>
                </a:lnTo>
                <a:lnTo>
                  <a:pt x="195" y="1314"/>
                </a:lnTo>
                <a:lnTo>
                  <a:pt x="169" y="1287"/>
                </a:lnTo>
                <a:lnTo>
                  <a:pt x="144" y="1251"/>
                </a:lnTo>
                <a:lnTo>
                  <a:pt x="118" y="1207"/>
                </a:lnTo>
                <a:lnTo>
                  <a:pt x="93" y="1156"/>
                </a:lnTo>
                <a:lnTo>
                  <a:pt x="71" y="1100"/>
                </a:lnTo>
                <a:lnTo>
                  <a:pt x="51" y="1040"/>
                </a:lnTo>
                <a:lnTo>
                  <a:pt x="33" y="974"/>
                </a:lnTo>
                <a:lnTo>
                  <a:pt x="18" y="905"/>
                </a:lnTo>
                <a:lnTo>
                  <a:pt x="7" y="832"/>
                </a:lnTo>
                <a:lnTo>
                  <a:pt x="2" y="760"/>
                </a:lnTo>
                <a:lnTo>
                  <a:pt x="0" y="687"/>
                </a:lnTo>
                <a:lnTo>
                  <a:pt x="4" y="612"/>
                </a:lnTo>
                <a:lnTo>
                  <a:pt x="11" y="540"/>
                </a:lnTo>
                <a:lnTo>
                  <a:pt x="27" y="467"/>
                </a:lnTo>
                <a:lnTo>
                  <a:pt x="49" y="398"/>
                </a:lnTo>
                <a:lnTo>
                  <a:pt x="77" y="332"/>
                </a:lnTo>
                <a:lnTo>
                  <a:pt x="113" y="271"/>
                </a:lnTo>
                <a:lnTo>
                  <a:pt x="158" y="214"/>
                </a:lnTo>
                <a:lnTo>
                  <a:pt x="211" y="161"/>
                </a:lnTo>
                <a:lnTo>
                  <a:pt x="264" y="120"/>
                </a:lnTo>
                <a:lnTo>
                  <a:pt x="313" y="85"/>
                </a:lnTo>
                <a:lnTo>
                  <a:pt x="364" y="60"/>
                </a:lnTo>
                <a:lnTo>
                  <a:pt x="413" y="41"/>
                </a:lnTo>
                <a:lnTo>
                  <a:pt x="460" y="27"/>
                </a:lnTo>
                <a:lnTo>
                  <a:pt x="509" y="16"/>
                </a:lnTo>
                <a:lnTo>
                  <a:pt x="558" y="7"/>
                </a:lnTo>
                <a:lnTo>
                  <a:pt x="60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9" name="Freeform 9">
            <a:extLst>
              <a:ext uri="{FF2B5EF4-FFF2-40B4-BE49-F238E27FC236}">
                <a16:creationId xmlns:a16="http://schemas.microsoft.com/office/drawing/2014/main" id="{F8CCB04F-FB0C-439D-9F93-7140749AD349}"/>
              </a:ext>
            </a:extLst>
          </p:cNvPr>
          <p:cNvSpPr>
            <a:spLocks/>
          </p:cNvSpPr>
          <p:nvPr/>
        </p:nvSpPr>
        <p:spPr bwMode="auto">
          <a:xfrm>
            <a:off x="10787641" y="6086787"/>
            <a:ext cx="369305" cy="378185"/>
          </a:xfrm>
          <a:custGeom>
            <a:avLst/>
            <a:gdLst>
              <a:gd name="T0" fmla="*/ 1754 w 3785"/>
              <a:gd name="T1" fmla="*/ 114 h 3876"/>
              <a:gd name="T2" fmla="*/ 1771 w 3785"/>
              <a:gd name="T3" fmla="*/ 367 h 3876"/>
              <a:gd name="T4" fmla="*/ 1818 w 3785"/>
              <a:gd name="T5" fmla="*/ 614 h 3876"/>
              <a:gd name="T6" fmla="*/ 1902 w 3785"/>
              <a:gd name="T7" fmla="*/ 796 h 3876"/>
              <a:gd name="T8" fmla="*/ 2038 w 3785"/>
              <a:gd name="T9" fmla="*/ 858 h 3876"/>
              <a:gd name="T10" fmla="*/ 2180 w 3785"/>
              <a:gd name="T11" fmla="*/ 802 h 3876"/>
              <a:gd name="T12" fmla="*/ 2320 w 3785"/>
              <a:gd name="T13" fmla="*/ 722 h 3876"/>
              <a:gd name="T14" fmla="*/ 2609 w 3785"/>
              <a:gd name="T15" fmla="*/ 640 h 3876"/>
              <a:gd name="T16" fmla="*/ 2954 w 3785"/>
              <a:gd name="T17" fmla="*/ 674 h 3876"/>
              <a:gd name="T18" fmla="*/ 3298 w 3785"/>
              <a:gd name="T19" fmla="*/ 856 h 3876"/>
              <a:gd name="T20" fmla="*/ 3556 w 3785"/>
              <a:gd name="T21" fmla="*/ 1133 h 3876"/>
              <a:gd name="T22" fmla="*/ 3704 w 3785"/>
              <a:gd name="T23" fmla="*/ 1473 h 3876"/>
              <a:gd name="T24" fmla="*/ 3776 w 3785"/>
              <a:gd name="T25" fmla="*/ 1871 h 3876"/>
              <a:gd name="T26" fmla="*/ 3771 w 3785"/>
              <a:gd name="T27" fmla="*/ 2284 h 3876"/>
              <a:gd name="T28" fmla="*/ 3674 w 3785"/>
              <a:gd name="T29" fmla="*/ 2671 h 3876"/>
              <a:gd name="T30" fmla="*/ 3467 w 3785"/>
              <a:gd name="T31" fmla="*/ 3049 h 3876"/>
              <a:gd name="T32" fmla="*/ 3198 w 3785"/>
              <a:gd name="T33" fmla="*/ 3334 h 3876"/>
              <a:gd name="T34" fmla="*/ 2900 w 3785"/>
              <a:gd name="T35" fmla="*/ 3536 h 3876"/>
              <a:gd name="T36" fmla="*/ 2609 w 3785"/>
              <a:gd name="T37" fmla="*/ 3667 h 3876"/>
              <a:gd name="T38" fmla="*/ 2300 w 3785"/>
              <a:gd name="T39" fmla="*/ 3738 h 3876"/>
              <a:gd name="T40" fmla="*/ 1933 w 3785"/>
              <a:gd name="T41" fmla="*/ 3720 h 3876"/>
              <a:gd name="T42" fmla="*/ 1602 w 3785"/>
              <a:gd name="T43" fmla="*/ 3634 h 3876"/>
              <a:gd name="T44" fmla="*/ 1262 w 3785"/>
              <a:gd name="T45" fmla="*/ 3469 h 3876"/>
              <a:gd name="T46" fmla="*/ 913 w 3785"/>
              <a:gd name="T47" fmla="*/ 3256 h 3876"/>
              <a:gd name="T48" fmla="*/ 842 w 3785"/>
              <a:gd name="T49" fmla="*/ 3214 h 3876"/>
              <a:gd name="T50" fmla="*/ 753 w 3785"/>
              <a:gd name="T51" fmla="*/ 3174 h 3876"/>
              <a:gd name="T52" fmla="*/ 658 w 3785"/>
              <a:gd name="T53" fmla="*/ 3164 h 3876"/>
              <a:gd name="T54" fmla="*/ 571 w 3785"/>
              <a:gd name="T55" fmla="*/ 3213 h 3876"/>
              <a:gd name="T56" fmla="*/ 504 w 3785"/>
              <a:gd name="T57" fmla="*/ 3347 h 3876"/>
              <a:gd name="T58" fmla="*/ 467 w 3785"/>
              <a:gd name="T59" fmla="*/ 3596 h 3876"/>
              <a:gd name="T60" fmla="*/ 382 w 3785"/>
              <a:gd name="T61" fmla="*/ 3873 h 3876"/>
              <a:gd name="T62" fmla="*/ 16 w 3785"/>
              <a:gd name="T63" fmla="*/ 3869 h 3876"/>
              <a:gd name="T64" fmla="*/ 2 w 3785"/>
              <a:gd name="T65" fmla="*/ 3682 h 3876"/>
              <a:gd name="T66" fmla="*/ 9 w 3785"/>
              <a:gd name="T67" fmla="*/ 3413 h 3876"/>
              <a:gd name="T68" fmla="*/ 64 w 3785"/>
              <a:gd name="T69" fmla="*/ 3125 h 3876"/>
              <a:gd name="T70" fmla="*/ 182 w 3785"/>
              <a:gd name="T71" fmla="*/ 2867 h 3876"/>
              <a:gd name="T72" fmla="*/ 382 w 3785"/>
              <a:gd name="T73" fmla="*/ 2689 h 3876"/>
              <a:gd name="T74" fmla="*/ 556 w 3785"/>
              <a:gd name="T75" fmla="*/ 2647 h 3876"/>
              <a:gd name="T76" fmla="*/ 714 w 3785"/>
              <a:gd name="T77" fmla="*/ 2684 h 3876"/>
              <a:gd name="T78" fmla="*/ 971 w 3785"/>
              <a:gd name="T79" fmla="*/ 2734 h 3876"/>
              <a:gd name="T80" fmla="*/ 1387 w 3785"/>
              <a:gd name="T81" fmla="*/ 2694 h 3876"/>
              <a:gd name="T82" fmla="*/ 1711 w 3785"/>
              <a:gd name="T83" fmla="*/ 2527 h 3876"/>
              <a:gd name="T84" fmla="*/ 1909 w 3785"/>
              <a:gd name="T85" fmla="*/ 2273 h 3876"/>
              <a:gd name="T86" fmla="*/ 1973 w 3785"/>
              <a:gd name="T87" fmla="*/ 1993 h 3876"/>
              <a:gd name="T88" fmla="*/ 1916 w 3785"/>
              <a:gd name="T89" fmla="*/ 1658 h 3876"/>
              <a:gd name="T90" fmla="*/ 1760 w 3785"/>
              <a:gd name="T91" fmla="*/ 1404 h 3876"/>
              <a:gd name="T92" fmla="*/ 1564 w 3785"/>
              <a:gd name="T93" fmla="*/ 1238 h 3876"/>
              <a:gd name="T94" fmla="*/ 1387 w 3785"/>
              <a:gd name="T95" fmla="*/ 1056 h 3876"/>
              <a:gd name="T96" fmla="*/ 1300 w 3785"/>
              <a:gd name="T97" fmla="*/ 807 h 3876"/>
              <a:gd name="T98" fmla="*/ 1260 w 3785"/>
              <a:gd name="T99" fmla="*/ 585 h 3876"/>
              <a:gd name="T100" fmla="*/ 1251 w 3785"/>
              <a:gd name="T101" fmla="*/ 485 h 3876"/>
              <a:gd name="T102" fmla="*/ 1236 w 3785"/>
              <a:gd name="T103" fmla="*/ 293 h 3876"/>
              <a:gd name="T104" fmla="*/ 1236 w 3785"/>
              <a:gd name="T105" fmla="*/ 85 h 3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785" h="3876">
                <a:moveTo>
                  <a:pt x="1245" y="0"/>
                </a:moveTo>
                <a:lnTo>
                  <a:pt x="1753" y="4"/>
                </a:lnTo>
                <a:lnTo>
                  <a:pt x="1753" y="56"/>
                </a:lnTo>
                <a:lnTo>
                  <a:pt x="1754" y="114"/>
                </a:lnTo>
                <a:lnTo>
                  <a:pt x="1756" y="174"/>
                </a:lnTo>
                <a:lnTo>
                  <a:pt x="1760" y="238"/>
                </a:lnTo>
                <a:lnTo>
                  <a:pt x="1765" y="302"/>
                </a:lnTo>
                <a:lnTo>
                  <a:pt x="1771" y="367"/>
                </a:lnTo>
                <a:lnTo>
                  <a:pt x="1780" y="433"/>
                </a:lnTo>
                <a:lnTo>
                  <a:pt x="1791" y="494"/>
                </a:lnTo>
                <a:lnTo>
                  <a:pt x="1804" y="556"/>
                </a:lnTo>
                <a:lnTo>
                  <a:pt x="1818" y="614"/>
                </a:lnTo>
                <a:lnTo>
                  <a:pt x="1836" y="669"/>
                </a:lnTo>
                <a:lnTo>
                  <a:pt x="1854" y="718"/>
                </a:lnTo>
                <a:lnTo>
                  <a:pt x="1878" y="760"/>
                </a:lnTo>
                <a:lnTo>
                  <a:pt x="1902" y="796"/>
                </a:lnTo>
                <a:lnTo>
                  <a:pt x="1931" y="825"/>
                </a:lnTo>
                <a:lnTo>
                  <a:pt x="1962" y="844"/>
                </a:lnTo>
                <a:lnTo>
                  <a:pt x="2000" y="856"/>
                </a:lnTo>
                <a:lnTo>
                  <a:pt x="2038" y="858"/>
                </a:lnTo>
                <a:lnTo>
                  <a:pt x="2076" y="851"/>
                </a:lnTo>
                <a:lnTo>
                  <a:pt x="2113" y="838"/>
                </a:lnTo>
                <a:lnTo>
                  <a:pt x="2147" y="822"/>
                </a:lnTo>
                <a:lnTo>
                  <a:pt x="2180" y="802"/>
                </a:lnTo>
                <a:lnTo>
                  <a:pt x="2211" y="782"/>
                </a:lnTo>
                <a:lnTo>
                  <a:pt x="2240" y="764"/>
                </a:lnTo>
                <a:lnTo>
                  <a:pt x="2265" y="747"/>
                </a:lnTo>
                <a:lnTo>
                  <a:pt x="2320" y="722"/>
                </a:lnTo>
                <a:lnTo>
                  <a:pt x="2384" y="696"/>
                </a:lnTo>
                <a:lnTo>
                  <a:pt x="2454" y="673"/>
                </a:lnTo>
                <a:lnTo>
                  <a:pt x="2531" y="653"/>
                </a:lnTo>
                <a:lnTo>
                  <a:pt x="2609" y="640"/>
                </a:lnTo>
                <a:lnTo>
                  <a:pt x="2693" y="633"/>
                </a:lnTo>
                <a:lnTo>
                  <a:pt x="2774" y="636"/>
                </a:lnTo>
                <a:lnTo>
                  <a:pt x="2856" y="649"/>
                </a:lnTo>
                <a:lnTo>
                  <a:pt x="2954" y="674"/>
                </a:lnTo>
                <a:lnTo>
                  <a:pt x="3047" y="709"/>
                </a:lnTo>
                <a:lnTo>
                  <a:pt x="3136" y="751"/>
                </a:lnTo>
                <a:lnTo>
                  <a:pt x="3220" y="800"/>
                </a:lnTo>
                <a:lnTo>
                  <a:pt x="3298" y="856"/>
                </a:lnTo>
                <a:lnTo>
                  <a:pt x="3373" y="918"/>
                </a:lnTo>
                <a:lnTo>
                  <a:pt x="3440" y="985"/>
                </a:lnTo>
                <a:lnTo>
                  <a:pt x="3502" y="1056"/>
                </a:lnTo>
                <a:lnTo>
                  <a:pt x="3556" y="1133"/>
                </a:lnTo>
                <a:lnTo>
                  <a:pt x="3604" y="1213"/>
                </a:lnTo>
                <a:lnTo>
                  <a:pt x="3645" y="1296"/>
                </a:lnTo>
                <a:lnTo>
                  <a:pt x="3678" y="1384"/>
                </a:lnTo>
                <a:lnTo>
                  <a:pt x="3704" y="1473"/>
                </a:lnTo>
                <a:lnTo>
                  <a:pt x="3724" y="1567"/>
                </a:lnTo>
                <a:lnTo>
                  <a:pt x="3744" y="1665"/>
                </a:lnTo>
                <a:lnTo>
                  <a:pt x="3762" y="1769"/>
                </a:lnTo>
                <a:lnTo>
                  <a:pt x="3776" y="1871"/>
                </a:lnTo>
                <a:lnTo>
                  <a:pt x="3784" y="1974"/>
                </a:lnTo>
                <a:lnTo>
                  <a:pt x="3785" y="2078"/>
                </a:lnTo>
                <a:lnTo>
                  <a:pt x="3780" y="2182"/>
                </a:lnTo>
                <a:lnTo>
                  <a:pt x="3771" y="2284"/>
                </a:lnTo>
                <a:lnTo>
                  <a:pt x="3756" y="2380"/>
                </a:lnTo>
                <a:lnTo>
                  <a:pt x="3736" y="2473"/>
                </a:lnTo>
                <a:lnTo>
                  <a:pt x="3713" y="2560"/>
                </a:lnTo>
                <a:lnTo>
                  <a:pt x="3674" y="2671"/>
                </a:lnTo>
                <a:lnTo>
                  <a:pt x="3631" y="2774"/>
                </a:lnTo>
                <a:lnTo>
                  <a:pt x="3582" y="2873"/>
                </a:lnTo>
                <a:lnTo>
                  <a:pt x="3527" y="2964"/>
                </a:lnTo>
                <a:lnTo>
                  <a:pt x="3467" y="3049"/>
                </a:lnTo>
                <a:lnTo>
                  <a:pt x="3404" y="3129"/>
                </a:lnTo>
                <a:lnTo>
                  <a:pt x="3338" y="3204"/>
                </a:lnTo>
                <a:lnTo>
                  <a:pt x="3269" y="3271"/>
                </a:lnTo>
                <a:lnTo>
                  <a:pt x="3198" y="3334"/>
                </a:lnTo>
                <a:lnTo>
                  <a:pt x="3124" y="3393"/>
                </a:lnTo>
                <a:lnTo>
                  <a:pt x="3049" y="3445"/>
                </a:lnTo>
                <a:lnTo>
                  <a:pt x="2974" y="3493"/>
                </a:lnTo>
                <a:lnTo>
                  <a:pt x="2900" y="3536"/>
                </a:lnTo>
                <a:lnTo>
                  <a:pt x="2825" y="3576"/>
                </a:lnTo>
                <a:lnTo>
                  <a:pt x="2751" y="3611"/>
                </a:lnTo>
                <a:lnTo>
                  <a:pt x="2680" y="3640"/>
                </a:lnTo>
                <a:lnTo>
                  <a:pt x="2609" y="3667"/>
                </a:lnTo>
                <a:lnTo>
                  <a:pt x="2542" y="3689"/>
                </a:lnTo>
                <a:lnTo>
                  <a:pt x="2476" y="3709"/>
                </a:lnTo>
                <a:lnTo>
                  <a:pt x="2391" y="3727"/>
                </a:lnTo>
                <a:lnTo>
                  <a:pt x="2300" y="3738"/>
                </a:lnTo>
                <a:lnTo>
                  <a:pt x="2209" y="3742"/>
                </a:lnTo>
                <a:lnTo>
                  <a:pt x="2116" y="3740"/>
                </a:lnTo>
                <a:lnTo>
                  <a:pt x="2025" y="3733"/>
                </a:lnTo>
                <a:lnTo>
                  <a:pt x="1933" y="3720"/>
                </a:lnTo>
                <a:lnTo>
                  <a:pt x="1845" y="3704"/>
                </a:lnTo>
                <a:lnTo>
                  <a:pt x="1760" y="3682"/>
                </a:lnTo>
                <a:lnTo>
                  <a:pt x="1678" y="3660"/>
                </a:lnTo>
                <a:lnTo>
                  <a:pt x="1602" y="3634"/>
                </a:lnTo>
                <a:lnTo>
                  <a:pt x="1533" y="3607"/>
                </a:lnTo>
                <a:lnTo>
                  <a:pt x="1438" y="3565"/>
                </a:lnTo>
                <a:lnTo>
                  <a:pt x="1347" y="3518"/>
                </a:lnTo>
                <a:lnTo>
                  <a:pt x="1262" y="3469"/>
                </a:lnTo>
                <a:lnTo>
                  <a:pt x="1176" y="3416"/>
                </a:lnTo>
                <a:lnTo>
                  <a:pt x="1093" y="3364"/>
                </a:lnTo>
                <a:lnTo>
                  <a:pt x="1005" y="3309"/>
                </a:lnTo>
                <a:lnTo>
                  <a:pt x="913" y="3256"/>
                </a:lnTo>
                <a:lnTo>
                  <a:pt x="898" y="3247"/>
                </a:lnTo>
                <a:lnTo>
                  <a:pt x="880" y="3236"/>
                </a:lnTo>
                <a:lnTo>
                  <a:pt x="862" y="3225"/>
                </a:lnTo>
                <a:lnTo>
                  <a:pt x="842" y="3214"/>
                </a:lnTo>
                <a:lnTo>
                  <a:pt x="820" y="3204"/>
                </a:lnTo>
                <a:lnTo>
                  <a:pt x="798" y="3193"/>
                </a:lnTo>
                <a:lnTo>
                  <a:pt x="776" y="3184"/>
                </a:lnTo>
                <a:lnTo>
                  <a:pt x="753" y="3174"/>
                </a:lnTo>
                <a:lnTo>
                  <a:pt x="729" y="3167"/>
                </a:lnTo>
                <a:lnTo>
                  <a:pt x="705" y="3164"/>
                </a:lnTo>
                <a:lnTo>
                  <a:pt x="682" y="3162"/>
                </a:lnTo>
                <a:lnTo>
                  <a:pt x="658" y="3164"/>
                </a:lnTo>
                <a:lnTo>
                  <a:pt x="636" y="3169"/>
                </a:lnTo>
                <a:lnTo>
                  <a:pt x="613" y="3178"/>
                </a:lnTo>
                <a:lnTo>
                  <a:pt x="591" y="3193"/>
                </a:lnTo>
                <a:lnTo>
                  <a:pt x="571" y="3213"/>
                </a:lnTo>
                <a:lnTo>
                  <a:pt x="553" y="3236"/>
                </a:lnTo>
                <a:lnTo>
                  <a:pt x="534" y="3267"/>
                </a:lnTo>
                <a:lnTo>
                  <a:pt x="518" y="3304"/>
                </a:lnTo>
                <a:lnTo>
                  <a:pt x="504" y="3347"/>
                </a:lnTo>
                <a:lnTo>
                  <a:pt x="491" y="3396"/>
                </a:lnTo>
                <a:lnTo>
                  <a:pt x="482" y="3454"/>
                </a:lnTo>
                <a:lnTo>
                  <a:pt x="473" y="3522"/>
                </a:lnTo>
                <a:lnTo>
                  <a:pt x="467" y="3596"/>
                </a:lnTo>
                <a:lnTo>
                  <a:pt x="465" y="3680"/>
                </a:lnTo>
                <a:lnTo>
                  <a:pt x="465" y="3773"/>
                </a:lnTo>
                <a:lnTo>
                  <a:pt x="469" y="3876"/>
                </a:lnTo>
                <a:lnTo>
                  <a:pt x="382" y="3873"/>
                </a:lnTo>
                <a:lnTo>
                  <a:pt x="291" y="3865"/>
                </a:lnTo>
                <a:lnTo>
                  <a:pt x="200" y="3862"/>
                </a:lnTo>
                <a:lnTo>
                  <a:pt x="107" y="3862"/>
                </a:lnTo>
                <a:lnTo>
                  <a:pt x="16" y="3869"/>
                </a:lnTo>
                <a:lnTo>
                  <a:pt x="16" y="3840"/>
                </a:lnTo>
                <a:lnTo>
                  <a:pt x="11" y="3793"/>
                </a:lnTo>
                <a:lnTo>
                  <a:pt x="5" y="3740"/>
                </a:lnTo>
                <a:lnTo>
                  <a:pt x="2" y="3682"/>
                </a:lnTo>
                <a:lnTo>
                  <a:pt x="0" y="3618"/>
                </a:lnTo>
                <a:lnTo>
                  <a:pt x="0" y="3553"/>
                </a:lnTo>
                <a:lnTo>
                  <a:pt x="4" y="3484"/>
                </a:lnTo>
                <a:lnTo>
                  <a:pt x="9" y="3413"/>
                </a:lnTo>
                <a:lnTo>
                  <a:pt x="16" y="3342"/>
                </a:lnTo>
                <a:lnTo>
                  <a:pt x="29" y="3269"/>
                </a:lnTo>
                <a:lnTo>
                  <a:pt x="44" y="3196"/>
                </a:lnTo>
                <a:lnTo>
                  <a:pt x="64" y="3125"/>
                </a:lnTo>
                <a:lnTo>
                  <a:pt x="85" y="3056"/>
                </a:lnTo>
                <a:lnTo>
                  <a:pt x="113" y="2989"/>
                </a:lnTo>
                <a:lnTo>
                  <a:pt x="145" y="2925"/>
                </a:lnTo>
                <a:lnTo>
                  <a:pt x="182" y="2867"/>
                </a:lnTo>
                <a:lnTo>
                  <a:pt x="224" y="2813"/>
                </a:lnTo>
                <a:lnTo>
                  <a:pt x="271" y="2765"/>
                </a:lnTo>
                <a:lnTo>
                  <a:pt x="324" y="2724"/>
                </a:lnTo>
                <a:lnTo>
                  <a:pt x="382" y="2689"/>
                </a:lnTo>
                <a:lnTo>
                  <a:pt x="429" y="2667"/>
                </a:lnTo>
                <a:lnTo>
                  <a:pt x="474" y="2654"/>
                </a:lnTo>
                <a:lnTo>
                  <a:pt x="516" y="2649"/>
                </a:lnTo>
                <a:lnTo>
                  <a:pt x="556" y="2647"/>
                </a:lnTo>
                <a:lnTo>
                  <a:pt x="594" y="2653"/>
                </a:lnTo>
                <a:lnTo>
                  <a:pt x="633" y="2662"/>
                </a:lnTo>
                <a:lnTo>
                  <a:pt x="673" y="2673"/>
                </a:lnTo>
                <a:lnTo>
                  <a:pt x="714" y="2684"/>
                </a:lnTo>
                <a:lnTo>
                  <a:pt x="758" y="2698"/>
                </a:lnTo>
                <a:lnTo>
                  <a:pt x="805" y="2709"/>
                </a:lnTo>
                <a:lnTo>
                  <a:pt x="856" y="2720"/>
                </a:lnTo>
                <a:lnTo>
                  <a:pt x="971" y="2734"/>
                </a:lnTo>
                <a:lnTo>
                  <a:pt x="1082" y="2738"/>
                </a:lnTo>
                <a:lnTo>
                  <a:pt x="1189" y="2733"/>
                </a:lnTo>
                <a:lnTo>
                  <a:pt x="1291" y="2718"/>
                </a:lnTo>
                <a:lnTo>
                  <a:pt x="1387" y="2694"/>
                </a:lnTo>
                <a:lnTo>
                  <a:pt x="1478" y="2664"/>
                </a:lnTo>
                <a:lnTo>
                  <a:pt x="1562" y="2625"/>
                </a:lnTo>
                <a:lnTo>
                  <a:pt x="1640" y="2580"/>
                </a:lnTo>
                <a:lnTo>
                  <a:pt x="1711" y="2527"/>
                </a:lnTo>
                <a:lnTo>
                  <a:pt x="1773" y="2471"/>
                </a:lnTo>
                <a:lnTo>
                  <a:pt x="1827" y="2409"/>
                </a:lnTo>
                <a:lnTo>
                  <a:pt x="1873" y="2342"/>
                </a:lnTo>
                <a:lnTo>
                  <a:pt x="1909" y="2273"/>
                </a:lnTo>
                <a:lnTo>
                  <a:pt x="1931" y="2213"/>
                </a:lnTo>
                <a:lnTo>
                  <a:pt x="1947" y="2149"/>
                </a:lnTo>
                <a:lnTo>
                  <a:pt x="1962" y="2084"/>
                </a:lnTo>
                <a:lnTo>
                  <a:pt x="1973" y="1993"/>
                </a:lnTo>
                <a:lnTo>
                  <a:pt x="1971" y="1904"/>
                </a:lnTo>
                <a:lnTo>
                  <a:pt x="1962" y="1818"/>
                </a:lnTo>
                <a:lnTo>
                  <a:pt x="1942" y="1736"/>
                </a:lnTo>
                <a:lnTo>
                  <a:pt x="1916" y="1658"/>
                </a:lnTo>
                <a:lnTo>
                  <a:pt x="1884" y="1585"/>
                </a:lnTo>
                <a:lnTo>
                  <a:pt x="1845" y="1518"/>
                </a:lnTo>
                <a:lnTo>
                  <a:pt x="1804" y="1458"/>
                </a:lnTo>
                <a:lnTo>
                  <a:pt x="1760" y="1404"/>
                </a:lnTo>
                <a:lnTo>
                  <a:pt x="1714" y="1356"/>
                </a:lnTo>
                <a:lnTo>
                  <a:pt x="1669" y="1316"/>
                </a:lnTo>
                <a:lnTo>
                  <a:pt x="1618" y="1278"/>
                </a:lnTo>
                <a:lnTo>
                  <a:pt x="1564" y="1238"/>
                </a:lnTo>
                <a:lnTo>
                  <a:pt x="1513" y="1198"/>
                </a:lnTo>
                <a:lnTo>
                  <a:pt x="1464" y="1156"/>
                </a:lnTo>
                <a:lnTo>
                  <a:pt x="1422" y="1107"/>
                </a:lnTo>
                <a:lnTo>
                  <a:pt x="1387" y="1056"/>
                </a:lnTo>
                <a:lnTo>
                  <a:pt x="1358" y="1000"/>
                </a:lnTo>
                <a:lnTo>
                  <a:pt x="1334" y="938"/>
                </a:lnTo>
                <a:lnTo>
                  <a:pt x="1316" y="874"/>
                </a:lnTo>
                <a:lnTo>
                  <a:pt x="1300" y="807"/>
                </a:lnTo>
                <a:lnTo>
                  <a:pt x="1285" y="736"/>
                </a:lnTo>
                <a:lnTo>
                  <a:pt x="1273" y="664"/>
                </a:lnTo>
                <a:lnTo>
                  <a:pt x="1262" y="589"/>
                </a:lnTo>
                <a:lnTo>
                  <a:pt x="1260" y="585"/>
                </a:lnTo>
                <a:lnTo>
                  <a:pt x="1258" y="574"/>
                </a:lnTo>
                <a:lnTo>
                  <a:pt x="1256" y="553"/>
                </a:lnTo>
                <a:lnTo>
                  <a:pt x="1253" y="522"/>
                </a:lnTo>
                <a:lnTo>
                  <a:pt x="1251" y="485"/>
                </a:lnTo>
                <a:lnTo>
                  <a:pt x="1247" y="442"/>
                </a:lnTo>
                <a:lnTo>
                  <a:pt x="1244" y="394"/>
                </a:lnTo>
                <a:lnTo>
                  <a:pt x="1240" y="345"/>
                </a:lnTo>
                <a:lnTo>
                  <a:pt x="1236" y="293"/>
                </a:lnTo>
                <a:lnTo>
                  <a:pt x="1234" y="238"/>
                </a:lnTo>
                <a:lnTo>
                  <a:pt x="1234" y="185"/>
                </a:lnTo>
                <a:lnTo>
                  <a:pt x="1234" y="134"/>
                </a:lnTo>
                <a:lnTo>
                  <a:pt x="1236" y="85"/>
                </a:lnTo>
                <a:lnTo>
                  <a:pt x="1240" y="40"/>
                </a:lnTo>
                <a:lnTo>
                  <a:pt x="124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0503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BE68CD0A-ADFA-4EA4-8414-37B7F869447E}"/>
              </a:ext>
            </a:extLst>
          </p:cNvPr>
          <p:cNvGrpSpPr/>
          <p:nvPr/>
        </p:nvGrpSpPr>
        <p:grpSpPr>
          <a:xfrm>
            <a:off x="3994931" y="2106727"/>
            <a:ext cx="4692302" cy="3328622"/>
            <a:chOff x="3994931" y="2030527"/>
            <a:chExt cx="4692302" cy="3328622"/>
          </a:xfrm>
          <a:solidFill>
            <a:schemeClr val="accent1"/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967677E-353A-41F1-B8AB-609924DF7FD8}"/>
                </a:ext>
              </a:extLst>
            </p:cNvPr>
            <p:cNvSpPr/>
            <p:nvPr/>
          </p:nvSpPr>
          <p:spPr>
            <a:xfrm rot="10800000">
              <a:off x="6012146" y="2030527"/>
              <a:ext cx="133781" cy="914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50100BA-C705-44F5-B9AD-3F97711784DF}"/>
                </a:ext>
              </a:extLst>
            </p:cNvPr>
            <p:cNvSpPr/>
            <p:nvPr/>
          </p:nvSpPr>
          <p:spPr>
            <a:xfrm>
              <a:off x="6012816" y="2926315"/>
              <a:ext cx="2219081" cy="13378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8CE4F22-F2D4-4366-B6E9-0DBE6E7B3C05}"/>
                </a:ext>
              </a:extLst>
            </p:cNvPr>
            <p:cNvSpPr/>
            <p:nvPr/>
          </p:nvSpPr>
          <p:spPr>
            <a:xfrm>
              <a:off x="4485617" y="3281120"/>
              <a:ext cx="3746280" cy="133781"/>
            </a:xfrm>
            <a:prstGeom prst="rect">
              <a:avLst/>
            </a:prstGeom>
            <a:gradFill flip="none" rotWithShape="1">
              <a:gsLst>
                <a:gs pos="70000">
                  <a:schemeClr val="accent2"/>
                </a:gs>
                <a:gs pos="40000">
                  <a:schemeClr val="accent1"/>
                </a:gs>
                <a:gs pos="0">
                  <a:schemeClr val="accent1"/>
                </a:gs>
                <a:gs pos="100000">
                  <a:schemeClr val="accent2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CAF4E82-D40C-48A0-98CC-4312FD3AE6B6}"/>
                </a:ext>
              </a:extLst>
            </p:cNvPr>
            <p:cNvSpPr/>
            <p:nvPr/>
          </p:nvSpPr>
          <p:spPr>
            <a:xfrm>
              <a:off x="4485617" y="3635924"/>
              <a:ext cx="3077301" cy="133781"/>
            </a:xfrm>
            <a:prstGeom prst="rect">
              <a:avLst/>
            </a:prstGeom>
            <a:gradFill>
              <a:gsLst>
                <a:gs pos="70000">
                  <a:schemeClr val="accent2"/>
                </a:gs>
                <a:gs pos="40000">
                  <a:schemeClr val="accent3"/>
                </a:gs>
                <a:gs pos="0">
                  <a:schemeClr val="accent3"/>
                </a:gs>
                <a:gs pos="100000">
                  <a:schemeClr val="accent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6AFBFAF-03A9-4F2C-A681-2232C962D8BA}"/>
                </a:ext>
              </a:extLst>
            </p:cNvPr>
            <p:cNvSpPr/>
            <p:nvPr/>
          </p:nvSpPr>
          <p:spPr>
            <a:xfrm>
              <a:off x="5154595" y="3990729"/>
              <a:ext cx="2408323" cy="133781"/>
            </a:xfrm>
            <a:prstGeom prst="rect">
              <a:avLst/>
            </a:prstGeom>
            <a:gradFill>
              <a:gsLst>
                <a:gs pos="70000">
                  <a:schemeClr val="accent4"/>
                </a:gs>
                <a:gs pos="40000">
                  <a:schemeClr val="accent3"/>
                </a:gs>
                <a:gs pos="0">
                  <a:schemeClr val="accent3"/>
                </a:gs>
                <a:gs pos="100000">
                  <a:schemeClr val="accent4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654462E-6086-4F64-8CE8-A259A7BB2BE2}"/>
                </a:ext>
              </a:extLst>
            </p:cNvPr>
            <p:cNvSpPr/>
            <p:nvPr/>
          </p:nvSpPr>
          <p:spPr>
            <a:xfrm>
              <a:off x="5154595" y="4345533"/>
              <a:ext cx="1739344" cy="133781"/>
            </a:xfrm>
            <a:prstGeom prst="rect">
              <a:avLst/>
            </a:prstGeom>
            <a:gradFill>
              <a:gsLst>
                <a:gs pos="70000">
                  <a:schemeClr val="accent4"/>
                </a:gs>
                <a:gs pos="40000">
                  <a:schemeClr val="accent5"/>
                </a:gs>
                <a:gs pos="0">
                  <a:schemeClr val="accent5"/>
                </a:gs>
                <a:gs pos="100000">
                  <a:schemeClr val="accent4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CB4A7F-DD57-4264-8EB7-F5CB69765CD8}"/>
                </a:ext>
              </a:extLst>
            </p:cNvPr>
            <p:cNvSpPr/>
            <p:nvPr/>
          </p:nvSpPr>
          <p:spPr>
            <a:xfrm>
              <a:off x="6088914" y="4700337"/>
              <a:ext cx="805025" cy="13378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64446747-6F73-4C5E-B974-53ACE081F51B}"/>
                </a:ext>
              </a:extLst>
            </p:cNvPr>
            <p:cNvSpPr/>
            <p:nvPr/>
          </p:nvSpPr>
          <p:spPr>
            <a:xfrm>
              <a:off x="6022024" y="4700337"/>
              <a:ext cx="133781" cy="65881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9F32BA04-8397-43A7-8BBA-FCDE9B8EE4E3}"/>
                </a:ext>
              </a:extLst>
            </p:cNvPr>
            <p:cNvSpPr/>
            <p:nvPr/>
          </p:nvSpPr>
          <p:spPr>
            <a:xfrm>
              <a:off x="8129649" y="2788110"/>
              <a:ext cx="557584" cy="761717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BA0D3890-6D99-46CE-9745-9622F8957EB7}"/>
                </a:ext>
              </a:extLst>
            </p:cNvPr>
            <p:cNvSpPr/>
            <p:nvPr/>
          </p:nvSpPr>
          <p:spPr>
            <a:xfrm rot="10800000">
              <a:off x="3994931" y="3158644"/>
              <a:ext cx="557584" cy="761717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A6C2E3AC-77C0-451C-8507-4C9A14429F3F}"/>
                </a:ext>
              </a:extLst>
            </p:cNvPr>
            <p:cNvSpPr/>
            <p:nvPr/>
          </p:nvSpPr>
          <p:spPr>
            <a:xfrm>
              <a:off x="7486607" y="3502048"/>
              <a:ext cx="557584" cy="761717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874A88D5-8092-494D-8B6C-38AC08ACB146}"/>
                </a:ext>
              </a:extLst>
            </p:cNvPr>
            <p:cNvSpPr/>
            <p:nvPr/>
          </p:nvSpPr>
          <p:spPr>
            <a:xfrm>
              <a:off x="6843565" y="4215987"/>
              <a:ext cx="557584" cy="761717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6FB4D610-8C77-431B-A7D1-761A1AB497ED}"/>
                </a:ext>
              </a:extLst>
            </p:cNvPr>
            <p:cNvSpPr/>
            <p:nvPr/>
          </p:nvSpPr>
          <p:spPr>
            <a:xfrm rot="10800000">
              <a:off x="4661108" y="3861816"/>
              <a:ext cx="557584" cy="761717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그룹 2">
            <a:extLst>
              <a:ext uri="{FF2B5EF4-FFF2-40B4-BE49-F238E27FC236}">
                <a16:creationId xmlns:a16="http://schemas.microsoft.com/office/drawing/2014/main" id="{37AA93A7-09AB-4A01-BB8E-AD0DE4E053C0}"/>
              </a:ext>
            </a:extLst>
          </p:cNvPr>
          <p:cNvGrpSpPr/>
          <p:nvPr/>
        </p:nvGrpSpPr>
        <p:grpSpPr>
          <a:xfrm>
            <a:off x="5470201" y="386703"/>
            <a:ext cx="1217670" cy="2299935"/>
            <a:chOff x="9406779" y="538766"/>
            <a:chExt cx="1512168" cy="2856184"/>
          </a:xfrm>
        </p:grpSpPr>
        <p:sp>
          <p:nvSpPr>
            <p:cNvPr id="20" name="Hexagon 5">
              <a:extLst>
                <a:ext uri="{FF2B5EF4-FFF2-40B4-BE49-F238E27FC236}">
                  <a16:creationId xmlns:a16="http://schemas.microsoft.com/office/drawing/2014/main" id="{C97CF5CC-D883-4746-AE93-FA6CD0BD2FF2}"/>
                </a:ext>
              </a:extLst>
            </p:cNvPr>
            <p:cNvSpPr/>
            <p:nvPr/>
          </p:nvSpPr>
          <p:spPr>
            <a:xfrm rot="5400000">
              <a:off x="9641312" y="1623286"/>
              <a:ext cx="1043105" cy="1215358"/>
            </a:xfrm>
            <a:custGeom>
              <a:avLst/>
              <a:gdLst/>
              <a:ahLst/>
              <a:cxnLst/>
              <a:rect l="l" t="t" r="r" b="b"/>
              <a:pathLst>
                <a:path w="865232" h="1008112">
                  <a:moveTo>
                    <a:pt x="0" y="1008112"/>
                  </a:moveTo>
                  <a:lnTo>
                    <a:pt x="0" y="0"/>
                  </a:lnTo>
                  <a:lnTo>
                    <a:pt x="752103" y="0"/>
                  </a:lnTo>
                  <a:lnTo>
                    <a:pt x="865232" y="226258"/>
                  </a:lnTo>
                  <a:lnTo>
                    <a:pt x="865232" y="781855"/>
                  </a:lnTo>
                  <a:lnTo>
                    <a:pt x="752103" y="10081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Hexagon 5">
              <a:extLst>
                <a:ext uri="{FF2B5EF4-FFF2-40B4-BE49-F238E27FC236}">
                  <a16:creationId xmlns:a16="http://schemas.microsoft.com/office/drawing/2014/main" id="{C6366EE0-92B5-4F7F-8D45-9FCC50406E79}"/>
                </a:ext>
              </a:extLst>
            </p:cNvPr>
            <p:cNvSpPr/>
            <p:nvPr/>
          </p:nvSpPr>
          <p:spPr>
            <a:xfrm rot="5400000">
              <a:off x="8734771" y="1210774"/>
              <a:ext cx="2856184" cy="1512168"/>
            </a:xfrm>
            <a:custGeom>
              <a:avLst/>
              <a:gdLst/>
              <a:ahLst/>
              <a:cxnLst/>
              <a:rect l="l" t="t" r="r" b="b"/>
              <a:pathLst>
                <a:path w="2856184" h="1512168">
                  <a:moveTo>
                    <a:pt x="62876" y="745441"/>
                  </a:moveTo>
                  <a:cubicBezTo>
                    <a:pt x="62876" y="775264"/>
                    <a:pt x="87053" y="799441"/>
                    <a:pt x="116876" y="799441"/>
                  </a:cubicBezTo>
                  <a:cubicBezTo>
                    <a:pt x="146699" y="799441"/>
                    <a:pt x="170876" y="775264"/>
                    <a:pt x="170876" y="745441"/>
                  </a:cubicBezTo>
                  <a:cubicBezTo>
                    <a:pt x="170876" y="715618"/>
                    <a:pt x="146699" y="691441"/>
                    <a:pt x="116876" y="691441"/>
                  </a:cubicBezTo>
                  <a:cubicBezTo>
                    <a:pt x="87053" y="691441"/>
                    <a:pt x="62876" y="715618"/>
                    <a:pt x="62876" y="745441"/>
                  </a:cubicBezTo>
                  <a:close/>
                  <a:moveTo>
                    <a:pt x="0" y="858883"/>
                  </a:moveTo>
                  <a:lnTo>
                    <a:pt x="0" y="629643"/>
                  </a:lnTo>
                  <a:cubicBezTo>
                    <a:pt x="0" y="593524"/>
                    <a:pt x="29281" y="564243"/>
                    <a:pt x="65400" y="564243"/>
                  </a:cubicBezTo>
                  <a:lnTo>
                    <a:pt x="191353" y="564243"/>
                  </a:lnTo>
                  <a:lnTo>
                    <a:pt x="191353" y="339392"/>
                  </a:lnTo>
                  <a:lnTo>
                    <a:pt x="361048" y="0"/>
                  </a:lnTo>
                  <a:lnTo>
                    <a:pt x="2157221" y="0"/>
                  </a:lnTo>
                  <a:lnTo>
                    <a:pt x="2326914" y="339386"/>
                  </a:lnTo>
                  <a:lnTo>
                    <a:pt x="2326914" y="625867"/>
                  </a:lnTo>
                  <a:lnTo>
                    <a:pt x="2856184" y="625867"/>
                  </a:lnTo>
                  <a:lnTo>
                    <a:pt x="2856184" y="886301"/>
                  </a:lnTo>
                  <a:lnTo>
                    <a:pt x="2326914" y="886301"/>
                  </a:lnTo>
                  <a:lnTo>
                    <a:pt x="2326914" y="1034706"/>
                  </a:lnTo>
                  <a:lnTo>
                    <a:pt x="2616894" y="1034706"/>
                  </a:lnTo>
                  <a:lnTo>
                    <a:pt x="2616894" y="1164923"/>
                  </a:lnTo>
                  <a:lnTo>
                    <a:pt x="2326914" y="1164923"/>
                  </a:lnTo>
                  <a:lnTo>
                    <a:pt x="2326914" y="1172782"/>
                  </a:lnTo>
                  <a:lnTo>
                    <a:pt x="2157221" y="1512168"/>
                  </a:lnTo>
                  <a:lnTo>
                    <a:pt x="361048" y="1512168"/>
                  </a:lnTo>
                  <a:lnTo>
                    <a:pt x="191353" y="1172777"/>
                  </a:lnTo>
                  <a:lnTo>
                    <a:pt x="191353" y="924283"/>
                  </a:lnTo>
                  <a:lnTo>
                    <a:pt x="65400" y="924283"/>
                  </a:lnTo>
                  <a:cubicBezTo>
                    <a:pt x="29281" y="924283"/>
                    <a:pt x="0" y="895002"/>
                    <a:pt x="0" y="858883"/>
                  </a:cubicBezTo>
                  <a:close/>
                </a:path>
              </a:pathLst>
            </a:cu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8F931A7D-B9BD-4F90-9577-2F761B7CB5B8}"/>
              </a:ext>
            </a:extLst>
          </p:cNvPr>
          <p:cNvSpPr/>
          <p:nvPr/>
        </p:nvSpPr>
        <p:spPr>
          <a:xfrm>
            <a:off x="5693487" y="5198351"/>
            <a:ext cx="805025" cy="1226572"/>
          </a:xfrm>
          <a:custGeom>
            <a:avLst/>
            <a:gdLst>
              <a:gd name="connsiteX0" fmla="*/ 740285 w 1757383"/>
              <a:gd name="connsiteY0" fmla="*/ 1393726 h 2677626"/>
              <a:gd name="connsiteX1" fmla="*/ 740285 w 1757383"/>
              <a:gd name="connsiteY1" fmla="*/ 1661798 h 2677626"/>
              <a:gd name="connsiteX2" fmla="*/ 472212 w 1757383"/>
              <a:gd name="connsiteY2" fmla="*/ 1661798 h 2677626"/>
              <a:gd name="connsiteX3" fmla="*/ 472212 w 1757383"/>
              <a:gd name="connsiteY3" fmla="*/ 1938610 h 2677626"/>
              <a:gd name="connsiteX4" fmla="*/ 740285 w 1757383"/>
              <a:gd name="connsiteY4" fmla="*/ 1938610 h 2677626"/>
              <a:gd name="connsiteX5" fmla="*/ 740285 w 1757383"/>
              <a:gd name="connsiteY5" fmla="*/ 2206682 h 2677626"/>
              <a:gd name="connsiteX6" fmla="*/ 1017098 w 1757383"/>
              <a:gd name="connsiteY6" fmla="*/ 2206682 h 2677626"/>
              <a:gd name="connsiteX7" fmla="*/ 1017098 w 1757383"/>
              <a:gd name="connsiteY7" fmla="*/ 1938610 h 2677626"/>
              <a:gd name="connsiteX8" fmla="*/ 1285171 w 1757383"/>
              <a:gd name="connsiteY8" fmla="*/ 1938610 h 2677626"/>
              <a:gd name="connsiteX9" fmla="*/ 1285171 w 1757383"/>
              <a:gd name="connsiteY9" fmla="*/ 1661798 h 2677626"/>
              <a:gd name="connsiteX10" fmla="*/ 1017098 w 1757383"/>
              <a:gd name="connsiteY10" fmla="*/ 1661798 h 2677626"/>
              <a:gd name="connsiteX11" fmla="*/ 1017098 w 1757383"/>
              <a:gd name="connsiteY11" fmla="*/ 1393726 h 2677626"/>
              <a:gd name="connsiteX12" fmla="*/ 873277 w 1757383"/>
              <a:gd name="connsiteY12" fmla="*/ 0 h 2677626"/>
              <a:gd name="connsiteX13" fmla="*/ 1593290 w 1757383"/>
              <a:gd name="connsiteY13" fmla="*/ 1290654 h 2677626"/>
              <a:gd name="connsiteX14" fmla="*/ 1757383 w 1757383"/>
              <a:gd name="connsiteY14" fmla="*/ 1798938 h 2677626"/>
              <a:gd name="connsiteX15" fmla="*/ 878691 w 1757383"/>
              <a:gd name="connsiteY15" fmla="*/ 2677626 h 2677626"/>
              <a:gd name="connsiteX16" fmla="*/ 0 w 1757383"/>
              <a:gd name="connsiteY16" fmla="*/ 1798938 h 2677626"/>
              <a:gd name="connsiteX17" fmla="*/ 84966 w 1757383"/>
              <a:gd name="connsiteY17" fmla="*/ 1423878 h 2677626"/>
              <a:gd name="connsiteX18" fmla="*/ 78942 w 1757383"/>
              <a:gd name="connsiteY18" fmla="*/ 1423878 h 2677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57383" h="2677626">
                <a:moveTo>
                  <a:pt x="740285" y="1393726"/>
                </a:moveTo>
                <a:lnTo>
                  <a:pt x="740285" y="1661798"/>
                </a:lnTo>
                <a:lnTo>
                  <a:pt x="472212" y="1661798"/>
                </a:lnTo>
                <a:lnTo>
                  <a:pt x="472212" y="1938610"/>
                </a:lnTo>
                <a:lnTo>
                  <a:pt x="740285" y="1938610"/>
                </a:lnTo>
                <a:lnTo>
                  <a:pt x="740285" y="2206682"/>
                </a:lnTo>
                <a:lnTo>
                  <a:pt x="1017098" y="2206682"/>
                </a:lnTo>
                <a:lnTo>
                  <a:pt x="1017098" y="1938610"/>
                </a:lnTo>
                <a:lnTo>
                  <a:pt x="1285171" y="1938610"/>
                </a:lnTo>
                <a:lnTo>
                  <a:pt x="1285171" y="1661798"/>
                </a:lnTo>
                <a:lnTo>
                  <a:pt x="1017098" y="1661798"/>
                </a:lnTo>
                <a:lnTo>
                  <a:pt x="1017098" y="1393726"/>
                </a:lnTo>
                <a:close/>
                <a:moveTo>
                  <a:pt x="873277" y="0"/>
                </a:moveTo>
                <a:lnTo>
                  <a:pt x="1593290" y="1290654"/>
                </a:lnTo>
                <a:cubicBezTo>
                  <a:pt x="1697164" y="1433269"/>
                  <a:pt x="1757383" y="1609071"/>
                  <a:pt x="1757383" y="1798938"/>
                </a:cubicBezTo>
                <a:cubicBezTo>
                  <a:pt x="1757383" y="2284224"/>
                  <a:pt x="1363979" y="2677626"/>
                  <a:pt x="878691" y="2677626"/>
                </a:cubicBezTo>
                <a:cubicBezTo>
                  <a:pt x="393404" y="2677626"/>
                  <a:pt x="0" y="2284224"/>
                  <a:pt x="0" y="1798938"/>
                </a:cubicBezTo>
                <a:cubicBezTo>
                  <a:pt x="0" y="1664599"/>
                  <a:pt x="30147" y="1537303"/>
                  <a:pt x="84966" y="1423878"/>
                </a:cubicBezTo>
                <a:lnTo>
                  <a:pt x="78942" y="142387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algn="l"/>
            <a:endParaRPr lang="ko-KR" altLang="en-US" sz="2701" dirty="0"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B4638CC-F0B8-4FDC-84BA-740F4557A6D0}"/>
              </a:ext>
            </a:extLst>
          </p:cNvPr>
          <p:cNvGrpSpPr/>
          <p:nvPr/>
        </p:nvGrpSpPr>
        <p:grpSpPr>
          <a:xfrm>
            <a:off x="5888131" y="968131"/>
            <a:ext cx="381810" cy="599988"/>
            <a:chOff x="11160727" y="482548"/>
            <a:chExt cx="381810" cy="599988"/>
          </a:xfrm>
        </p:grpSpPr>
        <p:sp>
          <p:nvSpPr>
            <p:cNvPr id="25" name="Rounded Rectangle 20">
              <a:extLst>
                <a:ext uri="{FF2B5EF4-FFF2-40B4-BE49-F238E27FC236}">
                  <a16:creationId xmlns:a16="http://schemas.microsoft.com/office/drawing/2014/main" id="{E7D10098-C4DD-4F4D-8207-56AFD0FFF436}"/>
                </a:ext>
              </a:extLst>
            </p:cNvPr>
            <p:cNvSpPr/>
            <p:nvPr/>
          </p:nvSpPr>
          <p:spPr>
            <a:xfrm>
              <a:off x="11160727" y="482548"/>
              <a:ext cx="381810" cy="599988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6" name="Teardrop 21">
              <a:extLst>
                <a:ext uri="{FF2B5EF4-FFF2-40B4-BE49-F238E27FC236}">
                  <a16:creationId xmlns:a16="http://schemas.microsoft.com/office/drawing/2014/main" id="{4E8F5724-7ADF-4EB2-89F7-B7970DB45BC3}"/>
                </a:ext>
              </a:extLst>
            </p:cNvPr>
            <p:cNvSpPr/>
            <p:nvPr/>
          </p:nvSpPr>
          <p:spPr>
            <a:xfrm rot="18900000">
              <a:off x="11254274" y="626839"/>
              <a:ext cx="194718" cy="194718"/>
            </a:xfrm>
            <a:prstGeom prst="teardrop">
              <a:avLst>
                <a:gd name="adj" fmla="val 141646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27" name="Rectangle 22">
              <a:extLst>
                <a:ext uri="{FF2B5EF4-FFF2-40B4-BE49-F238E27FC236}">
                  <a16:creationId xmlns:a16="http://schemas.microsoft.com/office/drawing/2014/main" id="{BCB979B0-2EB5-457E-874C-50559CCC3D87}"/>
                </a:ext>
              </a:extLst>
            </p:cNvPr>
            <p:cNvSpPr/>
            <p:nvPr/>
          </p:nvSpPr>
          <p:spPr>
            <a:xfrm>
              <a:off x="11228920" y="884133"/>
              <a:ext cx="245422" cy="2726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8" name="Rectangle 23">
              <a:extLst>
                <a:ext uri="{FF2B5EF4-FFF2-40B4-BE49-F238E27FC236}">
                  <a16:creationId xmlns:a16="http://schemas.microsoft.com/office/drawing/2014/main" id="{B90BCC14-546C-4E82-8A13-4BF6AADEDA8D}"/>
                </a:ext>
              </a:extLst>
            </p:cNvPr>
            <p:cNvSpPr/>
            <p:nvPr/>
          </p:nvSpPr>
          <p:spPr>
            <a:xfrm>
              <a:off x="11228920" y="958764"/>
              <a:ext cx="245422" cy="2726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6BF9565B-7833-42C1-AED3-DD3D20369B7B}"/>
              </a:ext>
            </a:extLst>
          </p:cNvPr>
          <p:cNvSpPr/>
          <p:nvPr/>
        </p:nvSpPr>
        <p:spPr>
          <a:xfrm>
            <a:off x="3648105" y="4014233"/>
            <a:ext cx="766701" cy="766701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9DA46778-652D-4C0F-BD89-C89C27F53D1C}"/>
              </a:ext>
            </a:extLst>
          </p:cNvPr>
          <p:cNvSpPr/>
          <p:nvPr/>
        </p:nvSpPr>
        <p:spPr>
          <a:xfrm>
            <a:off x="7593784" y="4397545"/>
            <a:ext cx="766701" cy="766701"/>
          </a:xfrm>
          <a:prstGeom prst="ellips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7E8DE85-7C3C-4E15-BC94-3B17A3C49385}"/>
              </a:ext>
            </a:extLst>
          </p:cNvPr>
          <p:cNvSpPr/>
          <p:nvPr/>
        </p:nvSpPr>
        <p:spPr>
          <a:xfrm>
            <a:off x="8311563" y="3630926"/>
            <a:ext cx="766701" cy="766701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80FB8E5F-7EC4-4ADB-A956-88449C4F08DC}"/>
              </a:ext>
            </a:extLst>
          </p:cNvPr>
          <p:cNvSpPr/>
          <p:nvPr/>
        </p:nvSpPr>
        <p:spPr>
          <a:xfrm>
            <a:off x="9029340" y="2864310"/>
            <a:ext cx="766701" cy="766701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19E49C0-2A18-4A6A-8167-2E2E908723CE}"/>
              </a:ext>
            </a:extLst>
          </p:cNvPr>
          <p:cNvSpPr/>
          <p:nvPr/>
        </p:nvSpPr>
        <p:spPr>
          <a:xfrm>
            <a:off x="2921470" y="3247617"/>
            <a:ext cx="766701" cy="766701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5" name="Rounded Rectangle 8">
            <a:extLst>
              <a:ext uri="{FF2B5EF4-FFF2-40B4-BE49-F238E27FC236}">
                <a16:creationId xmlns:a16="http://schemas.microsoft.com/office/drawing/2014/main" id="{31DAE00F-4016-4231-8644-FC5ED2BCF6D5}"/>
              </a:ext>
            </a:extLst>
          </p:cNvPr>
          <p:cNvSpPr/>
          <p:nvPr/>
        </p:nvSpPr>
        <p:spPr>
          <a:xfrm>
            <a:off x="3814689" y="4242369"/>
            <a:ext cx="433543" cy="327127"/>
          </a:xfrm>
          <a:custGeom>
            <a:avLst/>
            <a:gdLst/>
            <a:ahLst/>
            <a:cxnLst/>
            <a:rect l="l" t="t" r="r" b="b"/>
            <a:pathLst>
              <a:path w="3960440" h="2988329">
                <a:moveTo>
                  <a:pt x="1906134" y="1614050"/>
                </a:moveTo>
                <a:cubicBezTo>
                  <a:pt x="1848735" y="1614050"/>
                  <a:pt x="1802205" y="1659775"/>
                  <a:pt x="1802205" y="1716180"/>
                </a:cubicBezTo>
                <a:lnTo>
                  <a:pt x="1802205" y="1952130"/>
                </a:lnTo>
                <a:lnTo>
                  <a:pt x="1562097" y="1952130"/>
                </a:lnTo>
                <a:cubicBezTo>
                  <a:pt x="1504698" y="1952130"/>
                  <a:pt x="1458167" y="1997855"/>
                  <a:pt x="1458167" y="2054260"/>
                </a:cubicBezTo>
                <a:lnTo>
                  <a:pt x="1458167" y="2188080"/>
                </a:lnTo>
                <a:cubicBezTo>
                  <a:pt x="1458167" y="2244485"/>
                  <a:pt x="1504698" y="2290210"/>
                  <a:pt x="1562097" y="2290210"/>
                </a:cubicBezTo>
                <a:lnTo>
                  <a:pt x="1802205" y="2290210"/>
                </a:lnTo>
                <a:lnTo>
                  <a:pt x="1802205" y="2526160"/>
                </a:lnTo>
                <a:cubicBezTo>
                  <a:pt x="1802205" y="2582565"/>
                  <a:pt x="1848735" y="2628290"/>
                  <a:pt x="1906134" y="2628290"/>
                </a:cubicBezTo>
                <a:lnTo>
                  <a:pt x="2042312" y="2628290"/>
                </a:lnTo>
                <a:cubicBezTo>
                  <a:pt x="2099711" y="2628290"/>
                  <a:pt x="2146242" y="2582565"/>
                  <a:pt x="2146242" y="2526160"/>
                </a:cubicBezTo>
                <a:lnTo>
                  <a:pt x="2146242" y="2290210"/>
                </a:lnTo>
                <a:lnTo>
                  <a:pt x="2386349" y="2290210"/>
                </a:lnTo>
                <a:cubicBezTo>
                  <a:pt x="2443749" y="2290210"/>
                  <a:pt x="2490279" y="2244485"/>
                  <a:pt x="2490279" y="2188080"/>
                </a:cubicBezTo>
                <a:lnTo>
                  <a:pt x="2490279" y="2054260"/>
                </a:lnTo>
                <a:cubicBezTo>
                  <a:pt x="2490279" y="1997855"/>
                  <a:pt x="2443749" y="1952130"/>
                  <a:pt x="2386349" y="1952130"/>
                </a:cubicBezTo>
                <a:lnTo>
                  <a:pt x="2146242" y="1952130"/>
                </a:lnTo>
                <a:lnTo>
                  <a:pt x="2146242" y="1716180"/>
                </a:lnTo>
                <a:cubicBezTo>
                  <a:pt x="2146242" y="1659775"/>
                  <a:pt x="2099711" y="1614050"/>
                  <a:pt x="2042312" y="1614050"/>
                </a:cubicBezTo>
                <a:close/>
                <a:moveTo>
                  <a:pt x="0" y="1368149"/>
                </a:moveTo>
                <a:lnTo>
                  <a:pt x="3960440" y="1368149"/>
                </a:lnTo>
                <a:lnTo>
                  <a:pt x="3960440" y="2489988"/>
                </a:lnTo>
                <a:cubicBezTo>
                  <a:pt x="3960440" y="2765214"/>
                  <a:pt x="3737325" y="2988329"/>
                  <a:pt x="3462099" y="2988329"/>
                </a:cubicBezTo>
                <a:lnTo>
                  <a:pt x="498341" y="2988329"/>
                </a:lnTo>
                <a:cubicBezTo>
                  <a:pt x="223115" y="2988329"/>
                  <a:pt x="0" y="2765214"/>
                  <a:pt x="0" y="2489988"/>
                </a:cubicBezTo>
                <a:close/>
                <a:moveTo>
                  <a:pt x="1399199" y="277487"/>
                </a:moveTo>
                <a:cubicBezTo>
                  <a:pt x="1340514" y="277487"/>
                  <a:pt x="1292941" y="325060"/>
                  <a:pt x="1292941" y="383745"/>
                </a:cubicBezTo>
                <a:lnTo>
                  <a:pt x="1292941" y="684073"/>
                </a:lnTo>
                <a:lnTo>
                  <a:pt x="2667496" y="684073"/>
                </a:lnTo>
                <a:lnTo>
                  <a:pt x="2667496" y="383745"/>
                </a:lnTo>
                <a:cubicBezTo>
                  <a:pt x="2667496" y="325060"/>
                  <a:pt x="2619923" y="277487"/>
                  <a:pt x="2561238" y="277487"/>
                </a:cubicBezTo>
                <a:close/>
                <a:moveTo>
                  <a:pt x="1139543" y="0"/>
                </a:moveTo>
                <a:lnTo>
                  <a:pt x="2820896" y="0"/>
                </a:lnTo>
                <a:cubicBezTo>
                  <a:pt x="2920320" y="0"/>
                  <a:pt x="3000919" y="80599"/>
                  <a:pt x="3000919" y="180023"/>
                </a:cubicBezTo>
                <a:lnTo>
                  <a:pt x="3000919" y="684073"/>
                </a:lnTo>
                <a:lnTo>
                  <a:pt x="3462099" y="684073"/>
                </a:lnTo>
                <a:cubicBezTo>
                  <a:pt x="3727111" y="684073"/>
                  <a:pt x="3943808" y="890935"/>
                  <a:pt x="3957387" y="1152125"/>
                </a:cubicBezTo>
                <a:lnTo>
                  <a:pt x="3053" y="1152125"/>
                </a:lnTo>
                <a:cubicBezTo>
                  <a:pt x="16632" y="890935"/>
                  <a:pt x="233329" y="684073"/>
                  <a:pt x="498341" y="684073"/>
                </a:cubicBezTo>
                <a:lnTo>
                  <a:pt x="959520" y="684073"/>
                </a:lnTo>
                <a:lnTo>
                  <a:pt x="959520" y="180023"/>
                </a:lnTo>
                <a:cubicBezTo>
                  <a:pt x="959520" y="80599"/>
                  <a:pt x="1040119" y="0"/>
                  <a:pt x="11395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6" name="Oval 19">
            <a:extLst>
              <a:ext uri="{FF2B5EF4-FFF2-40B4-BE49-F238E27FC236}">
                <a16:creationId xmlns:a16="http://schemas.microsoft.com/office/drawing/2014/main" id="{F836F215-DB1B-4E62-A4FC-9D4648CCDD3E}"/>
              </a:ext>
            </a:extLst>
          </p:cNvPr>
          <p:cNvSpPr/>
          <p:nvPr/>
        </p:nvSpPr>
        <p:spPr>
          <a:xfrm rot="7840081">
            <a:off x="8523049" y="3846886"/>
            <a:ext cx="434313" cy="370483"/>
          </a:xfrm>
          <a:custGeom>
            <a:avLst/>
            <a:gdLst/>
            <a:ahLst/>
            <a:cxnLst/>
            <a:rect l="l" t="t" r="r" b="b"/>
            <a:pathLst>
              <a:path w="4290840" h="3660228">
                <a:moveTo>
                  <a:pt x="2325835" y="1430901"/>
                </a:moveTo>
                <a:cubicBezTo>
                  <a:pt x="2336670" y="1441414"/>
                  <a:pt x="2351639" y="1447919"/>
                  <a:pt x="2368172" y="1447919"/>
                </a:cubicBezTo>
                <a:cubicBezTo>
                  <a:pt x="2401241" y="1447919"/>
                  <a:pt x="2428048" y="1421905"/>
                  <a:pt x="2428048" y="1389815"/>
                </a:cubicBezTo>
                <a:lnTo>
                  <a:pt x="2428048" y="290423"/>
                </a:lnTo>
                <a:cubicBezTo>
                  <a:pt x="2428048" y="258334"/>
                  <a:pt x="2401241" y="232319"/>
                  <a:pt x="2368173" y="232320"/>
                </a:cubicBezTo>
                <a:cubicBezTo>
                  <a:pt x="2335105" y="232319"/>
                  <a:pt x="2308298" y="258334"/>
                  <a:pt x="2308298" y="290424"/>
                </a:cubicBezTo>
                <a:lnTo>
                  <a:pt x="2308298" y="1389814"/>
                </a:lnTo>
                <a:cubicBezTo>
                  <a:pt x="2308297" y="1405860"/>
                  <a:pt x="2314999" y="1420385"/>
                  <a:pt x="2325835" y="1430901"/>
                </a:cubicBezTo>
                <a:close/>
                <a:moveTo>
                  <a:pt x="1712446" y="1346642"/>
                </a:moveTo>
                <a:cubicBezTo>
                  <a:pt x="1591450" y="1204364"/>
                  <a:pt x="1518764" y="1021961"/>
                  <a:pt x="1518764" y="823084"/>
                </a:cubicBezTo>
                <a:cubicBezTo>
                  <a:pt x="1518764" y="368507"/>
                  <a:pt x="1898505" y="1"/>
                  <a:pt x="2366939" y="0"/>
                </a:cubicBezTo>
                <a:cubicBezTo>
                  <a:pt x="2835373" y="1"/>
                  <a:pt x="3215115" y="368508"/>
                  <a:pt x="3215114" y="823084"/>
                </a:cubicBezTo>
                <a:cubicBezTo>
                  <a:pt x="3215114" y="1277660"/>
                  <a:pt x="2835373" y="1646168"/>
                  <a:pt x="2366939" y="1646167"/>
                </a:cubicBezTo>
                <a:cubicBezTo>
                  <a:pt x="2132723" y="1646167"/>
                  <a:pt x="1920679" y="1554040"/>
                  <a:pt x="1767189" y="1405093"/>
                </a:cubicBezTo>
                <a:cubicBezTo>
                  <a:pt x="1748003" y="1386474"/>
                  <a:pt x="1729732" y="1366968"/>
                  <a:pt x="1712446" y="1346642"/>
                </a:cubicBezTo>
                <a:close/>
                <a:moveTo>
                  <a:pt x="2442785" y="3276067"/>
                </a:moveTo>
                <a:cubicBezTo>
                  <a:pt x="2452539" y="3288725"/>
                  <a:pt x="2467121" y="3297661"/>
                  <a:pt x="2484220" y="3299876"/>
                </a:cubicBezTo>
                <a:lnTo>
                  <a:pt x="3567493" y="3440235"/>
                </a:lnTo>
                <a:cubicBezTo>
                  <a:pt x="3601691" y="3444665"/>
                  <a:pt x="3633005" y="3420535"/>
                  <a:pt x="3637436" y="3386337"/>
                </a:cubicBezTo>
                <a:lnTo>
                  <a:pt x="3638507" y="3378082"/>
                </a:lnTo>
                <a:cubicBezTo>
                  <a:pt x="3642938" y="3343884"/>
                  <a:pt x="3618808" y="3312570"/>
                  <a:pt x="3584610" y="3308139"/>
                </a:cubicBezTo>
                <a:cubicBezTo>
                  <a:pt x="3223518" y="3261353"/>
                  <a:pt x="2862428" y="3214566"/>
                  <a:pt x="2501336" y="3167780"/>
                </a:cubicBezTo>
                <a:cubicBezTo>
                  <a:pt x="2467138" y="3163349"/>
                  <a:pt x="2435824" y="3187479"/>
                  <a:pt x="2431392" y="3221677"/>
                </a:cubicBezTo>
                <a:lnTo>
                  <a:pt x="2430323" y="3229933"/>
                </a:lnTo>
                <a:cubicBezTo>
                  <a:pt x="2428107" y="3247032"/>
                  <a:pt x="2433032" y="3263410"/>
                  <a:pt x="2442785" y="3276067"/>
                </a:cubicBezTo>
                <a:close/>
                <a:moveTo>
                  <a:pt x="2077965" y="3502921"/>
                </a:moveTo>
                <a:cubicBezTo>
                  <a:pt x="2211151" y="3366898"/>
                  <a:pt x="2317658" y="3113548"/>
                  <a:pt x="2352262" y="2815726"/>
                </a:cubicBezTo>
                <a:cubicBezTo>
                  <a:pt x="2386865" y="2517903"/>
                  <a:pt x="2341165" y="2247898"/>
                  <a:pt x="2242534" y="2086510"/>
                </a:cubicBezTo>
                <a:lnTo>
                  <a:pt x="3638641" y="2239266"/>
                </a:lnTo>
                <a:cubicBezTo>
                  <a:pt x="4041695" y="2283368"/>
                  <a:pt x="4331596" y="2636192"/>
                  <a:pt x="4286150" y="3027324"/>
                </a:cubicBezTo>
                <a:cubicBezTo>
                  <a:pt x="4240705" y="3418455"/>
                  <a:pt x="3877125" y="3699778"/>
                  <a:pt x="3474071" y="3655676"/>
                </a:cubicBezTo>
                <a:close/>
                <a:moveTo>
                  <a:pt x="554154" y="3094005"/>
                </a:moveTo>
                <a:cubicBezTo>
                  <a:pt x="563899" y="3106651"/>
                  <a:pt x="578469" y="3115580"/>
                  <a:pt x="595552" y="3117793"/>
                </a:cubicBezTo>
                <a:lnTo>
                  <a:pt x="1844342" y="3279597"/>
                </a:lnTo>
                <a:cubicBezTo>
                  <a:pt x="1878509" y="3284024"/>
                  <a:pt x="1909796" y="3259914"/>
                  <a:pt x="1914223" y="3225747"/>
                </a:cubicBezTo>
                <a:lnTo>
                  <a:pt x="1915292" y="3217498"/>
                </a:lnTo>
                <a:cubicBezTo>
                  <a:pt x="1919719" y="3183330"/>
                  <a:pt x="1895610" y="3152043"/>
                  <a:pt x="1861442" y="3147616"/>
                </a:cubicBezTo>
                <a:lnTo>
                  <a:pt x="612653" y="2985812"/>
                </a:lnTo>
                <a:cubicBezTo>
                  <a:pt x="578485" y="2981385"/>
                  <a:pt x="547198" y="3005495"/>
                  <a:pt x="542771" y="3039662"/>
                </a:cubicBezTo>
                <a:lnTo>
                  <a:pt x="541702" y="3047911"/>
                </a:lnTo>
                <a:cubicBezTo>
                  <a:pt x="539489" y="3064995"/>
                  <a:pt x="544409" y="3081359"/>
                  <a:pt x="554154" y="3094005"/>
                </a:cubicBezTo>
                <a:close/>
                <a:moveTo>
                  <a:pt x="160256" y="3083028"/>
                </a:moveTo>
                <a:cubicBezTo>
                  <a:pt x="43080" y="2940417"/>
                  <a:pt x="-18033" y="2754428"/>
                  <a:pt x="4690" y="2558864"/>
                </a:cubicBezTo>
                <a:cubicBezTo>
                  <a:pt x="50134" y="2167732"/>
                  <a:pt x="413715" y="1886409"/>
                  <a:pt x="816769" y="1930509"/>
                </a:cubicBezTo>
                <a:lnTo>
                  <a:pt x="2159669" y="2077444"/>
                </a:lnTo>
                <a:cubicBezTo>
                  <a:pt x="2252567" y="2248534"/>
                  <a:pt x="2291731" y="2517583"/>
                  <a:pt x="2258286" y="2805444"/>
                </a:cubicBezTo>
                <a:cubicBezTo>
                  <a:pt x="2224840" y="3093304"/>
                  <a:pt x="2124922" y="3347135"/>
                  <a:pt x="1995098" y="3493855"/>
                </a:cubicBezTo>
                <a:lnTo>
                  <a:pt x="652198" y="3346920"/>
                </a:lnTo>
                <a:cubicBezTo>
                  <a:pt x="450671" y="3324868"/>
                  <a:pt x="277431" y="3225638"/>
                  <a:pt x="160256" y="308302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7" name="Oval 7">
            <a:extLst>
              <a:ext uri="{FF2B5EF4-FFF2-40B4-BE49-F238E27FC236}">
                <a16:creationId xmlns:a16="http://schemas.microsoft.com/office/drawing/2014/main" id="{15E208AE-5DAD-47DE-906C-FDAE83ED9DFA}"/>
              </a:ext>
            </a:extLst>
          </p:cNvPr>
          <p:cNvSpPr/>
          <p:nvPr/>
        </p:nvSpPr>
        <p:spPr>
          <a:xfrm>
            <a:off x="9206717" y="3041773"/>
            <a:ext cx="415968" cy="415968"/>
          </a:xfrm>
          <a:custGeom>
            <a:avLst/>
            <a:gdLst/>
            <a:ahLst/>
            <a:cxnLst/>
            <a:rect l="l" t="t" r="r" b="b"/>
            <a:pathLst>
              <a:path w="3816424" h="3816424">
                <a:moveTo>
                  <a:pt x="2203186" y="2279595"/>
                </a:moveTo>
                <a:lnTo>
                  <a:pt x="2808192" y="3090048"/>
                </a:lnTo>
                <a:cubicBezTo>
                  <a:pt x="2335386" y="3450334"/>
                  <a:pt x="1671399" y="3501280"/>
                  <a:pt x="1136700" y="3171034"/>
                </a:cubicBezTo>
                <a:lnTo>
                  <a:pt x="1672341" y="2318238"/>
                </a:lnTo>
                <a:cubicBezTo>
                  <a:pt x="1741351" y="2359418"/>
                  <a:pt x="1822171" y="2381777"/>
                  <a:pt x="1908212" y="2381777"/>
                </a:cubicBezTo>
                <a:cubicBezTo>
                  <a:pt x="2019680" y="2381777"/>
                  <a:pt x="2122383" y="2344251"/>
                  <a:pt x="2203186" y="2279595"/>
                </a:cubicBezTo>
                <a:close/>
                <a:moveTo>
                  <a:pt x="1908212" y="1559425"/>
                </a:moveTo>
                <a:lnTo>
                  <a:pt x="1980325" y="1567601"/>
                </a:lnTo>
                <a:lnTo>
                  <a:pt x="1993606" y="1571724"/>
                </a:lnTo>
                <a:cubicBezTo>
                  <a:pt x="2013982" y="1576081"/>
                  <a:pt x="2033279" y="1583438"/>
                  <a:pt x="2051568" y="1592606"/>
                </a:cubicBezTo>
                <a:cubicBezTo>
                  <a:pt x="2161269" y="1643381"/>
                  <a:pt x="2238178" y="1752249"/>
                  <a:pt x="2242946" y="1879728"/>
                </a:cubicBezTo>
                <a:lnTo>
                  <a:pt x="2244564" y="1895777"/>
                </a:lnTo>
                <a:lnTo>
                  <a:pt x="2235941" y="1969331"/>
                </a:lnTo>
                <a:lnTo>
                  <a:pt x="2229295" y="1990738"/>
                </a:lnTo>
                <a:lnTo>
                  <a:pt x="2212064" y="2037880"/>
                </a:lnTo>
                <a:lnTo>
                  <a:pt x="2201144" y="2057998"/>
                </a:lnTo>
                <a:lnTo>
                  <a:pt x="2172872" y="2101104"/>
                </a:lnTo>
                <a:lnTo>
                  <a:pt x="2162191" y="2114050"/>
                </a:lnTo>
                <a:lnTo>
                  <a:pt x="2113970" y="2160082"/>
                </a:lnTo>
                <a:cubicBezTo>
                  <a:pt x="2057823" y="2205648"/>
                  <a:pt x="1986110" y="2232129"/>
                  <a:pt x="1908212" y="2232129"/>
                </a:cubicBezTo>
                <a:cubicBezTo>
                  <a:pt x="1851319" y="2232129"/>
                  <a:pt x="1797724" y="2218004"/>
                  <a:pt x="1751478" y="2191687"/>
                </a:cubicBezTo>
                <a:lnTo>
                  <a:pt x="1683784" y="2144677"/>
                </a:lnTo>
                <a:lnTo>
                  <a:pt x="1679431" y="2141086"/>
                </a:lnTo>
                <a:lnTo>
                  <a:pt x="1625925" y="2077610"/>
                </a:lnTo>
                <a:lnTo>
                  <a:pt x="1622829" y="2071906"/>
                </a:lnTo>
                <a:lnTo>
                  <a:pt x="1591352" y="2004343"/>
                </a:lnTo>
                <a:lnTo>
                  <a:pt x="1586740" y="1989486"/>
                </a:lnTo>
                <a:cubicBezTo>
                  <a:pt x="1578347" y="1963748"/>
                  <a:pt x="1573981" y="1936424"/>
                  <a:pt x="1573114" y="1908212"/>
                </a:cubicBezTo>
                <a:lnTo>
                  <a:pt x="1571860" y="1895777"/>
                </a:lnTo>
                <a:cubicBezTo>
                  <a:pt x="1571860" y="1754345"/>
                  <a:pt x="1659153" y="1633301"/>
                  <a:pt x="1783001" y="1584084"/>
                </a:cubicBezTo>
                <a:lnTo>
                  <a:pt x="1842294" y="1566070"/>
                </a:lnTo>
                <a:close/>
                <a:moveTo>
                  <a:pt x="1379953" y="541019"/>
                </a:moveTo>
                <a:lnTo>
                  <a:pt x="1729168" y="1444825"/>
                </a:lnTo>
                <a:cubicBezTo>
                  <a:pt x="1549201" y="1515335"/>
                  <a:pt x="1422212" y="1690726"/>
                  <a:pt x="1422212" y="1895777"/>
                </a:cubicBezTo>
                <a:cubicBezTo>
                  <a:pt x="1422212" y="1899944"/>
                  <a:pt x="1422265" y="1904098"/>
                  <a:pt x="1423466" y="1908212"/>
                </a:cubicBezTo>
                <a:lnTo>
                  <a:pt x="425946" y="1908212"/>
                </a:lnTo>
                <a:cubicBezTo>
                  <a:pt x="430668" y="1282139"/>
                  <a:pt x="825479" y="748981"/>
                  <a:pt x="1379953" y="541019"/>
                </a:cubicBezTo>
                <a:close/>
                <a:moveTo>
                  <a:pt x="2470889" y="507356"/>
                </a:moveTo>
                <a:cubicBezTo>
                  <a:pt x="3027464" y="716106"/>
                  <a:pt x="3423770" y="1251284"/>
                  <a:pt x="3428510" y="1879728"/>
                </a:cubicBezTo>
                <a:lnTo>
                  <a:pt x="2392594" y="1879728"/>
                </a:lnTo>
                <a:cubicBezTo>
                  <a:pt x="2387735" y="1688621"/>
                  <a:pt x="2271236" y="1525440"/>
                  <a:pt x="2105708" y="1452487"/>
                </a:cubicBezTo>
                <a:close/>
                <a:moveTo>
                  <a:pt x="1908212" y="190783"/>
                </a:moveTo>
                <a:cubicBezTo>
                  <a:pt x="959702" y="190783"/>
                  <a:pt x="190783" y="959702"/>
                  <a:pt x="190783" y="1908212"/>
                </a:cubicBezTo>
                <a:cubicBezTo>
                  <a:pt x="190783" y="2856722"/>
                  <a:pt x="959702" y="3625641"/>
                  <a:pt x="1908212" y="3625641"/>
                </a:cubicBezTo>
                <a:cubicBezTo>
                  <a:pt x="2856722" y="3625641"/>
                  <a:pt x="3625641" y="2856722"/>
                  <a:pt x="3625641" y="1908212"/>
                </a:cubicBezTo>
                <a:cubicBezTo>
                  <a:pt x="3625641" y="959702"/>
                  <a:pt x="2856722" y="190783"/>
                  <a:pt x="1908212" y="190783"/>
                </a:cubicBezTo>
                <a:close/>
                <a:moveTo>
                  <a:pt x="1908212" y="0"/>
                </a:moveTo>
                <a:cubicBezTo>
                  <a:pt x="2962088" y="0"/>
                  <a:pt x="3816424" y="854336"/>
                  <a:pt x="3816424" y="1908212"/>
                </a:cubicBezTo>
                <a:cubicBezTo>
                  <a:pt x="3816424" y="2962088"/>
                  <a:pt x="2962088" y="3816424"/>
                  <a:pt x="1908212" y="3816424"/>
                </a:cubicBezTo>
                <a:cubicBezTo>
                  <a:pt x="854336" y="3816424"/>
                  <a:pt x="0" y="2962088"/>
                  <a:pt x="0" y="1908212"/>
                </a:cubicBezTo>
                <a:cubicBezTo>
                  <a:pt x="0" y="854336"/>
                  <a:pt x="854336" y="0"/>
                  <a:pt x="19082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8" name="Oval 12287">
            <a:extLst>
              <a:ext uri="{FF2B5EF4-FFF2-40B4-BE49-F238E27FC236}">
                <a16:creationId xmlns:a16="http://schemas.microsoft.com/office/drawing/2014/main" id="{6FF79DBF-E472-48F1-8F42-DF6A88F4E479}"/>
              </a:ext>
            </a:extLst>
          </p:cNvPr>
          <p:cNvSpPr/>
          <p:nvPr/>
        </p:nvSpPr>
        <p:spPr>
          <a:xfrm>
            <a:off x="7744689" y="4560935"/>
            <a:ext cx="466605" cy="464893"/>
          </a:xfrm>
          <a:custGeom>
            <a:avLst/>
            <a:gdLst/>
            <a:ahLst/>
            <a:cxnLst/>
            <a:rect l="l" t="t" r="r" b="b"/>
            <a:pathLst>
              <a:path w="3960440" h="3945921">
                <a:moveTo>
                  <a:pt x="1598844" y="0"/>
                </a:moveTo>
                <a:cubicBezTo>
                  <a:pt x="1857342" y="0"/>
                  <a:pt x="2066896" y="209554"/>
                  <a:pt x="2066896" y="468052"/>
                </a:cubicBezTo>
                <a:cubicBezTo>
                  <a:pt x="2066896" y="646802"/>
                  <a:pt x="1966694" y="802149"/>
                  <a:pt x="1818364" y="879058"/>
                </a:cubicBezTo>
                <a:lnTo>
                  <a:pt x="1965948" y="1429850"/>
                </a:lnTo>
                <a:cubicBezTo>
                  <a:pt x="2234183" y="1439289"/>
                  <a:pt x="2449559" y="1654793"/>
                  <a:pt x="2458766" y="1923094"/>
                </a:cubicBezTo>
                <a:lnTo>
                  <a:pt x="3052787" y="2082261"/>
                </a:lnTo>
                <a:cubicBezTo>
                  <a:pt x="3115207" y="1899813"/>
                  <a:pt x="3288586" y="1769556"/>
                  <a:pt x="3492388" y="1769556"/>
                </a:cubicBezTo>
                <a:cubicBezTo>
                  <a:pt x="3750886" y="1769556"/>
                  <a:pt x="3960440" y="1979110"/>
                  <a:pt x="3960440" y="2237608"/>
                </a:cubicBezTo>
                <a:cubicBezTo>
                  <a:pt x="3960440" y="2496106"/>
                  <a:pt x="3750886" y="2705660"/>
                  <a:pt x="3492388" y="2705660"/>
                </a:cubicBezTo>
                <a:cubicBezTo>
                  <a:pt x="3255123" y="2705660"/>
                  <a:pt x="3059091" y="2529117"/>
                  <a:pt x="3030620" y="2299941"/>
                </a:cubicBezTo>
                <a:lnTo>
                  <a:pt x="2422827" y="2137084"/>
                </a:lnTo>
                <a:cubicBezTo>
                  <a:pt x="2374914" y="2257246"/>
                  <a:pt x="2282973" y="2354960"/>
                  <a:pt x="2166800" y="2410258"/>
                </a:cubicBezTo>
                <a:lnTo>
                  <a:pt x="2329067" y="3015847"/>
                </a:lnTo>
                <a:cubicBezTo>
                  <a:pt x="2559464" y="3043136"/>
                  <a:pt x="2737303" y="3239734"/>
                  <a:pt x="2737303" y="3477869"/>
                </a:cubicBezTo>
                <a:cubicBezTo>
                  <a:pt x="2737303" y="3736367"/>
                  <a:pt x="2527749" y="3945921"/>
                  <a:pt x="2269251" y="3945921"/>
                </a:cubicBezTo>
                <a:cubicBezTo>
                  <a:pt x="2010753" y="3945921"/>
                  <a:pt x="1801199" y="3736367"/>
                  <a:pt x="1801199" y="3477869"/>
                </a:cubicBezTo>
                <a:cubicBezTo>
                  <a:pt x="1801199" y="3274904"/>
                  <a:pt x="1930388" y="3102113"/>
                  <a:pt x="2111643" y="3038969"/>
                </a:cubicBezTo>
                <a:lnTo>
                  <a:pt x="1956503" y="2459980"/>
                </a:lnTo>
                <a:cubicBezTo>
                  <a:pt x="1952432" y="2460875"/>
                  <a:pt x="1948330" y="2460923"/>
                  <a:pt x="1944216" y="2460923"/>
                </a:cubicBezTo>
                <a:cubicBezTo>
                  <a:pt x="1742647" y="2460923"/>
                  <a:pt x="1568040" y="2345487"/>
                  <a:pt x="1484865" y="2176122"/>
                </a:cubicBezTo>
                <a:lnTo>
                  <a:pt x="930415" y="2324686"/>
                </a:lnTo>
                <a:cubicBezTo>
                  <a:pt x="904712" y="2556716"/>
                  <a:pt x="707355" y="2736304"/>
                  <a:pt x="468052" y="2736304"/>
                </a:cubicBezTo>
                <a:cubicBezTo>
                  <a:pt x="209554" y="2736304"/>
                  <a:pt x="0" y="2526750"/>
                  <a:pt x="0" y="2268252"/>
                </a:cubicBezTo>
                <a:cubicBezTo>
                  <a:pt x="0" y="2009754"/>
                  <a:pt x="209554" y="1800200"/>
                  <a:pt x="468052" y="1800200"/>
                </a:cubicBezTo>
                <a:cubicBezTo>
                  <a:pt x="669892" y="1800200"/>
                  <a:pt x="841893" y="1927961"/>
                  <a:pt x="906009" y="2107606"/>
                </a:cubicBezTo>
                <a:lnTo>
                  <a:pt x="1429897" y="1967231"/>
                </a:lnTo>
                <a:cubicBezTo>
                  <a:pt x="1427753" y="1959679"/>
                  <a:pt x="1427584" y="1952005"/>
                  <a:pt x="1427584" y="1944291"/>
                </a:cubicBezTo>
                <a:cubicBezTo>
                  <a:pt x="1427584" y="1727054"/>
                  <a:pt x="1561663" y="1541133"/>
                  <a:pt x="1751891" y="1465536"/>
                </a:cubicBezTo>
                <a:lnTo>
                  <a:pt x="1609736" y="935006"/>
                </a:lnTo>
                <a:cubicBezTo>
                  <a:pt x="1606130" y="936062"/>
                  <a:pt x="1602492" y="936104"/>
                  <a:pt x="1598844" y="936104"/>
                </a:cubicBezTo>
                <a:cubicBezTo>
                  <a:pt x="1340346" y="936104"/>
                  <a:pt x="1130792" y="726550"/>
                  <a:pt x="1130792" y="468052"/>
                </a:cubicBezTo>
                <a:cubicBezTo>
                  <a:pt x="1130792" y="209554"/>
                  <a:pt x="1340346" y="0"/>
                  <a:pt x="159884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9" name="Freeform 9">
            <a:extLst>
              <a:ext uri="{FF2B5EF4-FFF2-40B4-BE49-F238E27FC236}">
                <a16:creationId xmlns:a16="http://schemas.microsoft.com/office/drawing/2014/main" id="{BCFD0738-4328-4AF5-BD29-1194C3C4CA6C}"/>
              </a:ext>
            </a:extLst>
          </p:cNvPr>
          <p:cNvSpPr>
            <a:spLocks noEditPoints="1"/>
          </p:cNvSpPr>
          <p:nvPr/>
        </p:nvSpPr>
        <p:spPr bwMode="auto">
          <a:xfrm>
            <a:off x="3049445" y="3501035"/>
            <a:ext cx="510762" cy="358200"/>
          </a:xfrm>
          <a:custGeom>
            <a:avLst/>
            <a:gdLst>
              <a:gd name="T0" fmla="*/ 1182 w 4436"/>
              <a:gd name="T1" fmla="*/ 1064 h 3111"/>
              <a:gd name="T2" fmla="*/ 1302 w 4436"/>
              <a:gd name="T3" fmla="*/ 1351 h 3111"/>
              <a:gd name="T4" fmla="*/ 1236 w 4436"/>
              <a:gd name="T5" fmla="*/ 1649 h 3111"/>
              <a:gd name="T6" fmla="*/ 976 w 4436"/>
              <a:gd name="T7" fmla="*/ 1793 h 3111"/>
              <a:gd name="T8" fmla="*/ 702 w 4436"/>
              <a:gd name="T9" fmla="*/ 1633 h 3111"/>
              <a:gd name="T10" fmla="*/ 611 w 4436"/>
              <a:gd name="T11" fmla="*/ 1300 h 3111"/>
              <a:gd name="T12" fmla="*/ 744 w 4436"/>
              <a:gd name="T13" fmla="*/ 1027 h 3111"/>
              <a:gd name="T14" fmla="*/ 3564 w 4436"/>
              <a:gd name="T15" fmla="*/ 958 h 3111"/>
              <a:gd name="T16" fmla="*/ 3798 w 4436"/>
              <a:gd name="T17" fmla="*/ 1113 h 3111"/>
              <a:gd name="T18" fmla="*/ 3851 w 4436"/>
              <a:gd name="T19" fmla="*/ 1396 h 3111"/>
              <a:gd name="T20" fmla="*/ 3749 w 4436"/>
              <a:gd name="T21" fmla="*/ 1671 h 3111"/>
              <a:gd name="T22" fmla="*/ 3520 w 4436"/>
              <a:gd name="T23" fmla="*/ 1795 h 3111"/>
              <a:gd name="T24" fmla="*/ 3235 w 4436"/>
              <a:gd name="T25" fmla="*/ 1644 h 3111"/>
              <a:gd name="T26" fmla="*/ 3167 w 4436"/>
              <a:gd name="T27" fmla="*/ 1302 h 3111"/>
              <a:gd name="T28" fmla="*/ 3325 w 4436"/>
              <a:gd name="T29" fmla="*/ 1027 h 3111"/>
              <a:gd name="T30" fmla="*/ 2318 w 4436"/>
              <a:gd name="T31" fmla="*/ 2 h 3111"/>
              <a:gd name="T32" fmla="*/ 2613 w 4436"/>
              <a:gd name="T33" fmla="*/ 102 h 3111"/>
              <a:gd name="T34" fmla="*/ 2871 w 4436"/>
              <a:gd name="T35" fmla="*/ 233 h 3111"/>
              <a:gd name="T36" fmla="*/ 3215 w 4436"/>
              <a:gd name="T37" fmla="*/ 218 h 3111"/>
              <a:gd name="T38" fmla="*/ 3642 w 4436"/>
              <a:gd name="T39" fmla="*/ 153 h 3111"/>
              <a:gd name="T40" fmla="*/ 4082 w 4436"/>
              <a:gd name="T41" fmla="*/ 240 h 3111"/>
              <a:gd name="T42" fmla="*/ 4364 w 4436"/>
              <a:gd name="T43" fmla="*/ 467 h 3111"/>
              <a:gd name="T44" fmla="*/ 4418 w 4436"/>
              <a:gd name="T45" fmla="*/ 884 h 3111"/>
              <a:gd name="T46" fmla="*/ 4222 w 4436"/>
              <a:gd name="T47" fmla="*/ 1284 h 3111"/>
              <a:gd name="T48" fmla="*/ 3955 w 4436"/>
              <a:gd name="T49" fmla="*/ 1565 h 3111"/>
              <a:gd name="T50" fmla="*/ 3944 w 4436"/>
              <a:gd name="T51" fmla="*/ 1400 h 3111"/>
              <a:gd name="T52" fmla="*/ 3880 w 4436"/>
              <a:gd name="T53" fmla="*/ 1027 h 3111"/>
              <a:gd name="T54" fmla="*/ 4071 w 4436"/>
              <a:gd name="T55" fmla="*/ 1022 h 3111"/>
              <a:gd name="T56" fmla="*/ 4236 w 4436"/>
              <a:gd name="T57" fmla="*/ 831 h 3111"/>
              <a:gd name="T58" fmla="*/ 4167 w 4436"/>
              <a:gd name="T59" fmla="*/ 562 h 3111"/>
              <a:gd name="T60" fmla="*/ 3938 w 4436"/>
              <a:gd name="T61" fmla="*/ 438 h 3111"/>
              <a:gd name="T62" fmla="*/ 3584 w 4436"/>
              <a:gd name="T63" fmla="*/ 431 h 3111"/>
              <a:gd name="T64" fmla="*/ 3165 w 4436"/>
              <a:gd name="T65" fmla="*/ 582 h 3111"/>
              <a:gd name="T66" fmla="*/ 2933 w 4436"/>
              <a:gd name="T67" fmla="*/ 918 h 3111"/>
              <a:gd name="T68" fmla="*/ 2865 w 4436"/>
              <a:gd name="T69" fmla="*/ 1396 h 3111"/>
              <a:gd name="T70" fmla="*/ 2738 w 4436"/>
              <a:gd name="T71" fmla="*/ 1847 h 3111"/>
              <a:gd name="T72" fmla="*/ 2513 w 4436"/>
              <a:gd name="T73" fmla="*/ 2264 h 3111"/>
              <a:gd name="T74" fmla="*/ 2347 w 4436"/>
              <a:gd name="T75" fmla="*/ 2738 h 3111"/>
              <a:gd name="T76" fmla="*/ 2309 w 4436"/>
              <a:gd name="T77" fmla="*/ 3084 h 3111"/>
              <a:gd name="T78" fmla="*/ 2198 w 4436"/>
              <a:gd name="T79" fmla="*/ 3104 h 3111"/>
              <a:gd name="T80" fmla="*/ 2155 w 4436"/>
              <a:gd name="T81" fmla="*/ 2942 h 3111"/>
              <a:gd name="T82" fmla="*/ 2029 w 4436"/>
              <a:gd name="T83" fmla="*/ 2424 h 3111"/>
              <a:gd name="T84" fmla="*/ 1798 w 4436"/>
              <a:gd name="T85" fmla="*/ 2005 h 3111"/>
              <a:gd name="T86" fmla="*/ 1615 w 4436"/>
              <a:gd name="T87" fmla="*/ 1584 h 3111"/>
              <a:gd name="T88" fmla="*/ 1542 w 4436"/>
              <a:gd name="T89" fmla="*/ 1105 h 3111"/>
              <a:gd name="T90" fmla="*/ 1407 w 4436"/>
              <a:gd name="T91" fmla="*/ 691 h 3111"/>
              <a:gd name="T92" fmla="*/ 1093 w 4436"/>
              <a:gd name="T93" fmla="*/ 475 h 3111"/>
              <a:gd name="T94" fmla="*/ 640 w 4436"/>
              <a:gd name="T95" fmla="*/ 424 h 3111"/>
              <a:gd name="T96" fmla="*/ 360 w 4436"/>
              <a:gd name="T97" fmla="*/ 509 h 3111"/>
              <a:gd name="T98" fmla="*/ 191 w 4436"/>
              <a:gd name="T99" fmla="*/ 715 h 3111"/>
              <a:gd name="T100" fmla="*/ 260 w 4436"/>
              <a:gd name="T101" fmla="*/ 965 h 3111"/>
              <a:gd name="T102" fmla="*/ 451 w 4436"/>
              <a:gd name="T103" fmla="*/ 1044 h 3111"/>
              <a:gd name="T104" fmla="*/ 513 w 4436"/>
              <a:gd name="T105" fmla="*/ 1213 h 3111"/>
              <a:gd name="T106" fmla="*/ 547 w 4436"/>
              <a:gd name="T107" fmla="*/ 1607 h 3111"/>
              <a:gd name="T108" fmla="*/ 204 w 4436"/>
              <a:gd name="T109" fmla="*/ 1264 h 3111"/>
              <a:gd name="T110" fmla="*/ 16 w 4436"/>
              <a:gd name="T111" fmla="*/ 889 h 3111"/>
              <a:gd name="T112" fmla="*/ 69 w 4436"/>
              <a:gd name="T113" fmla="*/ 493 h 3111"/>
              <a:gd name="T114" fmla="*/ 371 w 4436"/>
              <a:gd name="T115" fmla="*/ 240 h 3111"/>
              <a:gd name="T116" fmla="*/ 815 w 4436"/>
              <a:gd name="T117" fmla="*/ 145 h 3111"/>
              <a:gd name="T118" fmla="*/ 1333 w 4436"/>
              <a:gd name="T119" fmla="*/ 215 h 3111"/>
              <a:gd name="T120" fmla="*/ 1669 w 4436"/>
              <a:gd name="T121" fmla="*/ 235 h 3111"/>
              <a:gd name="T122" fmla="*/ 1876 w 4436"/>
              <a:gd name="T123" fmla="*/ 115 h 3111"/>
              <a:gd name="T124" fmla="*/ 2125 w 4436"/>
              <a:gd name="T125" fmla="*/ 9 h 3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36" h="3111">
                <a:moveTo>
                  <a:pt x="951" y="956"/>
                </a:moveTo>
                <a:lnTo>
                  <a:pt x="1005" y="964"/>
                </a:lnTo>
                <a:lnTo>
                  <a:pt x="1056" y="978"/>
                </a:lnTo>
                <a:lnTo>
                  <a:pt x="1104" y="1002"/>
                </a:lnTo>
                <a:lnTo>
                  <a:pt x="1144" y="1029"/>
                </a:lnTo>
                <a:lnTo>
                  <a:pt x="1182" y="1064"/>
                </a:lnTo>
                <a:lnTo>
                  <a:pt x="1213" y="1104"/>
                </a:lnTo>
                <a:lnTo>
                  <a:pt x="1240" y="1147"/>
                </a:lnTo>
                <a:lnTo>
                  <a:pt x="1264" y="1196"/>
                </a:lnTo>
                <a:lnTo>
                  <a:pt x="1282" y="1245"/>
                </a:lnTo>
                <a:lnTo>
                  <a:pt x="1295" y="1298"/>
                </a:lnTo>
                <a:lnTo>
                  <a:pt x="1302" y="1351"/>
                </a:lnTo>
                <a:lnTo>
                  <a:pt x="1304" y="1404"/>
                </a:lnTo>
                <a:lnTo>
                  <a:pt x="1302" y="1458"/>
                </a:lnTo>
                <a:lnTo>
                  <a:pt x="1293" y="1509"/>
                </a:lnTo>
                <a:lnTo>
                  <a:pt x="1280" y="1560"/>
                </a:lnTo>
                <a:lnTo>
                  <a:pt x="1262" y="1605"/>
                </a:lnTo>
                <a:lnTo>
                  <a:pt x="1236" y="1649"/>
                </a:lnTo>
                <a:lnTo>
                  <a:pt x="1207" y="1689"/>
                </a:lnTo>
                <a:lnTo>
                  <a:pt x="1173" y="1724"/>
                </a:lnTo>
                <a:lnTo>
                  <a:pt x="1131" y="1751"/>
                </a:lnTo>
                <a:lnTo>
                  <a:pt x="1084" y="1773"/>
                </a:lnTo>
                <a:lnTo>
                  <a:pt x="1033" y="1787"/>
                </a:lnTo>
                <a:lnTo>
                  <a:pt x="976" y="1793"/>
                </a:lnTo>
                <a:lnTo>
                  <a:pt x="922" y="1785"/>
                </a:lnTo>
                <a:lnTo>
                  <a:pt x="871" y="1771"/>
                </a:lnTo>
                <a:lnTo>
                  <a:pt x="822" y="1747"/>
                </a:lnTo>
                <a:lnTo>
                  <a:pt x="778" y="1715"/>
                </a:lnTo>
                <a:lnTo>
                  <a:pt x="738" y="1676"/>
                </a:lnTo>
                <a:lnTo>
                  <a:pt x="702" y="1633"/>
                </a:lnTo>
                <a:lnTo>
                  <a:pt x="671" y="1584"/>
                </a:lnTo>
                <a:lnTo>
                  <a:pt x="645" y="1531"/>
                </a:lnTo>
                <a:lnTo>
                  <a:pt x="627" y="1475"/>
                </a:lnTo>
                <a:lnTo>
                  <a:pt x="615" y="1418"/>
                </a:lnTo>
                <a:lnTo>
                  <a:pt x="609" y="1360"/>
                </a:lnTo>
                <a:lnTo>
                  <a:pt x="611" y="1300"/>
                </a:lnTo>
                <a:lnTo>
                  <a:pt x="620" y="1244"/>
                </a:lnTo>
                <a:lnTo>
                  <a:pt x="636" y="1185"/>
                </a:lnTo>
                <a:lnTo>
                  <a:pt x="656" y="1135"/>
                </a:lnTo>
                <a:lnTo>
                  <a:pt x="680" y="1093"/>
                </a:lnTo>
                <a:lnTo>
                  <a:pt x="709" y="1056"/>
                </a:lnTo>
                <a:lnTo>
                  <a:pt x="744" y="1027"/>
                </a:lnTo>
                <a:lnTo>
                  <a:pt x="785" y="1002"/>
                </a:lnTo>
                <a:lnTo>
                  <a:pt x="835" y="978"/>
                </a:lnTo>
                <a:lnTo>
                  <a:pt x="893" y="960"/>
                </a:lnTo>
                <a:lnTo>
                  <a:pt x="951" y="956"/>
                </a:lnTo>
                <a:close/>
                <a:moveTo>
                  <a:pt x="3504" y="955"/>
                </a:moveTo>
                <a:lnTo>
                  <a:pt x="3564" y="958"/>
                </a:lnTo>
                <a:lnTo>
                  <a:pt x="3616" y="969"/>
                </a:lnTo>
                <a:lnTo>
                  <a:pt x="3664" y="987"/>
                </a:lnTo>
                <a:lnTo>
                  <a:pt x="3705" y="1011"/>
                </a:lnTo>
                <a:lnTo>
                  <a:pt x="3742" y="1040"/>
                </a:lnTo>
                <a:lnTo>
                  <a:pt x="3773" y="1075"/>
                </a:lnTo>
                <a:lnTo>
                  <a:pt x="3798" y="1113"/>
                </a:lnTo>
                <a:lnTo>
                  <a:pt x="3818" y="1155"/>
                </a:lnTo>
                <a:lnTo>
                  <a:pt x="3835" y="1200"/>
                </a:lnTo>
                <a:lnTo>
                  <a:pt x="3845" y="1247"/>
                </a:lnTo>
                <a:lnTo>
                  <a:pt x="3853" y="1296"/>
                </a:lnTo>
                <a:lnTo>
                  <a:pt x="3853" y="1347"/>
                </a:lnTo>
                <a:lnTo>
                  <a:pt x="3851" y="1396"/>
                </a:lnTo>
                <a:lnTo>
                  <a:pt x="3844" y="1447"/>
                </a:lnTo>
                <a:lnTo>
                  <a:pt x="3833" y="1496"/>
                </a:lnTo>
                <a:lnTo>
                  <a:pt x="3818" y="1544"/>
                </a:lnTo>
                <a:lnTo>
                  <a:pt x="3798" y="1589"/>
                </a:lnTo>
                <a:lnTo>
                  <a:pt x="3775" y="1633"/>
                </a:lnTo>
                <a:lnTo>
                  <a:pt x="3749" y="1671"/>
                </a:lnTo>
                <a:lnTo>
                  <a:pt x="3718" y="1705"/>
                </a:lnTo>
                <a:lnTo>
                  <a:pt x="3685" y="1736"/>
                </a:lnTo>
                <a:lnTo>
                  <a:pt x="3649" y="1760"/>
                </a:lnTo>
                <a:lnTo>
                  <a:pt x="3609" y="1778"/>
                </a:lnTo>
                <a:lnTo>
                  <a:pt x="3565" y="1791"/>
                </a:lnTo>
                <a:lnTo>
                  <a:pt x="3520" y="1795"/>
                </a:lnTo>
                <a:lnTo>
                  <a:pt x="3473" y="1791"/>
                </a:lnTo>
                <a:lnTo>
                  <a:pt x="3413" y="1776"/>
                </a:lnTo>
                <a:lnTo>
                  <a:pt x="3360" y="1755"/>
                </a:lnTo>
                <a:lnTo>
                  <a:pt x="3313" y="1724"/>
                </a:lnTo>
                <a:lnTo>
                  <a:pt x="3271" y="1687"/>
                </a:lnTo>
                <a:lnTo>
                  <a:pt x="3235" y="1644"/>
                </a:lnTo>
                <a:lnTo>
                  <a:pt x="3205" y="1596"/>
                </a:lnTo>
                <a:lnTo>
                  <a:pt x="3184" y="1544"/>
                </a:lnTo>
                <a:lnTo>
                  <a:pt x="3169" y="1487"/>
                </a:lnTo>
                <a:lnTo>
                  <a:pt x="3160" y="1427"/>
                </a:lnTo>
                <a:lnTo>
                  <a:pt x="3160" y="1365"/>
                </a:lnTo>
                <a:lnTo>
                  <a:pt x="3167" y="1302"/>
                </a:lnTo>
                <a:lnTo>
                  <a:pt x="3184" y="1238"/>
                </a:lnTo>
                <a:lnTo>
                  <a:pt x="3207" y="1175"/>
                </a:lnTo>
                <a:lnTo>
                  <a:pt x="3233" y="1127"/>
                </a:lnTo>
                <a:lnTo>
                  <a:pt x="3260" y="1087"/>
                </a:lnTo>
                <a:lnTo>
                  <a:pt x="3291" y="1053"/>
                </a:lnTo>
                <a:lnTo>
                  <a:pt x="3325" y="1027"/>
                </a:lnTo>
                <a:lnTo>
                  <a:pt x="3362" y="1004"/>
                </a:lnTo>
                <a:lnTo>
                  <a:pt x="3405" y="985"/>
                </a:lnTo>
                <a:lnTo>
                  <a:pt x="3451" y="969"/>
                </a:lnTo>
                <a:lnTo>
                  <a:pt x="3504" y="955"/>
                </a:lnTo>
                <a:close/>
                <a:moveTo>
                  <a:pt x="2253" y="0"/>
                </a:moveTo>
                <a:lnTo>
                  <a:pt x="2318" y="2"/>
                </a:lnTo>
                <a:lnTo>
                  <a:pt x="2378" y="9"/>
                </a:lnTo>
                <a:lnTo>
                  <a:pt x="2433" y="22"/>
                </a:lnTo>
                <a:lnTo>
                  <a:pt x="2482" y="38"/>
                </a:lnTo>
                <a:lnTo>
                  <a:pt x="2529" y="58"/>
                </a:lnTo>
                <a:lnTo>
                  <a:pt x="2571" y="80"/>
                </a:lnTo>
                <a:lnTo>
                  <a:pt x="2613" y="102"/>
                </a:lnTo>
                <a:lnTo>
                  <a:pt x="2653" y="127"/>
                </a:lnTo>
                <a:lnTo>
                  <a:pt x="2693" y="151"/>
                </a:lnTo>
                <a:lnTo>
                  <a:pt x="2735" y="175"/>
                </a:lnTo>
                <a:lnTo>
                  <a:pt x="2776" y="196"/>
                </a:lnTo>
                <a:lnTo>
                  <a:pt x="2822" y="216"/>
                </a:lnTo>
                <a:lnTo>
                  <a:pt x="2871" y="233"/>
                </a:lnTo>
                <a:lnTo>
                  <a:pt x="2924" y="247"/>
                </a:lnTo>
                <a:lnTo>
                  <a:pt x="2982" y="255"/>
                </a:lnTo>
                <a:lnTo>
                  <a:pt x="3042" y="253"/>
                </a:lnTo>
                <a:lnTo>
                  <a:pt x="3100" y="245"/>
                </a:lnTo>
                <a:lnTo>
                  <a:pt x="3158" y="233"/>
                </a:lnTo>
                <a:lnTo>
                  <a:pt x="3215" y="218"/>
                </a:lnTo>
                <a:lnTo>
                  <a:pt x="3267" y="204"/>
                </a:lnTo>
                <a:lnTo>
                  <a:pt x="3316" y="191"/>
                </a:lnTo>
                <a:lnTo>
                  <a:pt x="3393" y="175"/>
                </a:lnTo>
                <a:lnTo>
                  <a:pt x="3473" y="162"/>
                </a:lnTo>
                <a:lnTo>
                  <a:pt x="3556" y="155"/>
                </a:lnTo>
                <a:lnTo>
                  <a:pt x="3642" y="153"/>
                </a:lnTo>
                <a:lnTo>
                  <a:pt x="3727" y="156"/>
                </a:lnTo>
                <a:lnTo>
                  <a:pt x="3809" y="164"/>
                </a:lnTo>
                <a:lnTo>
                  <a:pt x="3887" y="176"/>
                </a:lnTo>
                <a:lnTo>
                  <a:pt x="3960" y="195"/>
                </a:lnTo>
                <a:lnTo>
                  <a:pt x="4022" y="216"/>
                </a:lnTo>
                <a:lnTo>
                  <a:pt x="4082" y="240"/>
                </a:lnTo>
                <a:lnTo>
                  <a:pt x="4138" y="269"/>
                </a:lnTo>
                <a:lnTo>
                  <a:pt x="4193" y="300"/>
                </a:lnTo>
                <a:lnTo>
                  <a:pt x="4244" y="335"/>
                </a:lnTo>
                <a:lnTo>
                  <a:pt x="4289" y="375"/>
                </a:lnTo>
                <a:lnTo>
                  <a:pt x="4329" y="418"/>
                </a:lnTo>
                <a:lnTo>
                  <a:pt x="4364" y="467"/>
                </a:lnTo>
                <a:lnTo>
                  <a:pt x="4398" y="533"/>
                </a:lnTo>
                <a:lnTo>
                  <a:pt x="4420" y="602"/>
                </a:lnTo>
                <a:lnTo>
                  <a:pt x="4433" y="671"/>
                </a:lnTo>
                <a:lnTo>
                  <a:pt x="4436" y="742"/>
                </a:lnTo>
                <a:lnTo>
                  <a:pt x="4431" y="813"/>
                </a:lnTo>
                <a:lnTo>
                  <a:pt x="4418" y="884"/>
                </a:lnTo>
                <a:lnTo>
                  <a:pt x="4398" y="955"/>
                </a:lnTo>
                <a:lnTo>
                  <a:pt x="4371" y="1024"/>
                </a:lnTo>
                <a:lnTo>
                  <a:pt x="4340" y="1091"/>
                </a:lnTo>
                <a:lnTo>
                  <a:pt x="4304" y="1158"/>
                </a:lnTo>
                <a:lnTo>
                  <a:pt x="4265" y="1222"/>
                </a:lnTo>
                <a:lnTo>
                  <a:pt x="4222" y="1284"/>
                </a:lnTo>
                <a:lnTo>
                  <a:pt x="4178" y="1342"/>
                </a:lnTo>
                <a:lnTo>
                  <a:pt x="4133" y="1396"/>
                </a:lnTo>
                <a:lnTo>
                  <a:pt x="4087" y="1445"/>
                </a:lnTo>
                <a:lnTo>
                  <a:pt x="4042" y="1491"/>
                </a:lnTo>
                <a:lnTo>
                  <a:pt x="3996" y="1531"/>
                </a:lnTo>
                <a:lnTo>
                  <a:pt x="3955" y="1565"/>
                </a:lnTo>
                <a:lnTo>
                  <a:pt x="3916" y="1595"/>
                </a:lnTo>
                <a:lnTo>
                  <a:pt x="3904" y="1595"/>
                </a:lnTo>
                <a:lnTo>
                  <a:pt x="3904" y="1591"/>
                </a:lnTo>
                <a:lnTo>
                  <a:pt x="3924" y="1531"/>
                </a:lnTo>
                <a:lnTo>
                  <a:pt x="3936" y="1467"/>
                </a:lnTo>
                <a:lnTo>
                  <a:pt x="3944" y="1400"/>
                </a:lnTo>
                <a:lnTo>
                  <a:pt x="3944" y="1333"/>
                </a:lnTo>
                <a:lnTo>
                  <a:pt x="3940" y="1265"/>
                </a:lnTo>
                <a:lnTo>
                  <a:pt x="3933" y="1200"/>
                </a:lnTo>
                <a:lnTo>
                  <a:pt x="3918" y="1138"/>
                </a:lnTo>
                <a:lnTo>
                  <a:pt x="3902" y="1080"/>
                </a:lnTo>
                <a:lnTo>
                  <a:pt x="3880" y="1027"/>
                </a:lnTo>
                <a:lnTo>
                  <a:pt x="3880" y="1024"/>
                </a:lnTo>
                <a:lnTo>
                  <a:pt x="3916" y="1025"/>
                </a:lnTo>
                <a:lnTo>
                  <a:pt x="3955" y="1027"/>
                </a:lnTo>
                <a:lnTo>
                  <a:pt x="3993" y="1027"/>
                </a:lnTo>
                <a:lnTo>
                  <a:pt x="4033" y="1025"/>
                </a:lnTo>
                <a:lnTo>
                  <a:pt x="4071" y="1022"/>
                </a:lnTo>
                <a:lnTo>
                  <a:pt x="4107" y="1016"/>
                </a:lnTo>
                <a:lnTo>
                  <a:pt x="4140" y="1005"/>
                </a:lnTo>
                <a:lnTo>
                  <a:pt x="4171" y="993"/>
                </a:lnTo>
                <a:lnTo>
                  <a:pt x="4195" y="976"/>
                </a:lnTo>
                <a:lnTo>
                  <a:pt x="4213" y="955"/>
                </a:lnTo>
                <a:lnTo>
                  <a:pt x="4236" y="831"/>
                </a:lnTo>
                <a:lnTo>
                  <a:pt x="4242" y="775"/>
                </a:lnTo>
                <a:lnTo>
                  <a:pt x="4240" y="724"/>
                </a:lnTo>
                <a:lnTo>
                  <a:pt x="4231" y="676"/>
                </a:lnTo>
                <a:lnTo>
                  <a:pt x="4215" y="635"/>
                </a:lnTo>
                <a:lnTo>
                  <a:pt x="4193" y="596"/>
                </a:lnTo>
                <a:lnTo>
                  <a:pt x="4167" y="562"/>
                </a:lnTo>
                <a:lnTo>
                  <a:pt x="4136" y="533"/>
                </a:lnTo>
                <a:lnTo>
                  <a:pt x="4102" y="505"/>
                </a:lnTo>
                <a:lnTo>
                  <a:pt x="4065" y="484"/>
                </a:lnTo>
                <a:lnTo>
                  <a:pt x="4027" y="465"/>
                </a:lnTo>
                <a:lnTo>
                  <a:pt x="3987" y="451"/>
                </a:lnTo>
                <a:lnTo>
                  <a:pt x="3938" y="438"/>
                </a:lnTo>
                <a:lnTo>
                  <a:pt x="3884" y="427"/>
                </a:lnTo>
                <a:lnTo>
                  <a:pt x="3824" y="422"/>
                </a:lnTo>
                <a:lnTo>
                  <a:pt x="3762" y="418"/>
                </a:lnTo>
                <a:lnTo>
                  <a:pt x="3700" y="418"/>
                </a:lnTo>
                <a:lnTo>
                  <a:pt x="3640" y="424"/>
                </a:lnTo>
                <a:lnTo>
                  <a:pt x="3584" y="431"/>
                </a:lnTo>
                <a:lnTo>
                  <a:pt x="3500" y="449"/>
                </a:lnTo>
                <a:lnTo>
                  <a:pt x="3424" y="467"/>
                </a:lnTo>
                <a:lnTo>
                  <a:pt x="3351" y="491"/>
                </a:lnTo>
                <a:lnTo>
                  <a:pt x="3284" y="516"/>
                </a:lnTo>
                <a:lnTo>
                  <a:pt x="3222" y="547"/>
                </a:lnTo>
                <a:lnTo>
                  <a:pt x="3165" y="582"/>
                </a:lnTo>
                <a:lnTo>
                  <a:pt x="3113" y="622"/>
                </a:lnTo>
                <a:lnTo>
                  <a:pt x="3067" y="669"/>
                </a:lnTo>
                <a:lnTo>
                  <a:pt x="3025" y="720"/>
                </a:lnTo>
                <a:lnTo>
                  <a:pt x="2989" y="780"/>
                </a:lnTo>
                <a:lnTo>
                  <a:pt x="2958" y="845"/>
                </a:lnTo>
                <a:lnTo>
                  <a:pt x="2933" y="918"/>
                </a:lnTo>
                <a:lnTo>
                  <a:pt x="2913" y="993"/>
                </a:lnTo>
                <a:lnTo>
                  <a:pt x="2900" y="1069"/>
                </a:lnTo>
                <a:lnTo>
                  <a:pt x="2889" y="1151"/>
                </a:lnTo>
                <a:lnTo>
                  <a:pt x="2882" y="1231"/>
                </a:lnTo>
                <a:lnTo>
                  <a:pt x="2875" y="1315"/>
                </a:lnTo>
                <a:lnTo>
                  <a:pt x="2865" y="1396"/>
                </a:lnTo>
                <a:lnTo>
                  <a:pt x="2856" y="1476"/>
                </a:lnTo>
                <a:lnTo>
                  <a:pt x="2844" y="1555"/>
                </a:lnTo>
                <a:lnTo>
                  <a:pt x="2827" y="1629"/>
                </a:lnTo>
                <a:lnTo>
                  <a:pt x="2804" y="1698"/>
                </a:lnTo>
                <a:lnTo>
                  <a:pt x="2773" y="1775"/>
                </a:lnTo>
                <a:lnTo>
                  <a:pt x="2738" y="1847"/>
                </a:lnTo>
                <a:lnTo>
                  <a:pt x="2702" y="1918"/>
                </a:lnTo>
                <a:lnTo>
                  <a:pt x="2664" y="1987"/>
                </a:lnTo>
                <a:lnTo>
                  <a:pt x="2625" y="2056"/>
                </a:lnTo>
                <a:lnTo>
                  <a:pt x="2587" y="2124"/>
                </a:lnTo>
                <a:lnTo>
                  <a:pt x="2549" y="2193"/>
                </a:lnTo>
                <a:lnTo>
                  <a:pt x="2513" y="2264"/>
                </a:lnTo>
                <a:lnTo>
                  <a:pt x="2476" y="2335"/>
                </a:lnTo>
                <a:lnTo>
                  <a:pt x="2444" y="2409"/>
                </a:lnTo>
                <a:lnTo>
                  <a:pt x="2415" y="2485"/>
                </a:lnTo>
                <a:lnTo>
                  <a:pt x="2387" y="2565"/>
                </a:lnTo>
                <a:lnTo>
                  <a:pt x="2365" y="2649"/>
                </a:lnTo>
                <a:lnTo>
                  <a:pt x="2347" y="2738"/>
                </a:lnTo>
                <a:lnTo>
                  <a:pt x="2336" y="2833"/>
                </a:lnTo>
                <a:lnTo>
                  <a:pt x="2331" y="2933"/>
                </a:lnTo>
                <a:lnTo>
                  <a:pt x="2333" y="3038"/>
                </a:lnTo>
                <a:lnTo>
                  <a:pt x="2324" y="3056"/>
                </a:lnTo>
                <a:lnTo>
                  <a:pt x="2316" y="3071"/>
                </a:lnTo>
                <a:lnTo>
                  <a:pt x="2309" y="3084"/>
                </a:lnTo>
                <a:lnTo>
                  <a:pt x="2300" y="3095"/>
                </a:lnTo>
                <a:lnTo>
                  <a:pt x="2287" y="3104"/>
                </a:lnTo>
                <a:lnTo>
                  <a:pt x="2269" y="3109"/>
                </a:lnTo>
                <a:lnTo>
                  <a:pt x="2244" y="3111"/>
                </a:lnTo>
                <a:lnTo>
                  <a:pt x="2218" y="3109"/>
                </a:lnTo>
                <a:lnTo>
                  <a:pt x="2198" y="3104"/>
                </a:lnTo>
                <a:lnTo>
                  <a:pt x="2184" y="3096"/>
                </a:lnTo>
                <a:lnTo>
                  <a:pt x="2173" y="3085"/>
                </a:lnTo>
                <a:lnTo>
                  <a:pt x="2165" y="3073"/>
                </a:lnTo>
                <a:lnTo>
                  <a:pt x="2160" y="3060"/>
                </a:lnTo>
                <a:lnTo>
                  <a:pt x="2156" y="3047"/>
                </a:lnTo>
                <a:lnTo>
                  <a:pt x="2155" y="2942"/>
                </a:lnTo>
                <a:lnTo>
                  <a:pt x="2147" y="2844"/>
                </a:lnTo>
                <a:lnTo>
                  <a:pt x="2133" y="2749"/>
                </a:lnTo>
                <a:lnTo>
                  <a:pt x="2115" y="2662"/>
                </a:lnTo>
                <a:lnTo>
                  <a:pt x="2089" y="2578"/>
                </a:lnTo>
                <a:lnTo>
                  <a:pt x="2062" y="2498"/>
                </a:lnTo>
                <a:lnTo>
                  <a:pt x="2029" y="2424"/>
                </a:lnTo>
                <a:lnTo>
                  <a:pt x="1995" y="2349"/>
                </a:lnTo>
                <a:lnTo>
                  <a:pt x="1956" y="2278"/>
                </a:lnTo>
                <a:lnTo>
                  <a:pt x="1918" y="2209"/>
                </a:lnTo>
                <a:lnTo>
                  <a:pt x="1878" y="2142"/>
                </a:lnTo>
                <a:lnTo>
                  <a:pt x="1838" y="2073"/>
                </a:lnTo>
                <a:lnTo>
                  <a:pt x="1798" y="2005"/>
                </a:lnTo>
                <a:lnTo>
                  <a:pt x="1760" y="1936"/>
                </a:lnTo>
                <a:lnTo>
                  <a:pt x="1724" y="1865"/>
                </a:lnTo>
                <a:lnTo>
                  <a:pt x="1687" y="1795"/>
                </a:lnTo>
                <a:lnTo>
                  <a:pt x="1656" y="1720"/>
                </a:lnTo>
                <a:lnTo>
                  <a:pt x="1633" y="1653"/>
                </a:lnTo>
                <a:lnTo>
                  <a:pt x="1615" y="1584"/>
                </a:lnTo>
                <a:lnTo>
                  <a:pt x="1600" y="1507"/>
                </a:lnTo>
                <a:lnTo>
                  <a:pt x="1587" y="1429"/>
                </a:lnTo>
                <a:lnTo>
                  <a:pt x="1575" y="1349"/>
                </a:lnTo>
                <a:lnTo>
                  <a:pt x="1565" y="1267"/>
                </a:lnTo>
                <a:lnTo>
                  <a:pt x="1555" y="1185"/>
                </a:lnTo>
                <a:lnTo>
                  <a:pt x="1542" y="1105"/>
                </a:lnTo>
                <a:lnTo>
                  <a:pt x="1529" y="1025"/>
                </a:lnTo>
                <a:lnTo>
                  <a:pt x="1515" y="949"/>
                </a:lnTo>
                <a:lnTo>
                  <a:pt x="1495" y="876"/>
                </a:lnTo>
                <a:lnTo>
                  <a:pt x="1471" y="809"/>
                </a:lnTo>
                <a:lnTo>
                  <a:pt x="1442" y="745"/>
                </a:lnTo>
                <a:lnTo>
                  <a:pt x="1407" y="691"/>
                </a:lnTo>
                <a:lnTo>
                  <a:pt x="1369" y="644"/>
                </a:lnTo>
                <a:lnTo>
                  <a:pt x="1324" y="602"/>
                </a:lnTo>
                <a:lnTo>
                  <a:pt x="1273" y="562"/>
                </a:lnTo>
                <a:lnTo>
                  <a:pt x="1216" y="529"/>
                </a:lnTo>
                <a:lnTo>
                  <a:pt x="1156" y="500"/>
                </a:lnTo>
                <a:lnTo>
                  <a:pt x="1093" y="475"/>
                </a:lnTo>
                <a:lnTo>
                  <a:pt x="1025" y="453"/>
                </a:lnTo>
                <a:lnTo>
                  <a:pt x="956" y="435"/>
                </a:lnTo>
                <a:lnTo>
                  <a:pt x="800" y="424"/>
                </a:lnTo>
                <a:lnTo>
                  <a:pt x="749" y="418"/>
                </a:lnTo>
                <a:lnTo>
                  <a:pt x="695" y="418"/>
                </a:lnTo>
                <a:lnTo>
                  <a:pt x="640" y="424"/>
                </a:lnTo>
                <a:lnTo>
                  <a:pt x="585" y="433"/>
                </a:lnTo>
                <a:lnTo>
                  <a:pt x="536" y="444"/>
                </a:lnTo>
                <a:lnTo>
                  <a:pt x="493" y="455"/>
                </a:lnTo>
                <a:lnTo>
                  <a:pt x="447" y="471"/>
                </a:lnTo>
                <a:lnTo>
                  <a:pt x="402" y="489"/>
                </a:lnTo>
                <a:lnTo>
                  <a:pt x="360" y="509"/>
                </a:lnTo>
                <a:lnTo>
                  <a:pt x="320" y="535"/>
                </a:lnTo>
                <a:lnTo>
                  <a:pt x="284" y="562"/>
                </a:lnTo>
                <a:lnTo>
                  <a:pt x="251" y="595"/>
                </a:lnTo>
                <a:lnTo>
                  <a:pt x="224" y="631"/>
                </a:lnTo>
                <a:lnTo>
                  <a:pt x="204" y="671"/>
                </a:lnTo>
                <a:lnTo>
                  <a:pt x="191" y="715"/>
                </a:lnTo>
                <a:lnTo>
                  <a:pt x="187" y="760"/>
                </a:lnTo>
                <a:lnTo>
                  <a:pt x="191" y="805"/>
                </a:lnTo>
                <a:lnTo>
                  <a:pt x="202" y="849"/>
                </a:lnTo>
                <a:lnTo>
                  <a:pt x="216" y="893"/>
                </a:lnTo>
                <a:lnTo>
                  <a:pt x="236" y="931"/>
                </a:lnTo>
                <a:lnTo>
                  <a:pt x="260" y="965"/>
                </a:lnTo>
                <a:lnTo>
                  <a:pt x="285" y="996"/>
                </a:lnTo>
                <a:lnTo>
                  <a:pt x="313" y="1020"/>
                </a:lnTo>
                <a:lnTo>
                  <a:pt x="340" y="1035"/>
                </a:lnTo>
                <a:lnTo>
                  <a:pt x="378" y="1045"/>
                </a:lnTo>
                <a:lnTo>
                  <a:pt x="415" y="1047"/>
                </a:lnTo>
                <a:lnTo>
                  <a:pt x="451" y="1044"/>
                </a:lnTo>
                <a:lnTo>
                  <a:pt x="487" y="1036"/>
                </a:lnTo>
                <a:lnTo>
                  <a:pt x="522" y="1027"/>
                </a:lnTo>
                <a:lnTo>
                  <a:pt x="555" y="1018"/>
                </a:lnTo>
                <a:lnTo>
                  <a:pt x="587" y="1011"/>
                </a:lnTo>
                <a:lnTo>
                  <a:pt x="527" y="1147"/>
                </a:lnTo>
                <a:lnTo>
                  <a:pt x="513" y="1213"/>
                </a:lnTo>
                <a:lnTo>
                  <a:pt x="505" y="1280"/>
                </a:lnTo>
                <a:lnTo>
                  <a:pt x="505" y="1349"/>
                </a:lnTo>
                <a:lnTo>
                  <a:pt x="511" y="1416"/>
                </a:lnTo>
                <a:lnTo>
                  <a:pt x="520" y="1484"/>
                </a:lnTo>
                <a:lnTo>
                  <a:pt x="533" y="1547"/>
                </a:lnTo>
                <a:lnTo>
                  <a:pt x="547" y="1607"/>
                </a:lnTo>
                <a:lnTo>
                  <a:pt x="482" y="1560"/>
                </a:lnTo>
                <a:lnTo>
                  <a:pt x="420" y="1507"/>
                </a:lnTo>
                <a:lnTo>
                  <a:pt x="360" y="1451"/>
                </a:lnTo>
                <a:lnTo>
                  <a:pt x="305" y="1391"/>
                </a:lnTo>
                <a:lnTo>
                  <a:pt x="253" y="1327"/>
                </a:lnTo>
                <a:lnTo>
                  <a:pt x="204" y="1264"/>
                </a:lnTo>
                <a:lnTo>
                  <a:pt x="165" y="1209"/>
                </a:lnTo>
                <a:lnTo>
                  <a:pt x="129" y="1155"/>
                </a:lnTo>
                <a:lnTo>
                  <a:pt x="96" y="1095"/>
                </a:lnTo>
                <a:lnTo>
                  <a:pt x="65" y="1033"/>
                </a:lnTo>
                <a:lnTo>
                  <a:pt x="40" y="967"/>
                </a:lnTo>
                <a:lnTo>
                  <a:pt x="16" y="889"/>
                </a:lnTo>
                <a:lnTo>
                  <a:pt x="4" y="813"/>
                </a:lnTo>
                <a:lnTo>
                  <a:pt x="0" y="742"/>
                </a:lnTo>
                <a:lnTo>
                  <a:pt x="5" y="675"/>
                </a:lnTo>
                <a:lnTo>
                  <a:pt x="18" y="609"/>
                </a:lnTo>
                <a:lnTo>
                  <a:pt x="40" y="549"/>
                </a:lnTo>
                <a:lnTo>
                  <a:pt x="69" y="493"/>
                </a:lnTo>
                <a:lnTo>
                  <a:pt x="105" y="440"/>
                </a:lnTo>
                <a:lnTo>
                  <a:pt x="147" y="393"/>
                </a:lnTo>
                <a:lnTo>
                  <a:pt x="195" y="347"/>
                </a:lnTo>
                <a:lnTo>
                  <a:pt x="249" y="307"/>
                </a:lnTo>
                <a:lnTo>
                  <a:pt x="307" y="273"/>
                </a:lnTo>
                <a:lnTo>
                  <a:pt x="371" y="240"/>
                </a:lnTo>
                <a:lnTo>
                  <a:pt x="436" y="213"/>
                </a:lnTo>
                <a:lnTo>
                  <a:pt x="507" y="191"/>
                </a:lnTo>
                <a:lnTo>
                  <a:pt x="580" y="173"/>
                </a:lnTo>
                <a:lnTo>
                  <a:pt x="656" y="158"/>
                </a:lnTo>
                <a:lnTo>
                  <a:pt x="735" y="151"/>
                </a:lnTo>
                <a:lnTo>
                  <a:pt x="815" y="145"/>
                </a:lnTo>
                <a:lnTo>
                  <a:pt x="895" y="147"/>
                </a:lnTo>
                <a:lnTo>
                  <a:pt x="975" y="153"/>
                </a:lnTo>
                <a:lnTo>
                  <a:pt x="1056" y="164"/>
                </a:lnTo>
                <a:lnTo>
                  <a:pt x="1236" y="187"/>
                </a:lnTo>
                <a:lnTo>
                  <a:pt x="1282" y="200"/>
                </a:lnTo>
                <a:lnTo>
                  <a:pt x="1333" y="215"/>
                </a:lnTo>
                <a:lnTo>
                  <a:pt x="1385" y="231"/>
                </a:lnTo>
                <a:lnTo>
                  <a:pt x="1444" y="244"/>
                </a:lnTo>
                <a:lnTo>
                  <a:pt x="1502" y="253"/>
                </a:lnTo>
                <a:lnTo>
                  <a:pt x="1562" y="255"/>
                </a:lnTo>
                <a:lnTo>
                  <a:pt x="1624" y="247"/>
                </a:lnTo>
                <a:lnTo>
                  <a:pt x="1669" y="235"/>
                </a:lnTo>
                <a:lnTo>
                  <a:pt x="1709" y="220"/>
                </a:lnTo>
                <a:lnTo>
                  <a:pt x="1745" y="202"/>
                </a:lnTo>
                <a:lnTo>
                  <a:pt x="1780" y="182"/>
                </a:lnTo>
                <a:lnTo>
                  <a:pt x="1813" y="160"/>
                </a:lnTo>
                <a:lnTo>
                  <a:pt x="1844" y="136"/>
                </a:lnTo>
                <a:lnTo>
                  <a:pt x="1876" y="115"/>
                </a:lnTo>
                <a:lnTo>
                  <a:pt x="1909" y="93"/>
                </a:lnTo>
                <a:lnTo>
                  <a:pt x="1944" y="71"/>
                </a:lnTo>
                <a:lnTo>
                  <a:pt x="1982" y="51"/>
                </a:lnTo>
                <a:lnTo>
                  <a:pt x="2025" y="35"/>
                </a:lnTo>
                <a:lnTo>
                  <a:pt x="2073" y="20"/>
                </a:lnTo>
                <a:lnTo>
                  <a:pt x="2125" y="9"/>
                </a:lnTo>
                <a:lnTo>
                  <a:pt x="2185" y="2"/>
                </a:lnTo>
                <a:lnTo>
                  <a:pt x="225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8600ADC7-8619-46C5-9C0A-B709DABFCE6F}"/>
              </a:ext>
            </a:extLst>
          </p:cNvPr>
          <p:cNvGrpSpPr/>
          <p:nvPr/>
        </p:nvGrpSpPr>
        <p:grpSpPr>
          <a:xfrm>
            <a:off x="9179000" y="4081822"/>
            <a:ext cx="2550779" cy="904115"/>
            <a:chOff x="395534" y="3737446"/>
            <a:chExt cx="3972999" cy="904115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AADDEC9-38B1-4AC9-901E-85F59A739959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EAE3214-2E7E-4306-964B-61F057D78BFA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2FE771C3-5549-46F4-82EF-3BAB87E804B8}"/>
              </a:ext>
            </a:extLst>
          </p:cNvPr>
          <p:cNvGrpSpPr/>
          <p:nvPr/>
        </p:nvGrpSpPr>
        <p:grpSpPr>
          <a:xfrm>
            <a:off x="2031323" y="4898329"/>
            <a:ext cx="2535251" cy="904115"/>
            <a:chOff x="395534" y="3737446"/>
            <a:chExt cx="3972999" cy="904115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662B589-D935-4EA2-B2D5-808E07A94158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668AD391-6BFE-4B9F-84BB-08397095D4AE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2388A8B-8CED-4FEA-9277-7D693E56AEAC}"/>
              </a:ext>
            </a:extLst>
          </p:cNvPr>
          <p:cNvGrpSpPr/>
          <p:nvPr/>
        </p:nvGrpSpPr>
        <p:grpSpPr>
          <a:xfrm>
            <a:off x="743817" y="4131627"/>
            <a:ext cx="2535251" cy="904115"/>
            <a:chOff x="395534" y="3737446"/>
            <a:chExt cx="3972999" cy="904115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0057AD7-9BA3-4382-B812-D7303368116D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2929ACD-AF68-4557-83A2-B19BD2465A2E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4B83547-C99C-4C4D-811D-66087DF9ACAF}"/>
              </a:ext>
            </a:extLst>
          </p:cNvPr>
          <p:cNvGrpSpPr/>
          <p:nvPr/>
        </p:nvGrpSpPr>
        <p:grpSpPr>
          <a:xfrm>
            <a:off x="8392041" y="5148659"/>
            <a:ext cx="2668703" cy="904115"/>
            <a:chOff x="395534" y="3737446"/>
            <a:chExt cx="3972999" cy="904115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59E8DF86-EAA1-438B-9FDC-659513B8B3CC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1A221C2B-3D15-4483-B7C3-E5AAB851A8FD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53118832-F9B5-4FAD-8F54-E04BE62EB78B}"/>
              </a:ext>
            </a:extLst>
          </p:cNvPr>
          <p:cNvGrpSpPr/>
          <p:nvPr/>
        </p:nvGrpSpPr>
        <p:grpSpPr>
          <a:xfrm>
            <a:off x="9179000" y="1862700"/>
            <a:ext cx="2550779" cy="904115"/>
            <a:chOff x="395534" y="3737446"/>
            <a:chExt cx="3972999" cy="904115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D08CD85-1F55-45CC-8A61-23EA4095A92B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2E31E260-9D44-45AC-B4DC-E5DC4FDE3958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45066538-9A5E-456D-9136-F3ECE208CAC2}"/>
              </a:ext>
            </a:extLst>
          </p:cNvPr>
          <p:cNvSpPr txBox="1"/>
          <p:nvPr/>
        </p:nvSpPr>
        <p:spPr>
          <a:xfrm>
            <a:off x="668657" y="411675"/>
            <a:ext cx="2937326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accent1"/>
                </a:solidFill>
                <a:cs typeface="B Nazanin" panose="00000700000000000000" pitchFamily="2" charset="-78"/>
              </a:rPr>
              <a:t>عالی</a:t>
            </a:r>
          </a:p>
          <a:p>
            <a:pPr algn="r" rtl="1"/>
            <a:r>
              <a:rPr lang="fa-IR" altLang="ko-KR" sz="4000" b="1" dirty="0">
                <a:cs typeface="B Nazanin" panose="00000700000000000000" pitchFamily="2" charset="-78"/>
              </a:rPr>
              <a:t>اسلاید</a:t>
            </a:r>
            <a:endParaRPr lang="ko-KR" altLang="en-US" sz="4000" b="1" dirty="0">
              <a:cs typeface="B Nazanin" panose="00000700000000000000" pitchFamily="2" charset="-78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2ECF0AB-B8C5-4B0B-BB00-CDCCF6391AED}"/>
              </a:ext>
            </a:extLst>
          </p:cNvPr>
          <p:cNvSpPr txBox="1"/>
          <p:nvPr/>
        </p:nvSpPr>
        <p:spPr>
          <a:xfrm>
            <a:off x="655137" y="1666050"/>
            <a:ext cx="2937323" cy="85287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400" dirty="0"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cs typeface="B Nazanin" panose="00000700000000000000" pitchFamily="2" charset="-78"/>
              </a:rPr>
              <a:t>OREM IPSUM</a:t>
            </a:r>
          </a:p>
          <a:p>
            <a:pPr algn="l"/>
            <a:r>
              <a:rPr lang="en-US" altLang="ko-KR" sz="2400" dirty="0">
                <a:cs typeface="B Nazanin" panose="00000700000000000000" pitchFamily="2" charset="-78"/>
              </a:rPr>
              <a:t>DOLOR SIT AMET</a:t>
            </a:r>
            <a:endParaRPr lang="ko-KR" altLang="en-US" sz="2400" dirty="0">
              <a:cs typeface="B Nazanin" panose="00000700000000000000" pitchFamily="2" charset="-78"/>
            </a:endParaRPr>
          </a:p>
        </p:txBody>
      </p:sp>
      <p:pic>
        <p:nvPicPr>
          <p:cNvPr id="52" name="Gráfico 46">
            <a:extLst>
              <a:ext uri="{FF2B5EF4-FFF2-40B4-BE49-F238E27FC236}">
                <a16:creationId xmlns:a16="http://schemas.microsoft.com/office/drawing/2014/main" id="{EB5F3537-739C-4F75-B879-9C7F6AB6671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13">
            <a:off x="-425990" y="5111813"/>
            <a:ext cx="1764267" cy="58600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3" name="Rectángulo 47">
            <a:extLst>
              <a:ext uri="{FF2B5EF4-FFF2-40B4-BE49-F238E27FC236}">
                <a16:creationId xmlns:a16="http://schemas.microsoft.com/office/drawing/2014/main" id="{75798541-91B6-4CD7-AB96-11B595BB453D}"/>
              </a:ext>
            </a:extLst>
          </p:cNvPr>
          <p:cNvSpPr/>
          <p:nvPr/>
        </p:nvSpPr>
        <p:spPr>
          <a:xfrm>
            <a:off x="163129" y="220334"/>
            <a:ext cx="11865729" cy="6477913"/>
          </a:xfrm>
          <a:prstGeom prst="rect">
            <a:avLst/>
          </a:prstGeom>
          <a:noFill/>
          <a:ln w="25402" cap="flat">
            <a:solidFill>
              <a:srgbClr val="C00000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FFFAF3"/>
              </a:solidFill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54" name="Gráfico 48">
            <a:extLst>
              <a:ext uri="{FF2B5EF4-FFF2-40B4-BE49-F238E27FC236}">
                <a16:creationId xmlns:a16="http://schemas.microsoft.com/office/drawing/2014/main" id="{4BE36F48-FC62-4BEB-B368-7AE37A99759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6200004" flipH="1">
            <a:off x="10872010" y="5111813"/>
            <a:ext cx="1764279" cy="58602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id="{77AE5BEF-D056-4902-9B23-6C08222BE6A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207240" cy="6858000"/>
          </a:xfrm>
          <a:prstGeom prst="rect">
            <a:avLst/>
          </a:prstGeom>
        </p:spPr>
      </p:pic>
      <p:sp>
        <p:nvSpPr>
          <p:cNvPr id="4" name="Google Shape;1455;p42">
            <a:extLst>
              <a:ext uri="{FF2B5EF4-FFF2-40B4-BE49-F238E27FC236}">
                <a16:creationId xmlns:a16="http://schemas.microsoft.com/office/drawing/2014/main" id="{A4E857BE-4367-491A-B25F-436D289497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49981" y="4813279"/>
            <a:ext cx="9278047" cy="1977115"/>
          </a:xfrm>
        </p:spPr>
        <p:txBody>
          <a:bodyPr anchorCtr="1"/>
          <a:lstStyle/>
          <a:p>
            <a:pPr lvl="0" algn="ctr"/>
            <a:r>
              <a:rPr lang="fa-I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کلمات عالی</a:t>
            </a:r>
            <a:endParaRPr lang="en-US" sz="8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5" name="Gráfico 46">
            <a:extLst>
              <a:ext uri="{FF2B5EF4-FFF2-40B4-BE49-F238E27FC236}">
                <a16:creationId xmlns:a16="http://schemas.microsoft.com/office/drawing/2014/main" id="{EEE4A533-95B2-44C1-8196-03764DC6071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13">
            <a:off x="-425990" y="5111813"/>
            <a:ext cx="1764267" cy="58600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Rectángulo 47">
            <a:extLst>
              <a:ext uri="{FF2B5EF4-FFF2-40B4-BE49-F238E27FC236}">
                <a16:creationId xmlns:a16="http://schemas.microsoft.com/office/drawing/2014/main" id="{B5A6C3D1-D762-4594-9C33-F09882BBA011}"/>
              </a:ext>
            </a:extLst>
          </p:cNvPr>
          <p:cNvSpPr/>
          <p:nvPr/>
        </p:nvSpPr>
        <p:spPr>
          <a:xfrm>
            <a:off x="163129" y="220334"/>
            <a:ext cx="11865729" cy="6477913"/>
          </a:xfrm>
          <a:prstGeom prst="rect">
            <a:avLst/>
          </a:prstGeom>
          <a:noFill/>
          <a:ln w="25402" cap="flat">
            <a:solidFill>
              <a:srgbClr val="C00000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FFFAF3"/>
              </a:solidFill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7" name="Gráfico 48">
            <a:extLst>
              <a:ext uri="{FF2B5EF4-FFF2-40B4-BE49-F238E27FC236}">
                <a16:creationId xmlns:a16="http://schemas.microsoft.com/office/drawing/2014/main" id="{CD618F5E-FFED-4546-83C0-ED0DAC99AE0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6200004" flipH="1">
            <a:off x="10872010" y="5111813"/>
            <a:ext cx="1764279" cy="58602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841332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61CC21F3-B90B-4BB4-A174-23F16E8C1FC6}"/>
              </a:ext>
            </a:extLst>
          </p:cNvPr>
          <p:cNvSpPr/>
          <p:nvPr/>
        </p:nvSpPr>
        <p:spPr>
          <a:xfrm>
            <a:off x="2797954" y="3663669"/>
            <a:ext cx="2281144" cy="1131448"/>
          </a:xfrm>
          <a:custGeom>
            <a:avLst/>
            <a:gdLst>
              <a:gd name="connsiteX0" fmla="*/ 480818 w 1758226"/>
              <a:gd name="connsiteY0" fmla="*/ 285 h 1073147"/>
              <a:gd name="connsiteX1" fmla="*/ 878422 w 1758226"/>
              <a:gd name="connsiteY1" fmla="*/ 240583 h 1073147"/>
              <a:gd name="connsiteX2" fmla="*/ 1719165 w 1758226"/>
              <a:gd name="connsiteY2" fmla="*/ 656510 h 1073147"/>
              <a:gd name="connsiteX3" fmla="*/ 1694082 w 1758226"/>
              <a:gd name="connsiteY3" fmla="*/ 717617 h 1073147"/>
              <a:gd name="connsiteX4" fmla="*/ 1656626 w 1758226"/>
              <a:gd name="connsiteY4" fmla="*/ 758830 h 1073147"/>
              <a:gd name="connsiteX5" fmla="*/ 897796 w 1758226"/>
              <a:gd name="connsiteY5" fmla="*/ 1073147 h 1073147"/>
              <a:gd name="connsiteX6" fmla="*/ 868359 w 1758226"/>
              <a:gd name="connsiteY6" fmla="*/ 1071661 h 1073147"/>
              <a:gd name="connsiteX7" fmla="*/ 862880 w 1758226"/>
              <a:gd name="connsiteY7" fmla="*/ 1035761 h 1073147"/>
              <a:gd name="connsiteX8" fmla="*/ 97698 w 1758226"/>
              <a:gd name="connsiteY8" fmla="*/ 412120 h 1073147"/>
              <a:gd name="connsiteX9" fmla="*/ 17840 w 1758226"/>
              <a:gd name="connsiteY9" fmla="*/ 416153 h 1073147"/>
              <a:gd name="connsiteX10" fmla="*/ 0 w 1758226"/>
              <a:gd name="connsiteY10" fmla="*/ 418875 h 1073147"/>
              <a:gd name="connsiteX11" fmla="*/ 6718 w 1758226"/>
              <a:gd name="connsiteY11" fmla="*/ 355857 h 1073147"/>
              <a:gd name="connsiteX12" fmla="*/ 480818 w 1758226"/>
              <a:gd name="connsiteY12" fmla="*/ 285 h 1073147"/>
              <a:gd name="connsiteX0" fmla="*/ 480818 w 1758226"/>
              <a:gd name="connsiteY0" fmla="*/ 285 h 1073147"/>
              <a:gd name="connsiteX1" fmla="*/ 878422 w 1758226"/>
              <a:gd name="connsiteY1" fmla="*/ 240583 h 1073147"/>
              <a:gd name="connsiteX2" fmla="*/ 1719165 w 1758226"/>
              <a:gd name="connsiteY2" fmla="*/ 656510 h 1073147"/>
              <a:gd name="connsiteX3" fmla="*/ 1694082 w 1758226"/>
              <a:gd name="connsiteY3" fmla="*/ 717617 h 1073147"/>
              <a:gd name="connsiteX4" fmla="*/ 1656626 w 1758226"/>
              <a:gd name="connsiteY4" fmla="*/ 758830 h 1073147"/>
              <a:gd name="connsiteX5" fmla="*/ 897796 w 1758226"/>
              <a:gd name="connsiteY5" fmla="*/ 1073147 h 1073147"/>
              <a:gd name="connsiteX6" fmla="*/ 868359 w 1758226"/>
              <a:gd name="connsiteY6" fmla="*/ 1071661 h 1073147"/>
              <a:gd name="connsiteX7" fmla="*/ 862880 w 1758226"/>
              <a:gd name="connsiteY7" fmla="*/ 1035761 h 1073147"/>
              <a:gd name="connsiteX8" fmla="*/ 97698 w 1758226"/>
              <a:gd name="connsiteY8" fmla="*/ 412120 h 1073147"/>
              <a:gd name="connsiteX9" fmla="*/ 17840 w 1758226"/>
              <a:gd name="connsiteY9" fmla="*/ 416153 h 1073147"/>
              <a:gd name="connsiteX10" fmla="*/ 0 w 1758226"/>
              <a:gd name="connsiteY10" fmla="*/ 418875 h 1073147"/>
              <a:gd name="connsiteX11" fmla="*/ 6718 w 1758226"/>
              <a:gd name="connsiteY11" fmla="*/ 355857 h 1073147"/>
              <a:gd name="connsiteX12" fmla="*/ 480818 w 1758226"/>
              <a:gd name="connsiteY12" fmla="*/ 285 h 1073147"/>
              <a:gd name="connsiteX0" fmla="*/ 480818 w 1758226"/>
              <a:gd name="connsiteY0" fmla="*/ 285 h 1073147"/>
              <a:gd name="connsiteX1" fmla="*/ 878422 w 1758226"/>
              <a:gd name="connsiteY1" fmla="*/ 240583 h 1073147"/>
              <a:gd name="connsiteX2" fmla="*/ 1719165 w 1758226"/>
              <a:gd name="connsiteY2" fmla="*/ 656510 h 1073147"/>
              <a:gd name="connsiteX3" fmla="*/ 1694082 w 1758226"/>
              <a:gd name="connsiteY3" fmla="*/ 717617 h 1073147"/>
              <a:gd name="connsiteX4" fmla="*/ 1656626 w 1758226"/>
              <a:gd name="connsiteY4" fmla="*/ 758830 h 1073147"/>
              <a:gd name="connsiteX5" fmla="*/ 897796 w 1758226"/>
              <a:gd name="connsiteY5" fmla="*/ 1073147 h 1073147"/>
              <a:gd name="connsiteX6" fmla="*/ 862880 w 1758226"/>
              <a:gd name="connsiteY6" fmla="*/ 1035761 h 1073147"/>
              <a:gd name="connsiteX7" fmla="*/ 97698 w 1758226"/>
              <a:gd name="connsiteY7" fmla="*/ 412120 h 1073147"/>
              <a:gd name="connsiteX8" fmla="*/ 17840 w 1758226"/>
              <a:gd name="connsiteY8" fmla="*/ 416153 h 1073147"/>
              <a:gd name="connsiteX9" fmla="*/ 0 w 1758226"/>
              <a:gd name="connsiteY9" fmla="*/ 418875 h 1073147"/>
              <a:gd name="connsiteX10" fmla="*/ 6718 w 1758226"/>
              <a:gd name="connsiteY10" fmla="*/ 355857 h 1073147"/>
              <a:gd name="connsiteX11" fmla="*/ 480818 w 1758226"/>
              <a:gd name="connsiteY11" fmla="*/ 285 h 1073147"/>
              <a:gd name="connsiteX0" fmla="*/ 480818 w 1758226"/>
              <a:gd name="connsiteY0" fmla="*/ 285 h 1043532"/>
              <a:gd name="connsiteX1" fmla="*/ 878422 w 1758226"/>
              <a:gd name="connsiteY1" fmla="*/ 240583 h 1043532"/>
              <a:gd name="connsiteX2" fmla="*/ 1719165 w 1758226"/>
              <a:gd name="connsiteY2" fmla="*/ 656510 h 1043532"/>
              <a:gd name="connsiteX3" fmla="*/ 1694082 w 1758226"/>
              <a:gd name="connsiteY3" fmla="*/ 717617 h 1043532"/>
              <a:gd name="connsiteX4" fmla="*/ 1656626 w 1758226"/>
              <a:gd name="connsiteY4" fmla="*/ 758830 h 1043532"/>
              <a:gd name="connsiteX5" fmla="*/ 862880 w 1758226"/>
              <a:gd name="connsiteY5" fmla="*/ 1035761 h 1043532"/>
              <a:gd name="connsiteX6" fmla="*/ 97698 w 1758226"/>
              <a:gd name="connsiteY6" fmla="*/ 412120 h 1043532"/>
              <a:gd name="connsiteX7" fmla="*/ 17840 w 1758226"/>
              <a:gd name="connsiteY7" fmla="*/ 416153 h 1043532"/>
              <a:gd name="connsiteX8" fmla="*/ 0 w 1758226"/>
              <a:gd name="connsiteY8" fmla="*/ 418875 h 1043532"/>
              <a:gd name="connsiteX9" fmla="*/ 6718 w 1758226"/>
              <a:gd name="connsiteY9" fmla="*/ 355857 h 1043532"/>
              <a:gd name="connsiteX10" fmla="*/ 480818 w 1758226"/>
              <a:gd name="connsiteY10" fmla="*/ 285 h 1043532"/>
              <a:gd name="connsiteX0" fmla="*/ 480818 w 1758226"/>
              <a:gd name="connsiteY0" fmla="*/ 285 h 1043532"/>
              <a:gd name="connsiteX1" fmla="*/ 878422 w 1758226"/>
              <a:gd name="connsiteY1" fmla="*/ 240583 h 1043532"/>
              <a:gd name="connsiteX2" fmla="*/ 1719165 w 1758226"/>
              <a:gd name="connsiteY2" fmla="*/ 656510 h 1043532"/>
              <a:gd name="connsiteX3" fmla="*/ 1656626 w 1758226"/>
              <a:gd name="connsiteY3" fmla="*/ 758830 h 1043532"/>
              <a:gd name="connsiteX4" fmla="*/ 862880 w 1758226"/>
              <a:gd name="connsiteY4" fmla="*/ 1035761 h 1043532"/>
              <a:gd name="connsiteX5" fmla="*/ 97698 w 1758226"/>
              <a:gd name="connsiteY5" fmla="*/ 412120 h 1043532"/>
              <a:gd name="connsiteX6" fmla="*/ 17840 w 1758226"/>
              <a:gd name="connsiteY6" fmla="*/ 416153 h 1043532"/>
              <a:gd name="connsiteX7" fmla="*/ 0 w 1758226"/>
              <a:gd name="connsiteY7" fmla="*/ 418875 h 1043532"/>
              <a:gd name="connsiteX8" fmla="*/ 6718 w 1758226"/>
              <a:gd name="connsiteY8" fmla="*/ 355857 h 1043532"/>
              <a:gd name="connsiteX9" fmla="*/ 480818 w 1758226"/>
              <a:gd name="connsiteY9" fmla="*/ 285 h 1043532"/>
              <a:gd name="connsiteX0" fmla="*/ 480818 w 1758226"/>
              <a:gd name="connsiteY0" fmla="*/ 285 h 1035761"/>
              <a:gd name="connsiteX1" fmla="*/ 878422 w 1758226"/>
              <a:gd name="connsiteY1" fmla="*/ 240583 h 1035761"/>
              <a:gd name="connsiteX2" fmla="*/ 1719165 w 1758226"/>
              <a:gd name="connsiteY2" fmla="*/ 656510 h 1035761"/>
              <a:gd name="connsiteX3" fmla="*/ 862880 w 1758226"/>
              <a:gd name="connsiteY3" fmla="*/ 1035761 h 1035761"/>
              <a:gd name="connsiteX4" fmla="*/ 97698 w 1758226"/>
              <a:gd name="connsiteY4" fmla="*/ 412120 h 1035761"/>
              <a:gd name="connsiteX5" fmla="*/ 17840 w 1758226"/>
              <a:gd name="connsiteY5" fmla="*/ 416153 h 1035761"/>
              <a:gd name="connsiteX6" fmla="*/ 0 w 1758226"/>
              <a:gd name="connsiteY6" fmla="*/ 418875 h 1035761"/>
              <a:gd name="connsiteX7" fmla="*/ 6718 w 1758226"/>
              <a:gd name="connsiteY7" fmla="*/ 355857 h 1035761"/>
              <a:gd name="connsiteX8" fmla="*/ 480818 w 1758226"/>
              <a:gd name="connsiteY8" fmla="*/ 285 h 1035761"/>
              <a:gd name="connsiteX0" fmla="*/ 480818 w 1758226"/>
              <a:gd name="connsiteY0" fmla="*/ 285 h 932188"/>
              <a:gd name="connsiteX1" fmla="*/ 878422 w 1758226"/>
              <a:gd name="connsiteY1" fmla="*/ 240583 h 932188"/>
              <a:gd name="connsiteX2" fmla="*/ 1719165 w 1758226"/>
              <a:gd name="connsiteY2" fmla="*/ 656510 h 932188"/>
              <a:gd name="connsiteX3" fmla="*/ 1058189 w 1758226"/>
              <a:gd name="connsiteY3" fmla="*/ 932188 h 932188"/>
              <a:gd name="connsiteX4" fmla="*/ 97698 w 1758226"/>
              <a:gd name="connsiteY4" fmla="*/ 412120 h 932188"/>
              <a:gd name="connsiteX5" fmla="*/ 17840 w 1758226"/>
              <a:gd name="connsiteY5" fmla="*/ 416153 h 932188"/>
              <a:gd name="connsiteX6" fmla="*/ 0 w 1758226"/>
              <a:gd name="connsiteY6" fmla="*/ 418875 h 932188"/>
              <a:gd name="connsiteX7" fmla="*/ 6718 w 1758226"/>
              <a:gd name="connsiteY7" fmla="*/ 355857 h 932188"/>
              <a:gd name="connsiteX8" fmla="*/ 480818 w 1758226"/>
              <a:gd name="connsiteY8" fmla="*/ 285 h 932188"/>
              <a:gd name="connsiteX0" fmla="*/ 480818 w 1758226"/>
              <a:gd name="connsiteY0" fmla="*/ 285 h 932188"/>
              <a:gd name="connsiteX1" fmla="*/ 878422 w 1758226"/>
              <a:gd name="connsiteY1" fmla="*/ 240583 h 932188"/>
              <a:gd name="connsiteX2" fmla="*/ 1719165 w 1758226"/>
              <a:gd name="connsiteY2" fmla="*/ 656510 h 932188"/>
              <a:gd name="connsiteX3" fmla="*/ 1058189 w 1758226"/>
              <a:gd name="connsiteY3" fmla="*/ 932188 h 932188"/>
              <a:gd name="connsiteX4" fmla="*/ 97698 w 1758226"/>
              <a:gd name="connsiteY4" fmla="*/ 412120 h 932188"/>
              <a:gd name="connsiteX5" fmla="*/ 17840 w 1758226"/>
              <a:gd name="connsiteY5" fmla="*/ 416153 h 932188"/>
              <a:gd name="connsiteX6" fmla="*/ 0 w 1758226"/>
              <a:gd name="connsiteY6" fmla="*/ 418875 h 932188"/>
              <a:gd name="connsiteX7" fmla="*/ 6718 w 1758226"/>
              <a:gd name="connsiteY7" fmla="*/ 355857 h 932188"/>
              <a:gd name="connsiteX8" fmla="*/ 480818 w 1758226"/>
              <a:gd name="connsiteY8" fmla="*/ 285 h 932188"/>
              <a:gd name="connsiteX0" fmla="*/ 492428 w 1769836"/>
              <a:gd name="connsiteY0" fmla="*/ 285 h 932188"/>
              <a:gd name="connsiteX1" fmla="*/ 890032 w 1769836"/>
              <a:gd name="connsiteY1" fmla="*/ 240583 h 932188"/>
              <a:gd name="connsiteX2" fmla="*/ 1730775 w 1769836"/>
              <a:gd name="connsiteY2" fmla="*/ 656510 h 932188"/>
              <a:gd name="connsiteX3" fmla="*/ 1069799 w 1769836"/>
              <a:gd name="connsiteY3" fmla="*/ 932188 h 932188"/>
              <a:gd name="connsiteX4" fmla="*/ 109308 w 1769836"/>
              <a:gd name="connsiteY4" fmla="*/ 412120 h 932188"/>
              <a:gd name="connsiteX5" fmla="*/ 11610 w 1769836"/>
              <a:gd name="connsiteY5" fmla="*/ 418875 h 932188"/>
              <a:gd name="connsiteX6" fmla="*/ 18328 w 1769836"/>
              <a:gd name="connsiteY6" fmla="*/ 355857 h 932188"/>
              <a:gd name="connsiteX7" fmla="*/ 492428 w 1769836"/>
              <a:gd name="connsiteY7" fmla="*/ 285 h 932188"/>
              <a:gd name="connsiteX0" fmla="*/ 480818 w 1758226"/>
              <a:gd name="connsiteY0" fmla="*/ 285 h 932188"/>
              <a:gd name="connsiteX1" fmla="*/ 878422 w 1758226"/>
              <a:gd name="connsiteY1" fmla="*/ 240583 h 932188"/>
              <a:gd name="connsiteX2" fmla="*/ 1719165 w 1758226"/>
              <a:gd name="connsiteY2" fmla="*/ 656510 h 932188"/>
              <a:gd name="connsiteX3" fmla="*/ 1058189 w 1758226"/>
              <a:gd name="connsiteY3" fmla="*/ 932188 h 932188"/>
              <a:gd name="connsiteX4" fmla="*/ 429131 w 1758226"/>
              <a:gd name="connsiteY4" fmla="*/ 435793 h 932188"/>
              <a:gd name="connsiteX5" fmla="*/ 0 w 1758226"/>
              <a:gd name="connsiteY5" fmla="*/ 418875 h 932188"/>
              <a:gd name="connsiteX6" fmla="*/ 6718 w 1758226"/>
              <a:gd name="connsiteY6" fmla="*/ 355857 h 932188"/>
              <a:gd name="connsiteX7" fmla="*/ 480818 w 1758226"/>
              <a:gd name="connsiteY7" fmla="*/ 285 h 932188"/>
              <a:gd name="connsiteX0" fmla="*/ 480818 w 1758226"/>
              <a:gd name="connsiteY0" fmla="*/ 285 h 932188"/>
              <a:gd name="connsiteX1" fmla="*/ 878422 w 1758226"/>
              <a:gd name="connsiteY1" fmla="*/ 240583 h 932188"/>
              <a:gd name="connsiteX2" fmla="*/ 1719165 w 1758226"/>
              <a:gd name="connsiteY2" fmla="*/ 656510 h 932188"/>
              <a:gd name="connsiteX3" fmla="*/ 1058189 w 1758226"/>
              <a:gd name="connsiteY3" fmla="*/ 932188 h 932188"/>
              <a:gd name="connsiteX4" fmla="*/ 429131 w 1758226"/>
              <a:gd name="connsiteY4" fmla="*/ 435793 h 932188"/>
              <a:gd name="connsiteX5" fmla="*/ 0 w 1758226"/>
              <a:gd name="connsiteY5" fmla="*/ 418875 h 932188"/>
              <a:gd name="connsiteX6" fmla="*/ 6718 w 1758226"/>
              <a:gd name="connsiteY6" fmla="*/ 355857 h 932188"/>
              <a:gd name="connsiteX7" fmla="*/ 480818 w 1758226"/>
              <a:gd name="connsiteY7" fmla="*/ 285 h 932188"/>
              <a:gd name="connsiteX0" fmla="*/ 480818 w 1758226"/>
              <a:gd name="connsiteY0" fmla="*/ 285 h 932188"/>
              <a:gd name="connsiteX1" fmla="*/ 878422 w 1758226"/>
              <a:gd name="connsiteY1" fmla="*/ 240583 h 932188"/>
              <a:gd name="connsiteX2" fmla="*/ 1719165 w 1758226"/>
              <a:gd name="connsiteY2" fmla="*/ 656510 h 932188"/>
              <a:gd name="connsiteX3" fmla="*/ 1058189 w 1758226"/>
              <a:gd name="connsiteY3" fmla="*/ 932188 h 932188"/>
              <a:gd name="connsiteX4" fmla="*/ 449845 w 1758226"/>
              <a:gd name="connsiteY4" fmla="*/ 489060 h 932188"/>
              <a:gd name="connsiteX5" fmla="*/ 0 w 1758226"/>
              <a:gd name="connsiteY5" fmla="*/ 418875 h 932188"/>
              <a:gd name="connsiteX6" fmla="*/ 6718 w 1758226"/>
              <a:gd name="connsiteY6" fmla="*/ 355857 h 932188"/>
              <a:gd name="connsiteX7" fmla="*/ 480818 w 1758226"/>
              <a:gd name="connsiteY7" fmla="*/ 285 h 932188"/>
              <a:gd name="connsiteX0" fmla="*/ 480818 w 1758226"/>
              <a:gd name="connsiteY0" fmla="*/ 285 h 813819"/>
              <a:gd name="connsiteX1" fmla="*/ 878422 w 1758226"/>
              <a:gd name="connsiteY1" fmla="*/ 240583 h 813819"/>
              <a:gd name="connsiteX2" fmla="*/ 1719165 w 1758226"/>
              <a:gd name="connsiteY2" fmla="*/ 656510 h 813819"/>
              <a:gd name="connsiteX3" fmla="*/ 1223906 w 1758226"/>
              <a:gd name="connsiteY3" fmla="*/ 813819 h 813819"/>
              <a:gd name="connsiteX4" fmla="*/ 449845 w 1758226"/>
              <a:gd name="connsiteY4" fmla="*/ 489060 h 813819"/>
              <a:gd name="connsiteX5" fmla="*/ 0 w 1758226"/>
              <a:gd name="connsiteY5" fmla="*/ 418875 h 813819"/>
              <a:gd name="connsiteX6" fmla="*/ 6718 w 1758226"/>
              <a:gd name="connsiteY6" fmla="*/ 355857 h 813819"/>
              <a:gd name="connsiteX7" fmla="*/ 480818 w 1758226"/>
              <a:gd name="connsiteY7" fmla="*/ 285 h 813819"/>
              <a:gd name="connsiteX0" fmla="*/ 480818 w 1758226"/>
              <a:gd name="connsiteY0" fmla="*/ 285 h 813819"/>
              <a:gd name="connsiteX1" fmla="*/ 878422 w 1758226"/>
              <a:gd name="connsiteY1" fmla="*/ 240583 h 813819"/>
              <a:gd name="connsiteX2" fmla="*/ 1719165 w 1758226"/>
              <a:gd name="connsiteY2" fmla="*/ 656510 h 813819"/>
              <a:gd name="connsiteX3" fmla="*/ 1223906 w 1758226"/>
              <a:gd name="connsiteY3" fmla="*/ 813819 h 813819"/>
              <a:gd name="connsiteX4" fmla="*/ 449845 w 1758226"/>
              <a:gd name="connsiteY4" fmla="*/ 489060 h 813819"/>
              <a:gd name="connsiteX5" fmla="*/ 0 w 1758226"/>
              <a:gd name="connsiteY5" fmla="*/ 418875 h 813819"/>
              <a:gd name="connsiteX6" fmla="*/ 6718 w 1758226"/>
              <a:gd name="connsiteY6" fmla="*/ 355857 h 813819"/>
              <a:gd name="connsiteX7" fmla="*/ 480818 w 1758226"/>
              <a:gd name="connsiteY7" fmla="*/ 285 h 813819"/>
              <a:gd name="connsiteX0" fmla="*/ 480818 w 1758226"/>
              <a:gd name="connsiteY0" fmla="*/ 285 h 815707"/>
              <a:gd name="connsiteX1" fmla="*/ 878422 w 1758226"/>
              <a:gd name="connsiteY1" fmla="*/ 240583 h 815707"/>
              <a:gd name="connsiteX2" fmla="*/ 1719165 w 1758226"/>
              <a:gd name="connsiteY2" fmla="*/ 656510 h 815707"/>
              <a:gd name="connsiteX3" fmla="*/ 1223906 w 1758226"/>
              <a:gd name="connsiteY3" fmla="*/ 813819 h 815707"/>
              <a:gd name="connsiteX4" fmla="*/ 449845 w 1758226"/>
              <a:gd name="connsiteY4" fmla="*/ 489060 h 815707"/>
              <a:gd name="connsiteX5" fmla="*/ 0 w 1758226"/>
              <a:gd name="connsiteY5" fmla="*/ 418875 h 815707"/>
              <a:gd name="connsiteX6" fmla="*/ 6718 w 1758226"/>
              <a:gd name="connsiteY6" fmla="*/ 355857 h 815707"/>
              <a:gd name="connsiteX7" fmla="*/ 480818 w 1758226"/>
              <a:gd name="connsiteY7" fmla="*/ 285 h 815707"/>
              <a:gd name="connsiteX0" fmla="*/ 480818 w 1758226"/>
              <a:gd name="connsiteY0" fmla="*/ 285 h 853766"/>
              <a:gd name="connsiteX1" fmla="*/ 878422 w 1758226"/>
              <a:gd name="connsiteY1" fmla="*/ 240583 h 853766"/>
              <a:gd name="connsiteX2" fmla="*/ 1719165 w 1758226"/>
              <a:gd name="connsiteY2" fmla="*/ 656510 h 853766"/>
              <a:gd name="connsiteX3" fmla="*/ 1203191 w 1758226"/>
              <a:gd name="connsiteY3" fmla="*/ 852289 h 853766"/>
              <a:gd name="connsiteX4" fmla="*/ 449845 w 1758226"/>
              <a:gd name="connsiteY4" fmla="*/ 489060 h 853766"/>
              <a:gd name="connsiteX5" fmla="*/ 0 w 1758226"/>
              <a:gd name="connsiteY5" fmla="*/ 418875 h 853766"/>
              <a:gd name="connsiteX6" fmla="*/ 6718 w 1758226"/>
              <a:gd name="connsiteY6" fmla="*/ 355857 h 853766"/>
              <a:gd name="connsiteX7" fmla="*/ 480818 w 1758226"/>
              <a:gd name="connsiteY7" fmla="*/ 285 h 853766"/>
              <a:gd name="connsiteX0" fmla="*/ 480818 w 1758226"/>
              <a:gd name="connsiteY0" fmla="*/ 285 h 854904"/>
              <a:gd name="connsiteX1" fmla="*/ 878422 w 1758226"/>
              <a:gd name="connsiteY1" fmla="*/ 240583 h 854904"/>
              <a:gd name="connsiteX2" fmla="*/ 1719165 w 1758226"/>
              <a:gd name="connsiteY2" fmla="*/ 656510 h 854904"/>
              <a:gd name="connsiteX3" fmla="*/ 1203191 w 1758226"/>
              <a:gd name="connsiteY3" fmla="*/ 852289 h 854904"/>
              <a:gd name="connsiteX4" fmla="*/ 449845 w 1758226"/>
              <a:gd name="connsiteY4" fmla="*/ 489060 h 854904"/>
              <a:gd name="connsiteX5" fmla="*/ 0 w 1758226"/>
              <a:gd name="connsiteY5" fmla="*/ 418875 h 854904"/>
              <a:gd name="connsiteX6" fmla="*/ 6718 w 1758226"/>
              <a:gd name="connsiteY6" fmla="*/ 355857 h 854904"/>
              <a:gd name="connsiteX7" fmla="*/ 480818 w 1758226"/>
              <a:gd name="connsiteY7" fmla="*/ 285 h 854904"/>
              <a:gd name="connsiteX0" fmla="*/ 480818 w 1758226"/>
              <a:gd name="connsiteY0" fmla="*/ 285 h 854246"/>
              <a:gd name="connsiteX1" fmla="*/ 878422 w 1758226"/>
              <a:gd name="connsiteY1" fmla="*/ 240583 h 854246"/>
              <a:gd name="connsiteX2" fmla="*/ 1719165 w 1758226"/>
              <a:gd name="connsiteY2" fmla="*/ 656510 h 854246"/>
              <a:gd name="connsiteX3" fmla="*/ 1203191 w 1758226"/>
              <a:gd name="connsiteY3" fmla="*/ 852289 h 854246"/>
              <a:gd name="connsiteX4" fmla="*/ 449845 w 1758226"/>
              <a:gd name="connsiteY4" fmla="*/ 489060 h 854246"/>
              <a:gd name="connsiteX5" fmla="*/ 0 w 1758226"/>
              <a:gd name="connsiteY5" fmla="*/ 418875 h 854246"/>
              <a:gd name="connsiteX6" fmla="*/ 6718 w 1758226"/>
              <a:gd name="connsiteY6" fmla="*/ 355857 h 854246"/>
              <a:gd name="connsiteX7" fmla="*/ 480818 w 1758226"/>
              <a:gd name="connsiteY7" fmla="*/ 285 h 854246"/>
              <a:gd name="connsiteX0" fmla="*/ 480818 w 1758226"/>
              <a:gd name="connsiteY0" fmla="*/ 285 h 868784"/>
              <a:gd name="connsiteX1" fmla="*/ 878422 w 1758226"/>
              <a:gd name="connsiteY1" fmla="*/ 240583 h 868784"/>
              <a:gd name="connsiteX2" fmla="*/ 1719165 w 1758226"/>
              <a:gd name="connsiteY2" fmla="*/ 656510 h 868784"/>
              <a:gd name="connsiteX3" fmla="*/ 1283090 w 1758226"/>
              <a:gd name="connsiteY3" fmla="*/ 867085 h 868784"/>
              <a:gd name="connsiteX4" fmla="*/ 449845 w 1758226"/>
              <a:gd name="connsiteY4" fmla="*/ 489060 h 868784"/>
              <a:gd name="connsiteX5" fmla="*/ 0 w 1758226"/>
              <a:gd name="connsiteY5" fmla="*/ 418875 h 868784"/>
              <a:gd name="connsiteX6" fmla="*/ 6718 w 1758226"/>
              <a:gd name="connsiteY6" fmla="*/ 355857 h 868784"/>
              <a:gd name="connsiteX7" fmla="*/ 480818 w 1758226"/>
              <a:gd name="connsiteY7" fmla="*/ 285 h 868784"/>
              <a:gd name="connsiteX0" fmla="*/ 480818 w 1758226"/>
              <a:gd name="connsiteY0" fmla="*/ 285 h 868784"/>
              <a:gd name="connsiteX1" fmla="*/ 878422 w 1758226"/>
              <a:gd name="connsiteY1" fmla="*/ 240583 h 868784"/>
              <a:gd name="connsiteX2" fmla="*/ 1719165 w 1758226"/>
              <a:gd name="connsiteY2" fmla="*/ 656510 h 868784"/>
              <a:gd name="connsiteX3" fmla="*/ 1283090 w 1758226"/>
              <a:gd name="connsiteY3" fmla="*/ 867085 h 868784"/>
              <a:gd name="connsiteX4" fmla="*/ 449845 w 1758226"/>
              <a:gd name="connsiteY4" fmla="*/ 489060 h 868784"/>
              <a:gd name="connsiteX5" fmla="*/ 0 w 1758226"/>
              <a:gd name="connsiteY5" fmla="*/ 418875 h 868784"/>
              <a:gd name="connsiteX6" fmla="*/ 6718 w 1758226"/>
              <a:gd name="connsiteY6" fmla="*/ 355857 h 868784"/>
              <a:gd name="connsiteX7" fmla="*/ 480818 w 1758226"/>
              <a:gd name="connsiteY7" fmla="*/ 285 h 868784"/>
              <a:gd name="connsiteX0" fmla="*/ 480818 w 1758226"/>
              <a:gd name="connsiteY0" fmla="*/ 285 h 867459"/>
              <a:gd name="connsiteX1" fmla="*/ 878422 w 1758226"/>
              <a:gd name="connsiteY1" fmla="*/ 240583 h 867459"/>
              <a:gd name="connsiteX2" fmla="*/ 1719165 w 1758226"/>
              <a:gd name="connsiteY2" fmla="*/ 656510 h 867459"/>
              <a:gd name="connsiteX3" fmla="*/ 1283090 w 1758226"/>
              <a:gd name="connsiteY3" fmla="*/ 867085 h 867459"/>
              <a:gd name="connsiteX4" fmla="*/ 449845 w 1758226"/>
              <a:gd name="connsiteY4" fmla="*/ 489060 h 867459"/>
              <a:gd name="connsiteX5" fmla="*/ 0 w 1758226"/>
              <a:gd name="connsiteY5" fmla="*/ 418875 h 867459"/>
              <a:gd name="connsiteX6" fmla="*/ 6718 w 1758226"/>
              <a:gd name="connsiteY6" fmla="*/ 355857 h 867459"/>
              <a:gd name="connsiteX7" fmla="*/ 480818 w 1758226"/>
              <a:gd name="connsiteY7" fmla="*/ 285 h 867459"/>
              <a:gd name="connsiteX0" fmla="*/ 480818 w 1758226"/>
              <a:gd name="connsiteY0" fmla="*/ 285 h 867459"/>
              <a:gd name="connsiteX1" fmla="*/ 878422 w 1758226"/>
              <a:gd name="connsiteY1" fmla="*/ 283488 h 867459"/>
              <a:gd name="connsiteX2" fmla="*/ 1719165 w 1758226"/>
              <a:gd name="connsiteY2" fmla="*/ 656510 h 867459"/>
              <a:gd name="connsiteX3" fmla="*/ 1283090 w 1758226"/>
              <a:gd name="connsiteY3" fmla="*/ 867085 h 867459"/>
              <a:gd name="connsiteX4" fmla="*/ 449845 w 1758226"/>
              <a:gd name="connsiteY4" fmla="*/ 489060 h 867459"/>
              <a:gd name="connsiteX5" fmla="*/ 0 w 1758226"/>
              <a:gd name="connsiteY5" fmla="*/ 418875 h 867459"/>
              <a:gd name="connsiteX6" fmla="*/ 6718 w 1758226"/>
              <a:gd name="connsiteY6" fmla="*/ 355857 h 867459"/>
              <a:gd name="connsiteX7" fmla="*/ 480818 w 1758226"/>
              <a:gd name="connsiteY7" fmla="*/ 285 h 867459"/>
              <a:gd name="connsiteX0" fmla="*/ 480818 w 1758226"/>
              <a:gd name="connsiteY0" fmla="*/ 285 h 867459"/>
              <a:gd name="connsiteX1" fmla="*/ 878422 w 1758226"/>
              <a:gd name="connsiteY1" fmla="*/ 290639 h 867459"/>
              <a:gd name="connsiteX2" fmla="*/ 1719165 w 1758226"/>
              <a:gd name="connsiteY2" fmla="*/ 656510 h 867459"/>
              <a:gd name="connsiteX3" fmla="*/ 1283090 w 1758226"/>
              <a:gd name="connsiteY3" fmla="*/ 867085 h 867459"/>
              <a:gd name="connsiteX4" fmla="*/ 449845 w 1758226"/>
              <a:gd name="connsiteY4" fmla="*/ 489060 h 867459"/>
              <a:gd name="connsiteX5" fmla="*/ 0 w 1758226"/>
              <a:gd name="connsiteY5" fmla="*/ 418875 h 867459"/>
              <a:gd name="connsiteX6" fmla="*/ 6718 w 1758226"/>
              <a:gd name="connsiteY6" fmla="*/ 355857 h 867459"/>
              <a:gd name="connsiteX7" fmla="*/ 480818 w 1758226"/>
              <a:gd name="connsiteY7" fmla="*/ 285 h 867459"/>
              <a:gd name="connsiteX0" fmla="*/ 480818 w 1760256"/>
              <a:gd name="connsiteY0" fmla="*/ 285 h 867459"/>
              <a:gd name="connsiteX1" fmla="*/ 878422 w 1760256"/>
              <a:gd name="connsiteY1" fmla="*/ 290639 h 867459"/>
              <a:gd name="connsiteX2" fmla="*/ 1719165 w 1760256"/>
              <a:gd name="connsiteY2" fmla="*/ 656510 h 867459"/>
              <a:gd name="connsiteX3" fmla="*/ 1283090 w 1760256"/>
              <a:gd name="connsiteY3" fmla="*/ 867085 h 867459"/>
              <a:gd name="connsiteX4" fmla="*/ 449845 w 1760256"/>
              <a:gd name="connsiteY4" fmla="*/ 489060 h 867459"/>
              <a:gd name="connsiteX5" fmla="*/ 0 w 1760256"/>
              <a:gd name="connsiteY5" fmla="*/ 418875 h 867459"/>
              <a:gd name="connsiteX6" fmla="*/ 6718 w 1760256"/>
              <a:gd name="connsiteY6" fmla="*/ 355857 h 867459"/>
              <a:gd name="connsiteX7" fmla="*/ 480818 w 1760256"/>
              <a:gd name="connsiteY7" fmla="*/ 285 h 867459"/>
              <a:gd name="connsiteX0" fmla="*/ 480818 w 1732143"/>
              <a:gd name="connsiteY0" fmla="*/ 285 h 867409"/>
              <a:gd name="connsiteX1" fmla="*/ 878422 w 1732143"/>
              <a:gd name="connsiteY1" fmla="*/ 290639 h 867409"/>
              <a:gd name="connsiteX2" fmla="*/ 1689738 w 1732143"/>
              <a:gd name="connsiteY2" fmla="*/ 642207 h 867409"/>
              <a:gd name="connsiteX3" fmla="*/ 1283090 w 1732143"/>
              <a:gd name="connsiteY3" fmla="*/ 867085 h 867409"/>
              <a:gd name="connsiteX4" fmla="*/ 449845 w 1732143"/>
              <a:gd name="connsiteY4" fmla="*/ 489060 h 867409"/>
              <a:gd name="connsiteX5" fmla="*/ 0 w 1732143"/>
              <a:gd name="connsiteY5" fmla="*/ 418875 h 867409"/>
              <a:gd name="connsiteX6" fmla="*/ 6718 w 1732143"/>
              <a:gd name="connsiteY6" fmla="*/ 355857 h 867409"/>
              <a:gd name="connsiteX7" fmla="*/ 480818 w 1732143"/>
              <a:gd name="connsiteY7" fmla="*/ 285 h 867409"/>
              <a:gd name="connsiteX0" fmla="*/ 480818 w 1732143"/>
              <a:gd name="connsiteY0" fmla="*/ 285 h 867371"/>
              <a:gd name="connsiteX1" fmla="*/ 878422 w 1732143"/>
              <a:gd name="connsiteY1" fmla="*/ 290639 h 867371"/>
              <a:gd name="connsiteX2" fmla="*/ 1689738 w 1732143"/>
              <a:gd name="connsiteY2" fmla="*/ 627905 h 867371"/>
              <a:gd name="connsiteX3" fmla="*/ 1283090 w 1732143"/>
              <a:gd name="connsiteY3" fmla="*/ 867085 h 867371"/>
              <a:gd name="connsiteX4" fmla="*/ 449845 w 1732143"/>
              <a:gd name="connsiteY4" fmla="*/ 489060 h 867371"/>
              <a:gd name="connsiteX5" fmla="*/ 0 w 1732143"/>
              <a:gd name="connsiteY5" fmla="*/ 418875 h 867371"/>
              <a:gd name="connsiteX6" fmla="*/ 6718 w 1732143"/>
              <a:gd name="connsiteY6" fmla="*/ 355857 h 867371"/>
              <a:gd name="connsiteX7" fmla="*/ 480818 w 1732143"/>
              <a:gd name="connsiteY7" fmla="*/ 285 h 867371"/>
              <a:gd name="connsiteX0" fmla="*/ 480818 w 1725128"/>
              <a:gd name="connsiteY0" fmla="*/ 285 h 867371"/>
              <a:gd name="connsiteX1" fmla="*/ 878422 w 1725128"/>
              <a:gd name="connsiteY1" fmla="*/ 290639 h 867371"/>
              <a:gd name="connsiteX2" fmla="*/ 1682381 w 1725128"/>
              <a:gd name="connsiteY2" fmla="*/ 627905 h 867371"/>
              <a:gd name="connsiteX3" fmla="*/ 1283090 w 1725128"/>
              <a:gd name="connsiteY3" fmla="*/ 867085 h 867371"/>
              <a:gd name="connsiteX4" fmla="*/ 449845 w 1725128"/>
              <a:gd name="connsiteY4" fmla="*/ 489060 h 867371"/>
              <a:gd name="connsiteX5" fmla="*/ 0 w 1725128"/>
              <a:gd name="connsiteY5" fmla="*/ 418875 h 867371"/>
              <a:gd name="connsiteX6" fmla="*/ 6718 w 1725128"/>
              <a:gd name="connsiteY6" fmla="*/ 355857 h 867371"/>
              <a:gd name="connsiteX7" fmla="*/ 480818 w 1725128"/>
              <a:gd name="connsiteY7" fmla="*/ 285 h 867371"/>
              <a:gd name="connsiteX0" fmla="*/ 480818 w 1725128"/>
              <a:gd name="connsiteY0" fmla="*/ 285 h 831736"/>
              <a:gd name="connsiteX1" fmla="*/ 878422 w 1725128"/>
              <a:gd name="connsiteY1" fmla="*/ 290639 h 831736"/>
              <a:gd name="connsiteX2" fmla="*/ 1682381 w 1725128"/>
              <a:gd name="connsiteY2" fmla="*/ 627905 h 831736"/>
              <a:gd name="connsiteX3" fmla="*/ 1261020 w 1725128"/>
              <a:gd name="connsiteY3" fmla="*/ 831331 h 831736"/>
              <a:gd name="connsiteX4" fmla="*/ 449845 w 1725128"/>
              <a:gd name="connsiteY4" fmla="*/ 489060 h 831736"/>
              <a:gd name="connsiteX5" fmla="*/ 0 w 1725128"/>
              <a:gd name="connsiteY5" fmla="*/ 418875 h 831736"/>
              <a:gd name="connsiteX6" fmla="*/ 6718 w 1725128"/>
              <a:gd name="connsiteY6" fmla="*/ 355857 h 831736"/>
              <a:gd name="connsiteX7" fmla="*/ 480818 w 1725128"/>
              <a:gd name="connsiteY7" fmla="*/ 285 h 83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5128" h="831736">
                <a:moveTo>
                  <a:pt x="480818" y="285"/>
                </a:moveTo>
                <a:cubicBezTo>
                  <a:pt x="637052" y="5486"/>
                  <a:pt x="792213" y="132094"/>
                  <a:pt x="878422" y="290639"/>
                </a:cubicBezTo>
                <a:cubicBezTo>
                  <a:pt x="1179608" y="-225855"/>
                  <a:pt x="1908300" y="-17214"/>
                  <a:pt x="1682381" y="627905"/>
                </a:cubicBezTo>
                <a:cubicBezTo>
                  <a:pt x="1600154" y="760240"/>
                  <a:pt x="1508964" y="838079"/>
                  <a:pt x="1261020" y="831331"/>
                </a:cubicBezTo>
                <a:cubicBezTo>
                  <a:pt x="1004717" y="800934"/>
                  <a:pt x="660015" y="557803"/>
                  <a:pt x="449845" y="489060"/>
                </a:cubicBezTo>
                <a:cubicBezTo>
                  <a:pt x="239675" y="420317"/>
                  <a:pt x="15163" y="428252"/>
                  <a:pt x="0" y="418875"/>
                </a:cubicBezTo>
                <a:lnTo>
                  <a:pt x="6718" y="355857"/>
                </a:lnTo>
                <a:cubicBezTo>
                  <a:pt x="49144" y="120880"/>
                  <a:pt x="265996" y="-6867"/>
                  <a:pt x="480818" y="285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Heart 38">
            <a:extLst>
              <a:ext uri="{FF2B5EF4-FFF2-40B4-BE49-F238E27FC236}">
                <a16:creationId xmlns:a16="http://schemas.microsoft.com/office/drawing/2014/main" id="{B7CBA727-C2ED-4ED3-B883-D27A6E3D475D}"/>
              </a:ext>
            </a:extLst>
          </p:cNvPr>
          <p:cNvSpPr/>
          <p:nvPr/>
        </p:nvSpPr>
        <p:spPr>
          <a:xfrm>
            <a:off x="2722952" y="3527774"/>
            <a:ext cx="2474915" cy="2240848"/>
          </a:xfrm>
          <a:custGeom>
            <a:avLst/>
            <a:gdLst>
              <a:gd name="connsiteX0" fmla="*/ 890820 w 1781639"/>
              <a:gd name="connsiteY0" fmla="*/ 461125 h 1844501"/>
              <a:gd name="connsiteX1" fmla="*/ 890820 w 1781639"/>
              <a:gd name="connsiteY1" fmla="*/ 1844501 h 1844501"/>
              <a:gd name="connsiteX2" fmla="*/ 890820 w 1781639"/>
              <a:gd name="connsiteY2" fmla="*/ 461125 h 1844501"/>
              <a:gd name="connsiteX0" fmla="*/ 900697 w 1798010"/>
              <a:gd name="connsiteY0" fmla="*/ 438276 h 1821652"/>
              <a:gd name="connsiteX1" fmla="*/ 900697 w 1798010"/>
              <a:gd name="connsiteY1" fmla="*/ 1821652 h 1821652"/>
              <a:gd name="connsiteX2" fmla="*/ 900697 w 1798010"/>
              <a:gd name="connsiteY2" fmla="*/ 438276 h 1821652"/>
              <a:gd name="connsiteX0" fmla="*/ 900697 w 1791294"/>
              <a:gd name="connsiteY0" fmla="*/ 256318 h 1639694"/>
              <a:gd name="connsiteX1" fmla="*/ 900697 w 1791294"/>
              <a:gd name="connsiteY1" fmla="*/ 1639694 h 1639694"/>
              <a:gd name="connsiteX2" fmla="*/ 900697 w 1791294"/>
              <a:gd name="connsiteY2" fmla="*/ 256318 h 1639694"/>
              <a:gd name="connsiteX0" fmla="*/ 900697 w 1786633"/>
              <a:gd name="connsiteY0" fmla="*/ 247316 h 1630692"/>
              <a:gd name="connsiteX1" fmla="*/ 900697 w 1786633"/>
              <a:gd name="connsiteY1" fmla="*/ 1630692 h 1630692"/>
              <a:gd name="connsiteX2" fmla="*/ 900697 w 1786633"/>
              <a:gd name="connsiteY2" fmla="*/ 247316 h 1630692"/>
              <a:gd name="connsiteX0" fmla="*/ 900697 w 1787297"/>
              <a:gd name="connsiteY0" fmla="*/ 247316 h 1630692"/>
              <a:gd name="connsiteX1" fmla="*/ 900697 w 1787297"/>
              <a:gd name="connsiteY1" fmla="*/ 1630692 h 1630692"/>
              <a:gd name="connsiteX2" fmla="*/ 900697 w 1787297"/>
              <a:gd name="connsiteY2" fmla="*/ 247316 h 1630692"/>
              <a:gd name="connsiteX0" fmla="*/ 900697 w 1789293"/>
              <a:gd name="connsiteY0" fmla="*/ 248439 h 1631815"/>
              <a:gd name="connsiteX1" fmla="*/ 900697 w 1789293"/>
              <a:gd name="connsiteY1" fmla="*/ 1631815 h 1631815"/>
              <a:gd name="connsiteX2" fmla="*/ 900697 w 1789293"/>
              <a:gd name="connsiteY2" fmla="*/ 248439 h 1631815"/>
              <a:gd name="connsiteX0" fmla="*/ 900697 w 1790626"/>
              <a:gd name="connsiteY0" fmla="*/ 250689 h 1634065"/>
              <a:gd name="connsiteX1" fmla="*/ 900697 w 1790626"/>
              <a:gd name="connsiteY1" fmla="*/ 1634065 h 1634065"/>
              <a:gd name="connsiteX2" fmla="*/ 900697 w 1790626"/>
              <a:gd name="connsiteY2" fmla="*/ 250689 h 1634065"/>
              <a:gd name="connsiteX0" fmla="*/ 900697 w 1792632"/>
              <a:gd name="connsiteY0" fmla="*/ 247316 h 1630692"/>
              <a:gd name="connsiteX1" fmla="*/ 900697 w 1792632"/>
              <a:gd name="connsiteY1" fmla="*/ 1630692 h 1630692"/>
              <a:gd name="connsiteX2" fmla="*/ 900697 w 1792632"/>
              <a:gd name="connsiteY2" fmla="*/ 247316 h 1630692"/>
              <a:gd name="connsiteX0" fmla="*/ 907623 w 1799558"/>
              <a:gd name="connsiteY0" fmla="*/ 246191 h 1629567"/>
              <a:gd name="connsiteX1" fmla="*/ 907623 w 1799558"/>
              <a:gd name="connsiteY1" fmla="*/ 1629567 h 1629567"/>
              <a:gd name="connsiteX2" fmla="*/ 907623 w 1799558"/>
              <a:gd name="connsiteY2" fmla="*/ 246191 h 1629567"/>
              <a:gd name="connsiteX0" fmla="*/ 907623 w 1806494"/>
              <a:gd name="connsiteY0" fmla="*/ 240577 h 1623953"/>
              <a:gd name="connsiteX1" fmla="*/ 907623 w 1806494"/>
              <a:gd name="connsiteY1" fmla="*/ 1623953 h 1623953"/>
              <a:gd name="connsiteX2" fmla="*/ 907623 w 1806494"/>
              <a:gd name="connsiteY2" fmla="*/ 240577 h 1623953"/>
              <a:gd name="connsiteX0" fmla="*/ 895538 w 1794409"/>
              <a:gd name="connsiteY0" fmla="*/ 243927 h 1627303"/>
              <a:gd name="connsiteX1" fmla="*/ 895538 w 1794409"/>
              <a:gd name="connsiteY1" fmla="*/ 1627303 h 1627303"/>
              <a:gd name="connsiteX2" fmla="*/ 895538 w 1794409"/>
              <a:gd name="connsiteY2" fmla="*/ 243927 h 1627303"/>
              <a:gd name="connsiteX0" fmla="*/ 899541 w 1798412"/>
              <a:gd name="connsiteY0" fmla="*/ 238685 h 1622061"/>
              <a:gd name="connsiteX1" fmla="*/ 899541 w 1798412"/>
              <a:gd name="connsiteY1" fmla="*/ 1622061 h 1622061"/>
              <a:gd name="connsiteX2" fmla="*/ 899541 w 1798412"/>
              <a:gd name="connsiteY2" fmla="*/ 238685 h 1622061"/>
              <a:gd name="connsiteX0" fmla="*/ 901553 w 1800424"/>
              <a:gd name="connsiteY0" fmla="*/ 238685 h 1622061"/>
              <a:gd name="connsiteX1" fmla="*/ 901553 w 1800424"/>
              <a:gd name="connsiteY1" fmla="*/ 1622061 h 1622061"/>
              <a:gd name="connsiteX2" fmla="*/ 901553 w 1800424"/>
              <a:gd name="connsiteY2" fmla="*/ 238685 h 1622061"/>
              <a:gd name="connsiteX0" fmla="*/ 899542 w 1798413"/>
              <a:gd name="connsiteY0" fmla="*/ 246163 h 1629539"/>
              <a:gd name="connsiteX1" fmla="*/ 899542 w 1798413"/>
              <a:gd name="connsiteY1" fmla="*/ 1629539 h 1629539"/>
              <a:gd name="connsiteX2" fmla="*/ 899542 w 1798413"/>
              <a:gd name="connsiteY2" fmla="*/ 246163 h 1629539"/>
              <a:gd name="connsiteX0" fmla="*/ 899542 w 1800423"/>
              <a:gd name="connsiteY0" fmla="*/ 246163 h 1629539"/>
              <a:gd name="connsiteX1" fmla="*/ 899542 w 1800423"/>
              <a:gd name="connsiteY1" fmla="*/ 1629539 h 1629539"/>
              <a:gd name="connsiteX2" fmla="*/ 899542 w 1800423"/>
              <a:gd name="connsiteY2" fmla="*/ 246163 h 1629539"/>
              <a:gd name="connsiteX0" fmla="*/ 899542 w 1799752"/>
              <a:gd name="connsiteY0" fmla="*/ 246163 h 1629539"/>
              <a:gd name="connsiteX1" fmla="*/ 899542 w 1799752"/>
              <a:gd name="connsiteY1" fmla="*/ 1629539 h 1629539"/>
              <a:gd name="connsiteX2" fmla="*/ 899542 w 1799752"/>
              <a:gd name="connsiteY2" fmla="*/ 246163 h 1629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99752" h="1629539">
                <a:moveTo>
                  <a:pt x="899542" y="246163"/>
                </a:moveTo>
                <a:cubicBezTo>
                  <a:pt x="1254995" y="-397486"/>
                  <a:pt x="2734018" y="295944"/>
                  <a:pt x="899542" y="1629539"/>
                </a:cubicBezTo>
                <a:cubicBezTo>
                  <a:pt x="-934936" y="290704"/>
                  <a:pt x="546708" y="-402727"/>
                  <a:pt x="899542" y="246163"/>
                </a:cubicBezTo>
                <a:close/>
              </a:path>
            </a:pathLst>
          </a:cu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2AD6042-D6B4-4654-A60F-220029971822}"/>
              </a:ext>
            </a:extLst>
          </p:cNvPr>
          <p:cNvSpPr/>
          <p:nvPr/>
        </p:nvSpPr>
        <p:spPr>
          <a:xfrm flipH="1">
            <a:off x="0" y="4956194"/>
            <a:ext cx="5597917" cy="1901807"/>
          </a:xfrm>
          <a:custGeom>
            <a:avLst/>
            <a:gdLst>
              <a:gd name="connsiteX0" fmla="*/ 2733465 w 5597917"/>
              <a:gd name="connsiteY0" fmla="*/ 1140 h 1901807"/>
              <a:gd name="connsiteX1" fmla="*/ 2212509 w 5597917"/>
              <a:gd name="connsiteY1" fmla="*/ 123606 h 1901807"/>
              <a:gd name="connsiteX2" fmla="*/ 1332068 w 5597917"/>
              <a:gd name="connsiteY2" fmla="*/ 155636 h 1901807"/>
              <a:gd name="connsiteX3" fmla="*/ 1529384 w 5597917"/>
              <a:gd name="connsiteY3" fmla="*/ 464156 h 1901807"/>
              <a:gd name="connsiteX4" fmla="*/ 2080965 w 5597917"/>
              <a:gd name="connsiteY4" fmla="*/ 494003 h 1901807"/>
              <a:gd name="connsiteX5" fmla="*/ 1412647 w 5597917"/>
              <a:gd name="connsiteY5" fmla="*/ 587362 h 1901807"/>
              <a:gd name="connsiteX6" fmla="*/ 561273 w 5597917"/>
              <a:gd name="connsiteY6" fmla="*/ 363316 h 1901807"/>
              <a:gd name="connsiteX7" fmla="*/ 1899 w 5597917"/>
              <a:gd name="connsiteY7" fmla="*/ 550735 h 1901807"/>
              <a:gd name="connsiteX8" fmla="*/ 310341 w 5597917"/>
              <a:gd name="connsiteY8" fmla="*/ 614247 h 1901807"/>
              <a:gd name="connsiteX9" fmla="*/ 212541 w 5597917"/>
              <a:gd name="connsiteY9" fmla="*/ 827149 h 1901807"/>
              <a:gd name="connsiteX10" fmla="*/ 1720933 w 5597917"/>
              <a:gd name="connsiteY10" fmla="*/ 1111591 h 1901807"/>
              <a:gd name="connsiteX11" fmla="*/ 2111669 w 5597917"/>
              <a:gd name="connsiteY11" fmla="*/ 1259499 h 1901807"/>
              <a:gd name="connsiteX12" fmla="*/ 3287773 w 5597917"/>
              <a:gd name="connsiteY12" fmla="*/ 1147437 h 1901807"/>
              <a:gd name="connsiteX13" fmla="*/ 4316591 w 5597917"/>
              <a:gd name="connsiteY13" fmla="*/ 1559371 h 1901807"/>
              <a:gd name="connsiteX14" fmla="*/ 4742905 w 5597917"/>
              <a:gd name="connsiteY14" fmla="*/ 1824252 h 1901807"/>
              <a:gd name="connsiteX15" fmla="*/ 4851651 w 5597917"/>
              <a:gd name="connsiteY15" fmla="*/ 1901807 h 1901807"/>
              <a:gd name="connsiteX16" fmla="*/ 5597917 w 5597917"/>
              <a:gd name="connsiteY16" fmla="*/ 1901807 h 1901807"/>
              <a:gd name="connsiteX17" fmla="*/ 5597917 w 5597917"/>
              <a:gd name="connsiteY17" fmla="*/ 1232794 h 1901807"/>
              <a:gd name="connsiteX18" fmla="*/ 4685117 w 5597917"/>
              <a:gd name="connsiteY18" fmla="*/ 765898 h 1901807"/>
              <a:gd name="connsiteX19" fmla="*/ 3487271 w 5597917"/>
              <a:gd name="connsiteY19" fmla="*/ 190080 h 1901807"/>
              <a:gd name="connsiteX20" fmla="*/ 2733465 w 5597917"/>
              <a:gd name="connsiteY20" fmla="*/ 1140 h 1901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597917" h="1901807">
                <a:moveTo>
                  <a:pt x="2733465" y="1140"/>
                </a:moveTo>
                <a:cubicBezTo>
                  <a:pt x="2515861" y="10168"/>
                  <a:pt x="2337066" y="71095"/>
                  <a:pt x="2212509" y="123606"/>
                </a:cubicBezTo>
                <a:cubicBezTo>
                  <a:pt x="2038729" y="176675"/>
                  <a:pt x="1610586" y="72641"/>
                  <a:pt x="1332068" y="155636"/>
                </a:cubicBezTo>
                <a:cubicBezTo>
                  <a:pt x="1203328" y="243513"/>
                  <a:pt x="1343914" y="451090"/>
                  <a:pt x="1529384" y="464156"/>
                </a:cubicBezTo>
                <a:cubicBezTo>
                  <a:pt x="1687061" y="507770"/>
                  <a:pt x="1897105" y="484055"/>
                  <a:pt x="2080965" y="494003"/>
                </a:cubicBezTo>
                <a:cubicBezTo>
                  <a:pt x="1929263" y="607415"/>
                  <a:pt x="1635419" y="556243"/>
                  <a:pt x="1412647" y="587362"/>
                </a:cubicBezTo>
                <a:cubicBezTo>
                  <a:pt x="1095190" y="486496"/>
                  <a:pt x="878729" y="426776"/>
                  <a:pt x="561273" y="363316"/>
                </a:cubicBezTo>
                <a:cubicBezTo>
                  <a:pt x="260104" y="319806"/>
                  <a:pt x="-26103" y="343627"/>
                  <a:pt x="1899" y="550735"/>
                </a:cubicBezTo>
                <a:lnTo>
                  <a:pt x="310341" y="614247"/>
                </a:lnTo>
                <a:cubicBezTo>
                  <a:pt x="200434" y="659032"/>
                  <a:pt x="116713" y="812291"/>
                  <a:pt x="212541" y="827149"/>
                </a:cubicBezTo>
                <a:cubicBezTo>
                  <a:pt x="766460" y="892038"/>
                  <a:pt x="1189458" y="1009296"/>
                  <a:pt x="1720933" y="1111591"/>
                </a:cubicBezTo>
                <a:cubicBezTo>
                  <a:pt x="1822501" y="1153414"/>
                  <a:pt x="2021324" y="1243862"/>
                  <a:pt x="2111669" y="1259499"/>
                </a:cubicBezTo>
                <a:cubicBezTo>
                  <a:pt x="2385277" y="1277319"/>
                  <a:pt x="2878515" y="1086237"/>
                  <a:pt x="3287773" y="1147437"/>
                </a:cubicBezTo>
                <a:cubicBezTo>
                  <a:pt x="3715732" y="1186194"/>
                  <a:pt x="4000093" y="1394532"/>
                  <a:pt x="4316591" y="1559371"/>
                </a:cubicBezTo>
                <a:cubicBezTo>
                  <a:pt x="4474840" y="1641790"/>
                  <a:pt x="4607410" y="1729076"/>
                  <a:pt x="4742905" y="1824252"/>
                </a:cubicBezTo>
                <a:lnTo>
                  <a:pt x="4851651" y="1901807"/>
                </a:lnTo>
                <a:lnTo>
                  <a:pt x="5597917" y="1901807"/>
                </a:lnTo>
                <a:lnTo>
                  <a:pt x="5597917" y="1232794"/>
                </a:lnTo>
                <a:lnTo>
                  <a:pt x="4685117" y="765898"/>
                </a:lnTo>
                <a:cubicBezTo>
                  <a:pt x="4181098" y="550268"/>
                  <a:pt x="3871590" y="398229"/>
                  <a:pt x="3487271" y="190080"/>
                </a:cubicBezTo>
                <a:cubicBezTo>
                  <a:pt x="3207480" y="34988"/>
                  <a:pt x="2951068" y="-7887"/>
                  <a:pt x="2733465" y="114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Up Arrow 3">
            <a:extLst>
              <a:ext uri="{FF2B5EF4-FFF2-40B4-BE49-F238E27FC236}">
                <a16:creationId xmlns:a16="http://schemas.microsoft.com/office/drawing/2014/main" id="{A70A0E06-721F-4A3A-9DB8-E240B58048D3}"/>
              </a:ext>
            </a:extLst>
          </p:cNvPr>
          <p:cNvSpPr/>
          <p:nvPr/>
        </p:nvSpPr>
        <p:spPr>
          <a:xfrm>
            <a:off x="2441860" y="1733999"/>
            <a:ext cx="1215499" cy="1562784"/>
          </a:xfrm>
          <a:prstGeom prst="upArrow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Up Arrow 4">
            <a:extLst>
              <a:ext uri="{FF2B5EF4-FFF2-40B4-BE49-F238E27FC236}">
                <a16:creationId xmlns:a16="http://schemas.microsoft.com/office/drawing/2014/main" id="{1C5A3C70-CDCC-4C09-B2C8-367B14EDED03}"/>
              </a:ext>
            </a:extLst>
          </p:cNvPr>
          <p:cNvSpPr/>
          <p:nvPr/>
        </p:nvSpPr>
        <p:spPr>
          <a:xfrm rot="10800000">
            <a:off x="4321861" y="1742527"/>
            <a:ext cx="1215499" cy="1562784"/>
          </a:xfrm>
          <a:prstGeom prst="upArrow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86B64C9-C9B3-4A4F-9046-89261335D295}"/>
              </a:ext>
            </a:extLst>
          </p:cNvPr>
          <p:cNvSpPr txBox="1"/>
          <p:nvPr/>
        </p:nvSpPr>
        <p:spPr>
          <a:xfrm>
            <a:off x="1050957" y="2636150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45%</a:t>
            </a:r>
            <a:endParaRPr lang="ko-KR" altLang="en-US" sz="2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B78A01-C0C0-42C7-A814-206E9184D530}"/>
              </a:ext>
            </a:extLst>
          </p:cNvPr>
          <p:cNvSpPr txBox="1"/>
          <p:nvPr/>
        </p:nvSpPr>
        <p:spPr>
          <a:xfrm>
            <a:off x="753857" y="1709493"/>
            <a:ext cx="15303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609978D-A5C7-4104-9F21-B1F610653080}"/>
              </a:ext>
            </a:extLst>
          </p:cNvPr>
          <p:cNvSpPr txBox="1"/>
          <p:nvPr/>
        </p:nvSpPr>
        <p:spPr>
          <a:xfrm>
            <a:off x="6091466" y="190284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18%</a:t>
            </a:r>
            <a:endParaRPr lang="ko-KR" altLang="en-US" sz="2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9CDAF1-1C1A-43CD-828C-78E1C73EB08B}"/>
              </a:ext>
            </a:extLst>
          </p:cNvPr>
          <p:cNvSpPr txBox="1"/>
          <p:nvPr/>
        </p:nvSpPr>
        <p:spPr>
          <a:xfrm>
            <a:off x="5794366" y="3014165"/>
            <a:ext cx="15303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79541DA-A3FA-472F-9664-10EAA9F70609}"/>
              </a:ext>
            </a:extLst>
          </p:cNvPr>
          <p:cNvSpPr txBox="1"/>
          <p:nvPr/>
        </p:nvSpPr>
        <p:spPr>
          <a:xfrm>
            <a:off x="6091466" y="3864192"/>
            <a:ext cx="12603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3"/>
                </a:solidFill>
                <a:cs typeface="B Nazanin" panose="00000700000000000000" pitchFamily="2" charset="-78"/>
              </a:rPr>
              <a:t>45</a:t>
            </a:r>
            <a:r>
              <a:rPr lang="en-US" altLang="ko-KR" sz="24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2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C5FB908-2A48-4D89-A0D3-288CC16D6C9B}"/>
              </a:ext>
            </a:extLst>
          </p:cNvPr>
          <p:cNvSpPr txBox="1"/>
          <p:nvPr/>
        </p:nvSpPr>
        <p:spPr>
          <a:xfrm>
            <a:off x="7386280" y="3779454"/>
            <a:ext cx="431480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55A1A21-8598-46FD-96EB-FC38B6E38880}"/>
              </a:ext>
            </a:extLst>
          </p:cNvPr>
          <p:cNvSpPr txBox="1"/>
          <p:nvPr/>
        </p:nvSpPr>
        <p:spPr>
          <a:xfrm>
            <a:off x="6091465" y="4723109"/>
            <a:ext cx="560961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CF494C3-FDAC-474B-9624-841A937CC048}"/>
              </a:ext>
            </a:extLst>
          </p:cNvPr>
          <p:cNvSpPr txBox="1"/>
          <p:nvPr/>
        </p:nvSpPr>
        <p:spPr>
          <a:xfrm>
            <a:off x="7468386" y="2145088"/>
            <a:ext cx="4232696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chemeClr val="accent1"/>
                </a:solidFill>
                <a:cs typeface="B Nazanin" panose="00000700000000000000" pitchFamily="2" charset="-78"/>
              </a:rPr>
              <a:t>طرح ارائه اسلاید متن را پاک کنید برای ارائه شما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Google Shape;11;p2">
            <a:extLst>
              <a:ext uri="{FF2B5EF4-FFF2-40B4-BE49-F238E27FC236}">
                <a16:creationId xmlns:a16="http://schemas.microsoft.com/office/drawing/2014/main" id="{3E247966-F04E-4102-8CB1-67C7D1C25E22}"/>
              </a:ext>
            </a:extLst>
          </p:cNvPr>
          <p:cNvSpPr/>
          <p:nvPr/>
        </p:nvSpPr>
        <p:spPr>
          <a:xfrm rot="940774">
            <a:off x="3072678" y="463786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FD290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Google Shape;11;p2">
            <a:extLst>
              <a:ext uri="{FF2B5EF4-FFF2-40B4-BE49-F238E27FC236}">
                <a16:creationId xmlns:a16="http://schemas.microsoft.com/office/drawing/2014/main" id="{240D95E5-D556-4E10-8732-9D4D1410D99C}"/>
              </a:ext>
            </a:extLst>
          </p:cNvPr>
          <p:cNvSpPr/>
          <p:nvPr/>
        </p:nvSpPr>
        <p:spPr>
          <a:xfrm rot="940774">
            <a:off x="8674328" y="463785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FD290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23" name="Gráfico 46">
            <a:extLst>
              <a:ext uri="{FF2B5EF4-FFF2-40B4-BE49-F238E27FC236}">
                <a16:creationId xmlns:a16="http://schemas.microsoft.com/office/drawing/2014/main" id="{97296D64-91DC-4DA8-B80D-4908B2115FA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13">
            <a:off x="-596372" y="811353"/>
            <a:ext cx="1764267" cy="586008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4" name="Gráfico 48">
            <a:extLst>
              <a:ext uri="{FF2B5EF4-FFF2-40B4-BE49-F238E27FC236}">
                <a16:creationId xmlns:a16="http://schemas.microsoft.com/office/drawing/2014/main" id="{B33C71C8-7604-497C-B576-038BB49755C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6200004" flipH="1">
            <a:off x="11016849" y="5737327"/>
            <a:ext cx="1764279" cy="58602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272D1A23-DDD0-4358-95E7-D2A6D14B4325}"/>
              </a:ext>
            </a:extLst>
          </p:cNvPr>
          <p:cNvSpPr/>
          <p:nvPr/>
        </p:nvSpPr>
        <p:spPr>
          <a:xfrm>
            <a:off x="6890298" y="469446"/>
            <a:ext cx="4048125" cy="5919109"/>
          </a:xfrm>
          <a:custGeom>
            <a:avLst/>
            <a:gdLst>
              <a:gd name="connsiteX0" fmla="*/ 4048125 w 4048125"/>
              <a:gd name="connsiteY0" fmla="*/ 1306862 h 5919109"/>
              <a:gd name="connsiteX1" fmla="*/ 4048125 w 4048125"/>
              <a:gd name="connsiteY1" fmla="*/ 1535638 h 5919109"/>
              <a:gd name="connsiteX2" fmla="*/ 4026686 w 4048125"/>
              <a:gd name="connsiteY2" fmla="*/ 1542420 h 5919109"/>
              <a:gd name="connsiteX3" fmla="*/ 3991006 w 4048125"/>
              <a:gd name="connsiteY3" fmla="*/ 1580788 h 5919109"/>
              <a:gd name="connsiteX4" fmla="*/ 3991006 w 4048125"/>
              <a:gd name="connsiteY4" fmla="*/ 1331988 h 5919109"/>
              <a:gd name="connsiteX5" fmla="*/ 4048125 w 4048125"/>
              <a:gd name="connsiteY5" fmla="*/ 895012 h 5919109"/>
              <a:gd name="connsiteX6" fmla="*/ 4048125 w 4048125"/>
              <a:gd name="connsiteY6" fmla="*/ 1202794 h 5919109"/>
              <a:gd name="connsiteX7" fmla="*/ 4014278 w 4048125"/>
              <a:gd name="connsiteY7" fmla="*/ 1210455 h 5919109"/>
              <a:gd name="connsiteX8" fmla="*/ 3992565 w 4048125"/>
              <a:gd name="connsiteY8" fmla="*/ 1204568 h 5919109"/>
              <a:gd name="connsiteX9" fmla="*/ 3991006 w 4048125"/>
              <a:gd name="connsiteY9" fmla="*/ 1204670 h 5919109"/>
              <a:gd name="connsiteX10" fmla="*/ 3991006 w 4048125"/>
              <a:gd name="connsiteY10" fmla="*/ 917778 h 5919109"/>
              <a:gd name="connsiteX11" fmla="*/ 4034127 w 4048125"/>
              <a:gd name="connsiteY11" fmla="*/ 897322 h 5919109"/>
              <a:gd name="connsiteX12" fmla="*/ 4048125 w 4048125"/>
              <a:gd name="connsiteY12" fmla="*/ 692729 h 5919109"/>
              <a:gd name="connsiteX13" fmla="*/ 4048125 w 4048125"/>
              <a:gd name="connsiteY13" fmla="*/ 782304 h 5919109"/>
              <a:gd name="connsiteX14" fmla="*/ 4031647 w 4048125"/>
              <a:gd name="connsiteY14" fmla="*/ 786667 h 5919109"/>
              <a:gd name="connsiteX15" fmla="*/ 4044054 w 4048125"/>
              <a:gd name="connsiteY15" fmla="*/ 758413 h 5919109"/>
              <a:gd name="connsiteX16" fmla="*/ 4031028 w 4048125"/>
              <a:gd name="connsiteY16" fmla="*/ 717800 h 5919109"/>
              <a:gd name="connsiteX17" fmla="*/ 0 w 4048125"/>
              <a:gd name="connsiteY17" fmla="*/ 0 h 5919109"/>
              <a:gd name="connsiteX18" fmla="*/ 4048125 w 4048125"/>
              <a:gd name="connsiteY18" fmla="*/ 0 h 5919109"/>
              <a:gd name="connsiteX19" fmla="*/ 4048125 w 4048125"/>
              <a:gd name="connsiteY19" fmla="*/ 686179 h 5919109"/>
              <a:gd name="connsiteX20" fmla="*/ 4036612 w 4048125"/>
              <a:gd name="connsiteY20" fmla="*/ 680719 h 5919109"/>
              <a:gd name="connsiteX21" fmla="*/ 4018118 w 4048125"/>
              <a:gd name="connsiteY21" fmla="*/ 601589 h 5919109"/>
              <a:gd name="connsiteX22" fmla="*/ 3991006 w 4048125"/>
              <a:gd name="connsiteY22" fmla="*/ 588487 h 5919109"/>
              <a:gd name="connsiteX23" fmla="*/ 3991006 w 4048125"/>
              <a:gd name="connsiteY23" fmla="*/ 424453 h 5919109"/>
              <a:gd name="connsiteX24" fmla="*/ 3992875 w 4048125"/>
              <a:gd name="connsiteY24" fmla="*/ 422621 h 5919109"/>
              <a:gd name="connsiteX25" fmla="*/ 4004004 w 4048125"/>
              <a:gd name="connsiteY25" fmla="*/ 399923 h 5919109"/>
              <a:gd name="connsiteX26" fmla="*/ 3991006 w 4048125"/>
              <a:gd name="connsiteY26" fmla="*/ 377025 h 5919109"/>
              <a:gd name="connsiteX27" fmla="*/ 3991006 w 4048125"/>
              <a:gd name="connsiteY27" fmla="*/ 57119 h 5919109"/>
              <a:gd name="connsiteX28" fmla="*/ 57119 w 4048125"/>
              <a:gd name="connsiteY28" fmla="*/ 57119 h 5919109"/>
              <a:gd name="connsiteX29" fmla="*/ 57119 w 4048125"/>
              <a:gd name="connsiteY29" fmla="*/ 5861990 h 5919109"/>
              <a:gd name="connsiteX30" fmla="*/ 3991006 w 4048125"/>
              <a:gd name="connsiteY30" fmla="*/ 5861990 h 5919109"/>
              <a:gd name="connsiteX31" fmla="*/ 3991006 w 4048125"/>
              <a:gd name="connsiteY31" fmla="*/ 1858653 h 5919109"/>
              <a:gd name="connsiteX32" fmla="*/ 4048125 w 4048125"/>
              <a:gd name="connsiteY32" fmla="*/ 1835836 h 5919109"/>
              <a:gd name="connsiteX33" fmla="*/ 4048125 w 4048125"/>
              <a:gd name="connsiteY33" fmla="*/ 5919109 h 5919109"/>
              <a:gd name="connsiteX34" fmla="*/ 0 w 4048125"/>
              <a:gd name="connsiteY34" fmla="*/ 5919109 h 5919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048125" h="5919109">
                <a:moveTo>
                  <a:pt x="4048125" y="1306862"/>
                </a:moveTo>
                <a:lnTo>
                  <a:pt x="4048125" y="1535638"/>
                </a:lnTo>
                <a:lnTo>
                  <a:pt x="4026686" y="1542420"/>
                </a:lnTo>
                <a:lnTo>
                  <a:pt x="3991006" y="1580788"/>
                </a:lnTo>
                <a:lnTo>
                  <a:pt x="3991006" y="1331988"/>
                </a:lnTo>
                <a:close/>
                <a:moveTo>
                  <a:pt x="4048125" y="895012"/>
                </a:moveTo>
                <a:lnTo>
                  <a:pt x="4048125" y="1202794"/>
                </a:lnTo>
                <a:lnTo>
                  <a:pt x="4014278" y="1210455"/>
                </a:lnTo>
                <a:cubicBezTo>
                  <a:pt x="4006834" y="1206923"/>
                  <a:pt x="3999389" y="1205157"/>
                  <a:pt x="3992565" y="1204568"/>
                </a:cubicBezTo>
                <a:lnTo>
                  <a:pt x="3991006" y="1204670"/>
                </a:lnTo>
                <a:lnTo>
                  <a:pt x="3991006" y="917778"/>
                </a:lnTo>
                <a:lnTo>
                  <a:pt x="4034127" y="897322"/>
                </a:lnTo>
                <a:close/>
                <a:moveTo>
                  <a:pt x="4048125" y="692729"/>
                </a:moveTo>
                <a:lnTo>
                  <a:pt x="4048125" y="782304"/>
                </a:lnTo>
                <a:lnTo>
                  <a:pt x="4031647" y="786667"/>
                </a:lnTo>
                <a:cubicBezTo>
                  <a:pt x="4044054" y="777249"/>
                  <a:pt x="4051500" y="765478"/>
                  <a:pt x="4044054" y="758413"/>
                </a:cubicBezTo>
                <a:cubicBezTo>
                  <a:pt x="4029166" y="741933"/>
                  <a:pt x="4027305" y="728983"/>
                  <a:pt x="4031028" y="717800"/>
                </a:cubicBezTo>
                <a:close/>
                <a:moveTo>
                  <a:pt x="0" y="0"/>
                </a:moveTo>
                <a:lnTo>
                  <a:pt x="4048125" y="0"/>
                </a:lnTo>
                <a:lnTo>
                  <a:pt x="4048125" y="686179"/>
                </a:lnTo>
                <a:lnTo>
                  <a:pt x="4036612" y="680719"/>
                </a:lnTo>
                <a:cubicBezTo>
                  <a:pt x="4027307" y="655998"/>
                  <a:pt x="4037543" y="622006"/>
                  <a:pt x="4018118" y="601589"/>
                </a:cubicBezTo>
                <a:lnTo>
                  <a:pt x="3991006" y="588487"/>
                </a:lnTo>
                <a:lnTo>
                  <a:pt x="3991006" y="424453"/>
                </a:lnTo>
                <a:lnTo>
                  <a:pt x="3992875" y="422621"/>
                </a:lnTo>
                <a:cubicBezTo>
                  <a:pt x="3999234" y="415705"/>
                  <a:pt x="4003965" y="408421"/>
                  <a:pt x="4004004" y="399923"/>
                </a:cubicBezTo>
                <a:lnTo>
                  <a:pt x="3991006" y="377025"/>
                </a:lnTo>
                <a:lnTo>
                  <a:pt x="3991006" y="57119"/>
                </a:lnTo>
                <a:lnTo>
                  <a:pt x="57119" y="57119"/>
                </a:lnTo>
                <a:lnTo>
                  <a:pt x="57119" y="5861990"/>
                </a:lnTo>
                <a:lnTo>
                  <a:pt x="3991006" y="5861990"/>
                </a:lnTo>
                <a:lnTo>
                  <a:pt x="3991006" y="1858653"/>
                </a:lnTo>
                <a:lnTo>
                  <a:pt x="4048125" y="1835836"/>
                </a:lnTo>
                <a:lnTo>
                  <a:pt x="4048125" y="5919109"/>
                </a:lnTo>
                <a:lnTo>
                  <a:pt x="0" y="5919109"/>
                </a:lnTo>
                <a:close/>
              </a:path>
            </a:pathLst>
          </a:custGeom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0AA73D0-CD26-43CB-9B7D-46D3FC15E328}"/>
              </a:ext>
            </a:extLst>
          </p:cNvPr>
          <p:cNvSpPr txBox="1"/>
          <p:nvPr/>
        </p:nvSpPr>
        <p:spPr>
          <a:xfrm>
            <a:off x="7653444" y="4864240"/>
            <a:ext cx="2899749" cy="76944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>
              <a:lnSpc>
                <a:spcPts val="3000"/>
              </a:lnSpc>
            </a:pPr>
            <a:r>
              <a:rPr lang="fa-IR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  با کیفیت ارائه 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3B2BB0C-9C5F-446D-969C-B5FBBC0E73CF}"/>
              </a:ext>
            </a:extLst>
          </p:cNvPr>
          <p:cNvSpPr txBox="1"/>
          <p:nvPr/>
        </p:nvSpPr>
        <p:spPr>
          <a:xfrm>
            <a:off x="563158" y="4791285"/>
            <a:ext cx="41984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ED6E283-61B2-4015-91F3-2C929D154E06}"/>
              </a:ext>
            </a:extLst>
          </p:cNvPr>
          <p:cNvSpPr txBox="1"/>
          <p:nvPr/>
        </p:nvSpPr>
        <p:spPr>
          <a:xfrm>
            <a:off x="563158" y="5438447"/>
            <a:ext cx="41984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CDF569A-8E1A-4FA9-90E9-E894C8D93BA4}"/>
              </a:ext>
            </a:extLst>
          </p:cNvPr>
          <p:cNvSpPr txBox="1"/>
          <p:nvPr/>
        </p:nvSpPr>
        <p:spPr>
          <a:xfrm>
            <a:off x="563158" y="4556463"/>
            <a:ext cx="41984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solidFill>
                  <a:srgbClr val="C00000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</a:t>
            </a:r>
            <a:endParaRPr lang="ko-KR" altLang="en-US" sz="1400" b="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pic>
        <p:nvPicPr>
          <p:cNvPr id="7" name="Marcador de posición de imagen 6">
            <a:extLst>
              <a:ext uri="{FF2B5EF4-FFF2-40B4-BE49-F238E27FC236}">
                <a16:creationId xmlns:a16="http://schemas.microsoft.com/office/drawing/2014/main" id="{EDBA9DFC-58C2-4685-A9C9-45BCE42E485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8" name="Google Shape;9;p2">
            <a:extLst>
              <a:ext uri="{FF2B5EF4-FFF2-40B4-BE49-F238E27FC236}">
                <a16:creationId xmlns:a16="http://schemas.microsoft.com/office/drawing/2014/main" id="{E41353E0-5CF6-417F-9F34-F695E90B7CD0}"/>
              </a:ext>
            </a:extLst>
          </p:cNvPr>
          <p:cNvGrpSpPr/>
          <p:nvPr/>
        </p:nvGrpSpPr>
        <p:grpSpPr>
          <a:xfrm rot="5400000">
            <a:off x="9067642" y="3706797"/>
            <a:ext cx="3429396" cy="2899749"/>
            <a:chOff x="6998240" y="0"/>
            <a:chExt cx="2145759" cy="1814361"/>
          </a:xfrm>
          <a:solidFill>
            <a:srgbClr val="C00000"/>
          </a:solidFill>
        </p:grpSpPr>
        <p:sp>
          <p:nvSpPr>
            <p:cNvPr id="9" name="Google Shape;10;p2">
              <a:extLst>
                <a:ext uri="{FF2B5EF4-FFF2-40B4-BE49-F238E27FC236}">
                  <a16:creationId xmlns:a16="http://schemas.microsoft.com/office/drawing/2014/main" id="{053FA357-B352-46C3-BBCF-1B91681251F2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1;p2">
              <a:extLst>
                <a:ext uri="{FF2B5EF4-FFF2-40B4-BE49-F238E27FC236}">
                  <a16:creationId xmlns:a16="http://schemas.microsoft.com/office/drawing/2014/main" id="{FC180C4E-43BA-465C-9549-F21D49D60DA5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oogle Shape;13;p2">
            <a:extLst>
              <a:ext uri="{FF2B5EF4-FFF2-40B4-BE49-F238E27FC236}">
                <a16:creationId xmlns:a16="http://schemas.microsoft.com/office/drawing/2014/main" id="{0512CC99-2027-4B8F-8426-FA52C6EFCB91}"/>
              </a:ext>
            </a:extLst>
          </p:cNvPr>
          <p:cNvGrpSpPr/>
          <p:nvPr/>
        </p:nvGrpSpPr>
        <p:grpSpPr>
          <a:xfrm rot="5400000">
            <a:off x="10360" y="-45688"/>
            <a:ext cx="1332602" cy="1353322"/>
            <a:chOff x="0" y="3329129"/>
            <a:chExt cx="1786600" cy="1814379"/>
          </a:xfrm>
          <a:solidFill>
            <a:srgbClr val="C00000"/>
          </a:solidFill>
        </p:grpSpPr>
        <p:sp>
          <p:nvSpPr>
            <p:cNvPr id="16" name="Google Shape;14;p2">
              <a:extLst>
                <a:ext uri="{FF2B5EF4-FFF2-40B4-BE49-F238E27FC236}">
                  <a16:creationId xmlns:a16="http://schemas.microsoft.com/office/drawing/2014/main" id="{7D5BE2FC-754B-435B-9502-80F3C38AD013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5;p2">
              <a:extLst>
                <a:ext uri="{FF2B5EF4-FFF2-40B4-BE49-F238E27FC236}">
                  <a16:creationId xmlns:a16="http://schemas.microsoft.com/office/drawing/2014/main" id="{C49E5592-EB2A-40B3-B720-FEC096350960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0F883FC-6D4D-4B7C-AFFC-42A774246802}"/>
              </a:ext>
            </a:extLst>
          </p:cNvPr>
          <p:cNvSpPr txBox="1"/>
          <p:nvPr/>
        </p:nvSpPr>
        <p:spPr>
          <a:xfrm>
            <a:off x="5691887" y="401988"/>
            <a:ext cx="381642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</a:p>
          <a:p>
            <a:pPr algn="r" rtl="1"/>
            <a:r>
              <a:rPr lang="fa-IR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r" rtl="1"/>
            <a:r>
              <a:rPr lang="fa-IR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ساده</a:t>
            </a:r>
            <a:endParaRPr lang="ko-KR" altLang="en-US" sz="40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D0735ED-E063-4D85-888D-5BFC23B9A2D9}"/>
              </a:ext>
            </a:extLst>
          </p:cNvPr>
          <p:cNvGrpSpPr/>
          <p:nvPr/>
        </p:nvGrpSpPr>
        <p:grpSpPr>
          <a:xfrm>
            <a:off x="5021545" y="2730661"/>
            <a:ext cx="4714503" cy="711368"/>
            <a:chOff x="3017859" y="4310610"/>
            <a:chExt cx="1870812" cy="71136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794AA82-6EF0-4412-9742-1A023FC5F2A2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1C83CC6-4641-4127-A3B7-70B1AF541717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F8E829D-7A55-4CFB-BFB5-48AAE76C991E}"/>
              </a:ext>
            </a:extLst>
          </p:cNvPr>
          <p:cNvGrpSpPr/>
          <p:nvPr/>
        </p:nvGrpSpPr>
        <p:grpSpPr>
          <a:xfrm>
            <a:off x="5021545" y="3615855"/>
            <a:ext cx="4714503" cy="711368"/>
            <a:chOff x="3017859" y="4310610"/>
            <a:chExt cx="1870812" cy="71136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00E9FDA-A6C3-4105-A402-0922C90BDBF9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6FAEFEA-EE0F-4851-A321-2447DF821B3F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CF85335-5F90-47A8-AB5A-5D978C078C89}"/>
              </a:ext>
            </a:extLst>
          </p:cNvPr>
          <p:cNvGrpSpPr/>
          <p:nvPr/>
        </p:nvGrpSpPr>
        <p:grpSpPr>
          <a:xfrm>
            <a:off x="5021545" y="4501051"/>
            <a:ext cx="4714503" cy="711368"/>
            <a:chOff x="3017859" y="4310610"/>
            <a:chExt cx="1870812" cy="71136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CBCB380-9CD5-478C-BF60-D9D23CC4B53F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943A5DF-CD88-46B7-B4C4-A9CF748B85CE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6279037-E129-4324-B367-2A50CF2D7423}"/>
              </a:ext>
            </a:extLst>
          </p:cNvPr>
          <p:cNvGrpSpPr/>
          <p:nvPr/>
        </p:nvGrpSpPr>
        <p:grpSpPr>
          <a:xfrm>
            <a:off x="5021545" y="5386245"/>
            <a:ext cx="4714503" cy="711368"/>
            <a:chOff x="3017859" y="4310610"/>
            <a:chExt cx="1870812" cy="71136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FBD1254-3018-4BBF-BFA7-7101790CCB47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5361931-CAAD-44E0-BC44-35865F91D115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256D6AE-936D-4659-8E23-8434BD4609EB}"/>
              </a:ext>
            </a:extLst>
          </p:cNvPr>
          <p:cNvSpPr/>
          <p:nvPr/>
        </p:nvSpPr>
        <p:spPr>
          <a:xfrm>
            <a:off x="897751" y="197970"/>
            <a:ext cx="3571875" cy="6660030"/>
          </a:xfrm>
          <a:custGeom>
            <a:avLst/>
            <a:gdLst>
              <a:gd name="connsiteX0" fmla="*/ 1478576 w 3571875"/>
              <a:gd name="connsiteY0" fmla="*/ 38 h 6660030"/>
              <a:gd name="connsiteX1" fmla="*/ 1752634 w 3571875"/>
              <a:gd name="connsiteY1" fmla="*/ 1853967 h 6660030"/>
              <a:gd name="connsiteX2" fmla="*/ 1841302 w 3571875"/>
              <a:gd name="connsiteY2" fmla="*/ 1894271 h 6660030"/>
              <a:gd name="connsiteX3" fmla="*/ 2526450 w 3571875"/>
              <a:gd name="connsiteY3" fmla="*/ 338582 h 6660030"/>
              <a:gd name="connsiteX4" fmla="*/ 2252390 w 3571875"/>
              <a:gd name="connsiteY4" fmla="*/ 2039362 h 6660030"/>
              <a:gd name="connsiteX5" fmla="*/ 2357177 w 3571875"/>
              <a:gd name="connsiteY5" fmla="*/ 2748690 h 6660030"/>
              <a:gd name="connsiteX6" fmla="*/ 2800509 w 3571875"/>
              <a:gd name="connsiteY6" fmla="*/ 2297298 h 6660030"/>
              <a:gd name="connsiteX7" fmla="*/ 3558201 w 3571875"/>
              <a:gd name="connsiteY7" fmla="*/ 2192512 h 6660030"/>
              <a:gd name="connsiteX8" fmla="*/ 2816629 w 3571875"/>
              <a:gd name="connsiteY8" fmla="*/ 2982446 h 6660030"/>
              <a:gd name="connsiteX9" fmla="*/ 2147603 w 3571875"/>
              <a:gd name="connsiteY9" fmla="*/ 4062562 h 6660030"/>
              <a:gd name="connsiteX10" fmla="*/ 2418205 w 3571875"/>
              <a:gd name="connsiteY10" fmla="*/ 6655906 h 6660030"/>
              <a:gd name="connsiteX11" fmla="*/ 664638 w 3571875"/>
              <a:gd name="connsiteY11" fmla="*/ 6657316 h 6660030"/>
              <a:gd name="connsiteX12" fmla="*/ 882096 w 3571875"/>
              <a:gd name="connsiteY12" fmla="*/ 4151230 h 6660030"/>
              <a:gd name="connsiteX13" fmla="*/ 610051 w 3571875"/>
              <a:gd name="connsiteY13" fmla="*/ 3497048 h 6660030"/>
              <a:gd name="connsiteX14" fmla="*/ 563582 w 3571875"/>
              <a:gd name="connsiteY14" fmla="*/ 3314589 h 6660030"/>
              <a:gd name="connsiteX15" fmla="*/ 583679 w 3571875"/>
              <a:gd name="connsiteY15" fmla="*/ 3338552 h 6660030"/>
              <a:gd name="connsiteX16" fmla="*/ 778683 w 3571875"/>
              <a:gd name="connsiteY16" fmla="*/ 3532381 h 6660030"/>
              <a:gd name="connsiteX17" fmla="*/ 1208006 w 3571875"/>
              <a:gd name="connsiteY17" fmla="*/ 4169989 h 6660030"/>
              <a:gd name="connsiteX18" fmla="*/ 968547 w 3571875"/>
              <a:gd name="connsiteY18" fmla="*/ 3457217 h 6660030"/>
              <a:gd name="connsiteX19" fmla="*/ 1031811 w 3571875"/>
              <a:gd name="connsiteY19" fmla="*/ 3446052 h 6660030"/>
              <a:gd name="connsiteX20" fmla="*/ 1769345 w 3571875"/>
              <a:gd name="connsiteY20" fmla="*/ 4175884 h 6660030"/>
              <a:gd name="connsiteX21" fmla="*/ 1251151 w 3571875"/>
              <a:gd name="connsiteY21" fmla="*/ 3336622 h 6660030"/>
              <a:gd name="connsiteX22" fmla="*/ 1287481 w 3571875"/>
              <a:gd name="connsiteY22" fmla="*/ 3308250 h 6660030"/>
              <a:gd name="connsiteX23" fmla="*/ 2138940 w 3571875"/>
              <a:gd name="connsiteY23" fmla="*/ 3933367 h 6660030"/>
              <a:gd name="connsiteX24" fmla="*/ 1451037 w 3571875"/>
              <a:gd name="connsiteY24" fmla="*/ 3138909 h 6660030"/>
              <a:gd name="connsiteX25" fmla="*/ 1466328 w 3571875"/>
              <a:gd name="connsiteY25" fmla="*/ 3086477 h 6660030"/>
              <a:gd name="connsiteX26" fmla="*/ 2378214 w 3571875"/>
              <a:gd name="connsiteY26" fmla="*/ 3364105 h 6660030"/>
              <a:gd name="connsiteX27" fmla="*/ 1554977 w 3571875"/>
              <a:gd name="connsiteY27" fmla="*/ 2858662 h 6660030"/>
              <a:gd name="connsiteX28" fmla="*/ 1291754 w 3571875"/>
              <a:gd name="connsiteY28" fmla="*/ 2554725 h 6660030"/>
              <a:gd name="connsiteX29" fmla="*/ 1645765 w 3571875"/>
              <a:gd name="connsiteY29" fmla="*/ 2531328 h 6660030"/>
              <a:gd name="connsiteX30" fmla="*/ 1967388 w 3571875"/>
              <a:gd name="connsiteY30" fmla="*/ 2247544 h 6660030"/>
              <a:gd name="connsiteX31" fmla="*/ 1360398 w 3571875"/>
              <a:gd name="connsiteY31" fmla="*/ 2273927 h 6660030"/>
              <a:gd name="connsiteX32" fmla="*/ 656578 w 3571875"/>
              <a:gd name="connsiteY32" fmla="*/ 2163355 h 6660030"/>
              <a:gd name="connsiteX33" fmla="*/ 319650 w 3571875"/>
              <a:gd name="connsiteY33" fmla="*/ 1843994 h 6660030"/>
              <a:gd name="connsiteX34" fmla="*/ 197278 w 3571875"/>
              <a:gd name="connsiteY34" fmla="*/ 1729740 h 6660030"/>
              <a:gd name="connsiteX35" fmla="*/ 112311 w 3571875"/>
              <a:gd name="connsiteY35" fmla="*/ 1541621 h 6660030"/>
              <a:gd name="connsiteX36" fmla="*/ 76039 w 3571875"/>
              <a:gd name="connsiteY36" fmla="*/ 983426 h 6660030"/>
              <a:gd name="connsiteX37" fmla="*/ 761185 w 3571875"/>
              <a:gd name="connsiteY37" fmla="*/ 2136087 h 6660030"/>
              <a:gd name="connsiteX38" fmla="*/ 849852 w 3571875"/>
              <a:gd name="connsiteY38" fmla="*/ 2063542 h 6660030"/>
              <a:gd name="connsiteX39" fmla="*/ 720883 w 3571875"/>
              <a:gd name="connsiteY39" fmla="*/ 217673 h 6660030"/>
              <a:gd name="connsiteX40" fmla="*/ 1252879 w 3571875"/>
              <a:gd name="connsiteY40" fmla="*/ 1894270 h 6660030"/>
              <a:gd name="connsiteX41" fmla="*/ 1333486 w 3571875"/>
              <a:gd name="connsiteY41" fmla="*/ 1878148 h 6660030"/>
              <a:gd name="connsiteX42" fmla="*/ 1478576 w 3571875"/>
              <a:gd name="connsiteY42" fmla="*/ 38 h 666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571875" h="6660030">
                <a:moveTo>
                  <a:pt x="1478576" y="38"/>
                </a:moveTo>
                <a:cubicBezTo>
                  <a:pt x="1716364" y="-8025"/>
                  <a:pt x="1731139" y="1562443"/>
                  <a:pt x="1752634" y="1853967"/>
                </a:cubicBezTo>
                <a:cubicBezTo>
                  <a:pt x="1758009" y="1943976"/>
                  <a:pt x="1788909" y="1942633"/>
                  <a:pt x="1841302" y="1894271"/>
                </a:cubicBezTo>
                <a:cubicBezTo>
                  <a:pt x="2083119" y="1391829"/>
                  <a:pt x="2228209" y="244541"/>
                  <a:pt x="2526450" y="338582"/>
                </a:cubicBezTo>
                <a:cubicBezTo>
                  <a:pt x="2819318" y="427247"/>
                  <a:pt x="2346430" y="1491243"/>
                  <a:pt x="2252390" y="2039362"/>
                </a:cubicBezTo>
                <a:lnTo>
                  <a:pt x="2357177" y="2748690"/>
                </a:lnTo>
                <a:cubicBezTo>
                  <a:pt x="2472713" y="2598226"/>
                  <a:pt x="2620490" y="2439702"/>
                  <a:pt x="2800509" y="2297298"/>
                </a:cubicBezTo>
                <a:cubicBezTo>
                  <a:pt x="3085315" y="1923825"/>
                  <a:pt x="3668362" y="2050108"/>
                  <a:pt x="3558201" y="2192512"/>
                </a:cubicBezTo>
                <a:cubicBezTo>
                  <a:pt x="3311010" y="2480005"/>
                  <a:pt x="3023516" y="2630468"/>
                  <a:pt x="2816629" y="2982446"/>
                </a:cubicBezTo>
                <a:cubicBezTo>
                  <a:pt x="2593620" y="3382786"/>
                  <a:pt x="2402855" y="3758947"/>
                  <a:pt x="2147603" y="4062562"/>
                </a:cubicBezTo>
                <a:cubicBezTo>
                  <a:pt x="2177158" y="4355430"/>
                  <a:pt x="2380589" y="6411402"/>
                  <a:pt x="2418205" y="6655906"/>
                </a:cubicBezTo>
                <a:cubicBezTo>
                  <a:pt x="1885708" y="6645972"/>
                  <a:pt x="1197135" y="6667251"/>
                  <a:pt x="664638" y="6657316"/>
                </a:cubicBezTo>
                <a:cubicBezTo>
                  <a:pt x="678072" y="6442369"/>
                  <a:pt x="876722" y="4470965"/>
                  <a:pt x="882096" y="4151230"/>
                </a:cubicBezTo>
                <a:cubicBezTo>
                  <a:pt x="764210" y="3942663"/>
                  <a:pt x="675796" y="3723894"/>
                  <a:pt x="610051" y="3497048"/>
                </a:cubicBezTo>
                <a:lnTo>
                  <a:pt x="563582" y="3314589"/>
                </a:lnTo>
                <a:lnTo>
                  <a:pt x="583679" y="3338552"/>
                </a:lnTo>
                <a:cubicBezTo>
                  <a:pt x="645312" y="3404984"/>
                  <a:pt x="710648" y="3469385"/>
                  <a:pt x="778683" y="3532381"/>
                </a:cubicBezTo>
                <a:cubicBezTo>
                  <a:pt x="921791" y="3744917"/>
                  <a:pt x="1039917" y="4222151"/>
                  <a:pt x="1208006" y="4169989"/>
                </a:cubicBezTo>
                <a:cubicBezTo>
                  <a:pt x="1290638" y="4110896"/>
                  <a:pt x="995628" y="3575908"/>
                  <a:pt x="968547" y="3457217"/>
                </a:cubicBezTo>
                <a:cubicBezTo>
                  <a:pt x="950162" y="3411591"/>
                  <a:pt x="1010385" y="3409735"/>
                  <a:pt x="1031811" y="3446052"/>
                </a:cubicBezTo>
                <a:cubicBezTo>
                  <a:pt x="1245895" y="3721630"/>
                  <a:pt x="1648222" y="4284345"/>
                  <a:pt x="1769345" y="4175884"/>
                </a:cubicBezTo>
                <a:cubicBezTo>
                  <a:pt x="1856171" y="4101517"/>
                  <a:pt x="1347237" y="3477905"/>
                  <a:pt x="1251151" y="3336622"/>
                </a:cubicBezTo>
                <a:cubicBezTo>
                  <a:pt x="1227908" y="3311659"/>
                  <a:pt x="1202055" y="3237747"/>
                  <a:pt x="1287481" y="3308250"/>
                </a:cubicBezTo>
                <a:cubicBezTo>
                  <a:pt x="1533215" y="3521621"/>
                  <a:pt x="2031340" y="4065384"/>
                  <a:pt x="2138940" y="3933367"/>
                </a:cubicBezTo>
                <a:cubicBezTo>
                  <a:pt x="2229323" y="3835229"/>
                  <a:pt x="1567106" y="3254653"/>
                  <a:pt x="1451037" y="3138909"/>
                </a:cubicBezTo>
                <a:cubicBezTo>
                  <a:pt x="1414739" y="3103710"/>
                  <a:pt x="1426609" y="3091064"/>
                  <a:pt x="1466328" y="3086477"/>
                </a:cubicBezTo>
                <a:cubicBezTo>
                  <a:pt x="1768349" y="3167413"/>
                  <a:pt x="2309129" y="3525279"/>
                  <a:pt x="2378214" y="3364105"/>
                </a:cubicBezTo>
                <a:cubicBezTo>
                  <a:pt x="2447619" y="3207181"/>
                  <a:pt x="1822377" y="3019123"/>
                  <a:pt x="1554977" y="2858662"/>
                </a:cubicBezTo>
                <a:lnTo>
                  <a:pt x="1291754" y="2554725"/>
                </a:lnTo>
                <a:cubicBezTo>
                  <a:pt x="1397968" y="2560633"/>
                  <a:pt x="1519398" y="2555781"/>
                  <a:pt x="1645765" y="2531328"/>
                </a:cubicBezTo>
                <a:cubicBezTo>
                  <a:pt x="1908681" y="2546827"/>
                  <a:pt x="2068209" y="2252788"/>
                  <a:pt x="1967388" y="2247544"/>
                </a:cubicBezTo>
                <a:cubicBezTo>
                  <a:pt x="1754778" y="2247496"/>
                  <a:pt x="1585682" y="2314690"/>
                  <a:pt x="1360398" y="2273927"/>
                </a:cubicBezTo>
                <a:cubicBezTo>
                  <a:pt x="1108658" y="2222332"/>
                  <a:pt x="878989" y="2165872"/>
                  <a:pt x="656578" y="2163355"/>
                </a:cubicBezTo>
                <a:cubicBezTo>
                  <a:pt x="628154" y="2133440"/>
                  <a:pt x="498921" y="2011589"/>
                  <a:pt x="319650" y="1843994"/>
                </a:cubicBezTo>
                <a:lnTo>
                  <a:pt x="197278" y="1729740"/>
                </a:lnTo>
                <a:lnTo>
                  <a:pt x="112311" y="1541621"/>
                </a:lnTo>
                <a:cubicBezTo>
                  <a:pt x="3493" y="1287041"/>
                  <a:pt x="-56961" y="1066719"/>
                  <a:pt x="76039" y="983426"/>
                </a:cubicBezTo>
                <a:cubicBezTo>
                  <a:pt x="252028" y="940436"/>
                  <a:pt x="632215" y="1961441"/>
                  <a:pt x="761185" y="2136087"/>
                </a:cubicBezTo>
                <a:cubicBezTo>
                  <a:pt x="801488" y="2214005"/>
                  <a:pt x="874034" y="2134743"/>
                  <a:pt x="849852" y="2063542"/>
                </a:cubicBezTo>
                <a:cubicBezTo>
                  <a:pt x="726257" y="1453626"/>
                  <a:pt x="433390" y="255288"/>
                  <a:pt x="720883" y="217673"/>
                </a:cubicBezTo>
                <a:cubicBezTo>
                  <a:pt x="922399" y="186774"/>
                  <a:pt x="1173617" y="1600060"/>
                  <a:pt x="1252879" y="1894270"/>
                </a:cubicBezTo>
                <a:cubicBezTo>
                  <a:pt x="1259597" y="1954723"/>
                  <a:pt x="1329456" y="2075632"/>
                  <a:pt x="1333486" y="1878148"/>
                </a:cubicBezTo>
                <a:cubicBezTo>
                  <a:pt x="1330800" y="1297789"/>
                  <a:pt x="1174961" y="-8024"/>
                  <a:pt x="1478576" y="3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1" dirty="0">
              <a:cs typeface="B Nazanin" panose="00000700000000000000" pitchFamily="2" charset="-78"/>
            </a:endParaRPr>
          </a:p>
        </p:txBody>
      </p:sp>
      <p:grpSp>
        <p:nvGrpSpPr>
          <p:cNvPr id="24" name="Google Shape;9;p2">
            <a:extLst>
              <a:ext uri="{FF2B5EF4-FFF2-40B4-BE49-F238E27FC236}">
                <a16:creationId xmlns:a16="http://schemas.microsoft.com/office/drawing/2014/main" id="{F2285791-97FD-4E9B-9C19-B3D9B0C9A220}"/>
              </a:ext>
            </a:extLst>
          </p:cNvPr>
          <p:cNvGrpSpPr/>
          <p:nvPr/>
        </p:nvGrpSpPr>
        <p:grpSpPr>
          <a:xfrm rot="5400000">
            <a:off x="10110408" y="4749563"/>
            <a:ext cx="2299367" cy="1944245"/>
            <a:chOff x="6998240" y="0"/>
            <a:chExt cx="2145759" cy="1814361"/>
          </a:xfrm>
          <a:solidFill>
            <a:srgbClr val="C00000"/>
          </a:solidFill>
        </p:grpSpPr>
        <p:sp>
          <p:nvSpPr>
            <p:cNvPr id="25" name="Google Shape;10;p2">
              <a:extLst>
                <a:ext uri="{FF2B5EF4-FFF2-40B4-BE49-F238E27FC236}">
                  <a16:creationId xmlns:a16="http://schemas.microsoft.com/office/drawing/2014/main" id="{71A4207C-5ACB-412D-BDA6-3BEE5CE2BB3E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1;p2">
              <a:extLst>
                <a:ext uri="{FF2B5EF4-FFF2-40B4-BE49-F238E27FC236}">
                  <a16:creationId xmlns:a16="http://schemas.microsoft.com/office/drawing/2014/main" id="{37A8FF2B-41C4-4417-AF13-D65C2F8D4B2B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3;p2">
            <a:extLst>
              <a:ext uri="{FF2B5EF4-FFF2-40B4-BE49-F238E27FC236}">
                <a16:creationId xmlns:a16="http://schemas.microsoft.com/office/drawing/2014/main" id="{5D1500E2-EE3E-4E27-BE94-3E4F7AD56F89}"/>
              </a:ext>
            </a:extLst>
          </p:cNvPr>
          <p:cNvGrpSpPr/>
          <p:nvPr/>
        </p:nvGrpSpPr>
        <p:grpSpPr>
          <a:xfrm rot="5400000">
            <a:off x="10360" y="-45688"/>
            <a:ext cx="1332602" cy="1353322"/>
            <a:chOff x="0" y="3329129"/>
            <a:chExt cx="1786600" cy="1814379"/>
          </a:xfrm>
          <a:solidFill>
            <a:srgbClr val="C00000"/>
          </a:solidFill>
        </p:grpSpPr>
        <p:sp>
          <p:nvSpPr>
            <p:cNvPr id="29" name="Google Shape;14;p2">
              <a:extLst>
                <a:ext uri="{FF2B5EF4-FFF2-40B4-BE49-F238E27FC236}">
                  <a16:creationId xmlns:a16="http://schemas.microsoft.com/office/drawing/2014/main" id="{88BB6474-72DC-4006-A72C-35ABFC635353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5;p2">
              <a:extLst>
                <a:ext uri="{FF2B5EF4-FFF2-40B4-BE49-F238E27FC236}">
                  <a16:creationId xmlns:a16="http://schemas.microsoft.com/office/drawing/2014/main" id="{9043FE57-A319-49C8-820C-479664E3C102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1E05A739-C54D-47C2-AC89-150806E3C985}"/>
              </a:ext>
            </a:extLst>
          </p:cNvPr>
          <p:cNvSpPr/>
          <p:nvPr/>
        </p:nvSpPr>
        <p:spPr>
          <a:xfrm>
            <a:off x="9963930" y="2722134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76B5EABD-D8FE-AA2F-7A37-08CF6A41451A}"/>
              </a:ext>
            </a:extLst>
          </p:cNvPr>
          <p:cNvSpPr/>
          <p:nvPr/>
        </p:nvSpPr>
        <p:spPr>
          <a:xfrm>
            <a:off x="9963930" y="3607328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EAA5CCF-0AC7-6A15-14AF-0FCF3A7EFDE3}"/>
              </a:ext>
            </a:extLst>
          </p:cNvPr>
          <p:cNvSpPr/>
          <p:nvPr/>
        </p:nvSpPr>
        <p:spPr>
          <a:xfrm>
            <a:off x="9963930" y="4492523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9D6D8A62-91F5-4131-0E9B-387826364C55}"/>
              </a:ext>
            </a:extLst>
          </p:cNvPr>
          <p:cNvSpPr/>
          <p:nvPr/>
        </p:nvSpPr>
        <p:spPr>
          <a:xfrm>
            <a:off x="9963930" y="5377718"/>
            <a:ext cx="648072" cy="64807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4" name="Freeform 9">
            <a:extLst>
              <a:ext uri="{FF2B5EF4-FFF2-40B4-BE49-F238E27FC236}">
                <a16:creationId xmlns:a16="http://schemas.microsoft.com/office/drawing/2014/main" id="{4AF70636-D985-ADA4-E456-E8904D9E99DA}"/>
              </a:ext>
            </a:extLst>
          </p:cNvPr>
          <p:cNvSpPr>
            <a:spLocks noEditPoints="1"/>
          </p:cNvSpPr>
          <p:nvPr/>
        </p:nvSpPr>
        <p:spPr bwMode="auto">
          <a:xfrm>
            <a:off x="10147996" y="3748138"/>
            <a:ext cx="279942" cy="393830"/>
          </a:xfrm>
          <a:custGeom>
            <a:avLst/>
            <a:gdLst>
              <a:gd name="T0" fmla="*/ 2311 w 2753"/>
              <a:gd name="T1" fmla="*/ 580 h 3873"/>
              <a:gd name="T2" fmla="*/ 2433 w 2753"/>
              <a:gd name="T3" fmla="*/ 735 h 3873"/>
              <a:gd name="T4" fmla="*/ 2415 w 2753"/>
              <a:gd name="T5" fmla="*/ 948 h 3873"/>
              <a:gd name="T6" fmla="*/ 2253 w 2753"/>
              <a:gd name="T7" fmla="*/ 1073 h 3873"/>
              <a:gd name="T8" fmla="*/ 2037 w 2753"/>
              <a:gd name="T9" fmla="*/ 1138 h 3873"/>
              <a:gd name="T10" fmla="*/ 1946 w 2753"/>
              <a:gd name="T11" fmla="*/ 1260 h 3873"/>
              <a:gd name="T12" fmla="*/ 2039 w 2753"/>
              <a:gd name="T13" fmla="*/ 1346 h 3873"/>
              <a:gd name="T14" fmla="*/ 2400 w 2753"/>
              <a:gd name="T15" fmla="*/ 1671 h 3873"/>
              <a:gd name="T16" fmla="*/ 2649 w 2753"/>
              <a:gd name="T17" fmla="*/ 2118 h 3873"/>
              <a:gd name="T18" fmla="*/ 2746 w 2753"/>
              <a:gd name="T19" fmla="*/ 2586 h 3873"/>
              <a:gd name="T20" fmla="*/ 2739 w 2753"/>
              <a:gd name="T21" fmla="*/ 3028 h 3873"/>
              <a:gd name="T22" fmla="*/ 2671 w 2753"/>
              <a:gd name="T23" fmla="*/ 3397 h 3873"/>
              <a:gd name="T24" fmla="*/ 2597 w 2753"/>
              <a:gd name="T25" fmla="*/ 3648 h 3873"/>
              <a:gd name="T26" fmla="*/ 2533 w 2753"/>
              <a:gd name="T27" fmla="*/ 3764 h 3873"/>
              <a:gd name="T28" fmla="*/ 2319 w 2753"/>
              <a:gd name="T29" fmla="*/ 3855 h 3873"/>
              <a:gd name="T30" fmla="*/ 1959 w 2753"/>
              <a:gd name="T31" fmla="*/ 3868 h 3873"/>
              <a:gd name="T32" fmla="*/ 1531 w 2753"/>
              <a:gd name="T33" fmla="*/ 3768 h 3873"/>
              <a:gd name="T34" fmla="*/ 1146 w 2753"/>
              <a:gd name="T35" fmla="*/ 3597 h 3873"/>
              <a:gd name="T36" fmla="*/ 846 w 2753"/>
              <a:gd name="T37" fmla="*/ 3420 h 3873"/>
              <a:gd name="T38" fmla="*/ 669 w 2753"/>
              <a:gd name="T39" fmla="*/ 3297 h 3873"/>
              <a:gd name="T40" fmla="*/ 562 w 2753"/>
              <a:gd name="T41" fmla="*/ 3206 h 3873"/>
              <a:gd name="T42" fmla="*/ 189 w 2753"/>
              <a:gd name="T43" fmla="*/ 2718 h 3873"/>
              <a:gd name="T44" fmla="*/ 0 w 2753"/>
              <a:gd name="T45" fmla="*/ 2148 h 3873"/>
              <a:gd name="T46" fmla="*/ 79 w 2753"/>
              <a:gd name="T47" fmla="*/ 1729 h 3873"/>
              <a:gd name="T48" fmla="*/ 217 w 2753"/>
              <a:gd name="T49" fmla="*/ 1491 h 3873"/>
              <a:gd name="T50" fmla="*/ 319 w 2753"/>
              <a:gd name="T51" fmla="*/ 1380 h 3873"/>
              <a:gd name="T52" fmla="*/ 368 w 2753"/>
              <a:gd name="T53" fmla="*/ 1135 h 3873"/>
              <a:gd name="T54" fmla="*/ 353 w 2753"/>
              <a:gd name="T55" fmla="*/ 831 h 3873"/>
              <a:gd name="T56" fmla="*/ 384 w 2753"/>
              <a:gd name="T57" fmla="*/ 675 h 3873"/>
              <a:gd name="T58" fmla="*/ 559 w 2753"/>
              <a:gd name="T59" fmla="*/ 591 h 3873"/>
              <a:gd name="T60" fmla="*/ 699 w 2753"/>
              <a:gd name="T61" fmla="*/ 664 h 3873"/>
              <a:gd name="T62" fmla="*/ 769 w 2753"/>
              <a:gd name="T63" fmla="*/ 866 h 3873"/>
              <a:gd name="T64" fmla="*/ 791 w 2753"/>
              <a:gd name="T65" fmla="*/ 1115 h 3873"/>
              <a:gd name="T66" fmla="*/ 1008 w 2753"/>
              <a:gd name="T67" fmla="*/ 1053 h 3873"/>
              <a:gd name="T68" fmla="*/ 1433 w 2753"/>
              <a:gd name="T69" fmla="*/ 700 h 3873"/>
              <a:gd name="T70" fmla="*/ 1737 w 2753"/>
              <a:gd name="T71" fmla="*/ 600 h 3873"/>
              <a:gd name="T72" fmla="*/ 2062 w 2753"/>
              <a:gd name="T73" fmla="*/ 557 h 3873"/>
              <a:gd name="T74" fmla="*/ 1277 w 2753"/>
              <a:gd name="T75" fmla="*/ 18 h 3873"/>
              <a:gd name="T76" fmla="*/ 1315 w 2753"/>
              <a:gd name="T77" fmla="*/ 111 h 3873"/>
              <a:gd name="T78" fmla="*/ 1329 w 2753"/>
              <a:gd name="T79" fmla="*/ 229 h 3873"/>
              <a:gd name="T80" fmla="*/ 1389 w 2753"/>
              <a:gd name="T81" fmla="*/ 278 h 3873"/>
              <a:gd name="T82" fmla="*/ 1471 w 2753"/>
              <a:gd name="T83" fmla="*/ 138 h 3873"/>
              <a:gd name="T84" fmla="*/ 1600 w 2753"/>
              <a:gd name="T85" fmla="*/ 22 h 3873"/>
              <a:gd name="T86" fmla="*/ 1671 w 2753"/>
              <a:gd name="T87" fmla="*/ 108 h 3873"/>
              <a:gd name="T88" fmla="*/ 1649 w 2753"/>
              <a:gd name="T89" fmla="*/ 249 h 3873"/>
              <a:gd name="T90" fmla="*/ 1666 w 2753"/>
              <a:gd name="T91" fmla="*/ 408 h 3873"/>
              <a:gd name="T92" fmla="*/ 1775 w 2753"/>
              <a:gd name="T93" fmla="*/ 511 h 3873"/>
              <a:gd name="T94" fmla="*/ 1529 w 2753"/>
              <a:gd name="T95" fmla="*/ 580 h 3873"/>
              <a:gd name="T96" fmla="*/ 1239 w 2753"/>
              <a:gd name="T97" fmla="*/ 735 h 3873"/>
              <a:gd name="T98" fmla="*/ 995 w 2753"/>
              <a:gd name="T99" fmla="*/ 958 h 3873"/>
              <a:gd name="T100" fmla="*/ 871 w 2753"/>
              <a:gd name="T101" fmla="*/ 1124 h 3873"/>
              <a:gd name="T102" fmla="*/ 855 w 2753"/>
              <a:gd name="T103" fmla="*/ 1100 h 3873"/>
              <a:gd name="T104" fmla="*/ 826 w 2753"/>
              <a:gd name="T105" fmla="*/ 798 h 3873"/>
              <a:gd name="T106" fmla="*/ 837 w 2753"/>
              <a:gd name="T107" fmla="*/ 658 h 3873"/>
              <a:gd name="T108" fmla="*/ 897 w 2753"/>
              <a:gd name="T109" fmla="*/ 555 h 3873"/>
              <a:gd name="T110" fmla="*/ 704 w 2753"/>
              <a:gd name="T111" fmla="*/ 437 h 3873"/>
              <a:gd name="T112" fmla="*/ 609 w 2753"/>
              <a:gd name="T113" fmla="*/ 320 h 3873"/>
              <a:gd name="T114" fmla="*/ 691 w 2753"/>
              <a:gd name="T115" fmla="*/ 206 h 3873"/>
              <a:gd name="T116" fmla="*/ 886 w 2753"/>
              <a:gd name="T117" fmla="*/ 251 h 3873"/>
              <a:gd name="T118" fmla="*/ 1144 w 2753"/>
              <a:gd name="T119" fmla="*/ 375 h 3873"/>
              <a:gd name="T120" fmla="*/ 1115 w 2753"/>
              <a:gd name="T121" fmla="*/ 189 h 3873"/>
              <a:gd name="T122" fmla="*/ 1120 w 2753"/>
              <a:gd name="T123" fmla="*/ 38 h 3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53" h="3873">
                <a:moveTo>
                  <a:pt x="2122" y="555"/>
                </a:moveTo>
                <a:lnTo>
                  <a:pt x="2180" y="557"/>
                </a:lnTo>
                <a:lnTo>
                  <a:pt x="2231" y="560"/>
                </a:lnTo>
                <a:lnTo>
                  <a:pt x="2275" y="568"/>
                </a:lnTo>
                <a:lnTo>
                  <a:pt x="2311" y="580"/>
                </a:lnTo>
                <a:lnTo>
                  <a:pt x="2346" y="598"/>
                </a:lnTo>
                <a:lnTo>
                  <a:pt x="2375" y="626"/>
                </a:lnTo>
                <a:lnTo>
                  <a:pt x="2399" y="658"/>
                </a:lnTo>
                <a:lnTo>
                  <a:pt x="2419" y="695"/>
                </a:lnTo>
                <a:lnTo>
                  <a:pt x="2433" y="735"/>
                </a:lnTo>
                <a:lnTo>
                  <a:pt x="2442" y="777"/>
                </a:lnTo>
                <a:lnTo>
                  <a:pt x="2444" y="820"/>
                </a:lnTo>
                <a:lnTo>
                  <a:pt x="2440" y="864"/>
                </a:lnTo>
                <a:lnTo>
                  <a:pt x="2431" y="908"/>
                </a:lnTo>
                <a:lnTo>
                  <a:pt x="2415" y="948"/>
                </a:lnTo>
                <a:lnTo>
                  <a:pt x="2391" y="984"/>
                </a:lnTo>
                <a:lnTo>
                  <a:pt x="2364" y="1013"/>
                </a:lnTo>
                <a:lnTo>
                  <a:pt x="2331" y="1037"/>
                </a:lnTo>
                <a:lnTo>
                  <a:pt x="2293" y="1057"/>
                </a:lnTo>
                <a:lnTo>
                  <a:pt x="2253" y="1073"/>
                </a:lnTo>
                <a:lnTo>
                  <a:pt x="2211" y="1086"/>
                </a:lnTo>
                <a:lnTo>
                  <a:pt x="2166" y="1098"/>
                </a:lnTo>
                <a:lnTo>
                  <a:pt x="2122" y="1111"/>
                </a:lnTo>
                <a:lnTo>
                  <a:pt x="2079" y="1124"/>
                </a:lnTo>
                <a:lnTo>
                  <a:pt x="2037" y="1138"/>
                </a:lnTo>
                <a:lnTo>
                  <a:pt x="1999" y="1157"/>
                </a:lnTo>
                <a:lnTo>
                  <a:pt x="1962" y="1178"/>
                </a:lnTo>
                <a:lnTo>
                  <a:pt x="1931" y="1204"/>
                </a:lnTo>
                <a:lnTo>
                  <a:pt x="1935" y="1235"/>
                </a:lnTo>
                <a:lnTo>
                  <a:pt x="1946" y="1260"/>
                </a:lnTo>
                <a:lnTo>
                  <a:pt x="1959" y="1282"/>
                </a:lnTo>
                <a:lnTo>
                  <a:pt x="1977" y="1302"/>
                </a:lnTo>
                <a:lnTo>
                  <a:pt x="1997" y="1318"/>
                </a:lnTo>
                <a:lnTo>
                  <a:pt x="2019" y="1333"/>
                </a:lnTo>
                <a:lnTo>
                  <a:pt x="2039" y="1346"/>
                </a:lnTo>
                <a:lnTo>
                  <a:pt x="2060" y="1360"/>
                </a:lnTo>
                <a:lnTo>
                  <a:pt x="2159" y="1433"/>
                </a:lnTo>
                <a:lnTo>
                  <a:pt x="2248" y="1509"/>
                </a:lnTo>
                <a:lnTo>
                  <a:pt x="2328" y="1588"/>
                </a:lnTo>
                <a:lnTo>
                  <a:pt x="2400" y="1671"/>
                </a:lnTo>
                <a:lnTo>
                  <a:pt x="2464" y="1757"/>
                </a:lnTo>
                <a:lnTo>
                  <a:pt x="2522" y="1844"/>
                </a:lnTo>
                <a:lnTo>
                  <a:pt x="2571" y="1933"/>
                </a:lnTo>
                <a:lnTo>
                  <a:pt x="2613" y="2026"/>
                </a:lnTo>
                <a:lnTo>
                  <a:pt x="2649" y="2118"/>
                </a:lnTo>
                <a:lnTo>
                  <a:pt x="2679" y="2211"/>
                </a:lnTo>
                <a:lnTo>
                  <a:pt x="2704" y="2304"/>
                </a:lnTo>
                <a:lnTo>
                  <a:pt x="2722" y="2398"/>
                </a:lnTo>
                <a:lnTo>
                  <a:pt x="2737" y="2493"/>
                </a:lnTo>
                <a:lnTo>
                  <a:pt x="2746" y="2586"/>
                </a:lnTo>
                <a:lnTo>
                  <a:pt x="2751" y="2677"/>
                </a:lnTo>
                <a:lnTo>
                  <a:pt x="2753" y="2768"/>
                </a:lnTo>
                <a:lnTo>
                  <a:pt x="2751" y="2857"/>
                </a:lnTo>
                <a:lnTo>
                  <a:pt x="2746" y="2942"/>
                </a:lnTo>
                <a:lnTo>
                  <a:pt x="2739" y="3028"/>
                </a:lnTo>
                <a:lnTo>
                  <a:pt x="2728" y="3108"/>
                </a:lnTo>
                <a:lnTo>
                  <a:pt x="2715" y="3186"/>
                </a:lnTo>
                <a:lnTo>
                  <a:pt x="2702" y="3260"/>
                </a:lnTo>
                <a:lnTo>
                  <a:pt x="2688" y="3331"/>
                </a:lnTo>
                <a:lnTo>
                  <a:pt x="2671" y="3397"/>
                </a:lnTo>
                <a:lnTo>
                  <a:pt x="2657" y="3458"/>
                </a:lnTo>
                <a:lnTo>
                  <a:pt x="2640" y="3515"/>
                </a:lnTo>
                <a:lnTo>
                  <a:pt x="2624" y="3564"/>
                </a:lnTo>
                <a:lnTo>
                  <a:pt x="2609" y="3609"/>
                </a:lnTo>
                <a:lnTo>
                  <a:pt x="2597" y="3648"/>
                </a:lnTo>
                <a:lnTo>
                  <a:pt x="2584" y="3680"/>
                </a:lnTo>
                <a:lnTo>
                  <a:pt x="2573" y="3704"/>
                </a:lnTo>
                <a:lnTo>
                  <a:pt x="2566" y="3722"/>
                </a:lnTo>
                <a:lnTo>
                  <a:pt x="2560" y="3733"/>
                </a:lnTo>
                <a:lnTo>
                  <a:pt x="2533" y="3764"/>
                </a:lnTo>
                <a:lnTo>
                  <a:pt x="2499" y="3789"/>
                </a:lnTo>
                <a:lnTo>
                  <a:pt x="2459" y="3811"/>
                </a:lnTo>
                <a:lnTo>
                  <a:pt x="2415" y="3829"/>
                </a:lnTo>
                <a:lnTo>
                  <a:pt x="2368" y="3844"/>
                </a:lnTo>
                <a:lnTo>
                  <a:pt x="2319" y="3855"/>
                </a:lnTo>
                <a:lnTo>
                  <a:pt x="2269" y="3862"/>
                </a:lnTo>
                <a:lnTo>
                  <a:pt x="2220" y="3868"/>
                </a:lnTo>
                <a:lnTo>
                  <a:pt x="2133" y="3873"/>
                </a:lnTo>
                <a:lnTo>
                  <a:pt x="2046" y="3873"/>
                </a:lnTo>
                <a:lnTo>
                  <a:pt x="1959" y="3868"/>
                </a:lnTo>
                <a:lnTo>
                  <a:pt x="1871" y="3855"/>
                </a:lnTo>
                <a:lnTo>
                  <a:pt x="1784" y="3838"/>
                </a:lnTo>
                <a:lnTo>
                  <a:pt x="1699" y="3818"/>
                </a:lnTo>
                <a:lnTo>
                  <a:pt x="1613" y="3795"/>
                </a:lnTo>
                <a:lnTo>
                  <a:pt x="1531" y="3768"/>
                </a:lnTo>
                <a:lnTo>
                  <a:pt x="1449" y="3737"/>
                </a:lnTo>
                <a:lnTo>
                  <a:pt x="1369" y="3704"/>
                </a:lnTo>
                <a:lnTo>
                  <a:pt x="1293" y="3669"/>
                </a:lnTo>
                <a:lnTo>
                  <a:pt x="1219" y="3635"/>
                </a:lnTo>
                <a:lnTo>
                  <a:pt x="1146" y="3597"/>
                </a:lnTo>
                <a:lnTo>
                  <a:pt x="1079" y="3560"/>
                </a:lnTo>
                <a:lnTo>
                  <a:pt x="1015" y="3524"/>
                </a:lnTo>
                <a:lnTo>
                  <a:pt x="953" y="3488"/>
                </a:lnTo>
                <a:lnTo>
                  <a:pt x="899" y="3453"/>
                </a:lnTo>
                <a:lnTo>
                  <a:pt x="846" y="3420"/>
                </a:lnTo>
                <a:lnTo>
                  <a:pt x="800" y="3389"/>
                </a:lnTo>
                <a:lnTo>
                  <a:pt x="759" y="3360"/>
                </a:lnTo>
                <a:lnTo>
                  <a:pt x="722" y="3335"/>
                </a:lnTo>
                <a:lnTo>
                  <a:pt x="693" y="3313"/>
                </a:lnTo>
                <a:lnTo>
                  <a:pt x="669" y="3297"/>
                </a:lnTo>
                <a:lnTo>
                  <a:pt x="653" y="3284"/>
                </a:lnTo>
                <a:lnTo>
                  <a:pt x="642" y="3275"/>
                </a:lnTo>
                <a:lnTo>
                  <a:pt x="640" y="3273"/>
                </a:lnTo>
                <a:lnTo>
                  <a:pt x="644" y="3277"/>
                </a:lnTo>
                <a:lnTo>
                  <a:pt x="562" y="3206"/>
                </a:lnTo>
                <a:lnTo>
                  <a:pt x="482" y="3124"/>
                </a:lnTo>
                <a:lnTo>
                  <a:pt x="402" y="3033"/>
                </a:lnTo>
                <a:lnTo>
                  <a:pt x="326" y="2935"/>
                </a:lnTo>
                <a:lnTo>
                  <a:pt x="255" y="2829"/>
                </a:lnTo>
                <a:lnTo>
                  <a:pt x="189" y="2718"/>
                </a:lnTo>
                <a:lnTo>
                  <a:pt x="131" y="2604"/>
                </a:lnTo>
                <a:lnTo>
                  <a:pt x="82" y="2484"/>
                </a:lnTo>
                <a:lnTo>
                  <a:pt x="40" y="2362"/>
                </a:lnTo>
                <a:lnTo>
                  <a:pt x="11" y="2240"/>
                </a:lnTo>
                <a:lnTo>
                  <a:pt x="0" y="2148"/>
                </a:lnTo>
                <a:lnTo>
                  <a:pt x="0" y="2057"/>
                </a:lnTo>
                <a:lnTo>
                  <a:pt x="9" y="1969"/>
                </a:lnTo>
                <a:lnTo>
                  <a:pt x="26" y="1886"/>
                </a:lnTo>
                <a:lnTo>
                  <a:pt x="51" y="1804"/>
                </a:lnTo>
                <a:lnTo>
                  <a:pt x="79" y="1729"/>
                </a:lnTo>
                <a:lnTo>
                  <a:pt x="111" y="1658"/>
                </a:lnTo>
                <a:lnTo>
                  <a:pt x="146" y="1595"/>
                </a:lnTo>
                <a:lnTo>
                  <a:pt x="180" y="1537"/>
                </a:lnTo>
                <a:lnTo>
                  <a:pt x="197" y="1513"/>
                </a:lnTo>
                <a:lnTo>
                  <a:pt x="217" y="1491"/>
                </a:lnTo>
                <a:lnTo>
                  <a:pt x="237" y="1471"/>
                </a:lnTo>
                <a:lnTo>
                  <a:pt x="259" y="1451"/>
                </a:lnTo>
                <a:lnTo>
                  <a:pt x="279" y="1429"/>
                </a:lnTo>
                <a:lnTo>
                  <a:pt x="300" y="1406"/>
                </a:lnTo>
                <a:lnTo>
                  <a:pt x="319" y="1380"/>
                </a:lnTo>
                <a:lnTo>
                  <a:pt x="335" y="1349"/>
                </a:lnTo>
                <a:lnTo>
                  <a:pt x="349" y="1313"/>
                </a:lnTo>
                <a:lnTo>
                  <a:pt x="359" y="1269"/>
                </a:lnTo>
                <a:lnTo>
                  <a:pt x="364" y="1220"/>
                </a:lnTo>
                <a:lnTo>
                  <a:pt x="368" y="1135"/>
                </a:lnTo>
                <a:lnTo>
                  <a:pt x="366" y="1058"/>
                </a:lnTo>
                <a:lnTo>
                  <a:pt x="364" y="989"/>
                </a:lnTo>
                <a:lnTo>
                  <a:pt x="360" y="929"/>
                </a:lnTo>
                <a:lnTo>
                  <a:pt x="357" y="877"/>
                </a:lnTo>
                <a:lnTo>
                  <a:pt x="353" y="831"/>
                </a:lnTo>
                <a:lnTo>
                  <a:pt x="353" y="789"/>
                </a:lnTo>
                <a:lnTo>
                  <a:pt x="355" y="755"/>
                </a:lnTo>
                <a:lnTo>
                  <a:pt x="359" y="724"/>
                </a:lnTo>
                <a:lnTo>
                  <a:pt x="369" y="698"/>
                </a:lnTo>
                <a:lnTo>
                  <a:pt x="384" y="675"/>
                </a:lnTo>
                <a:lnTo>
                  <a:pt x="406" y="653"/>
                </a:lnTo>
                <a:lnTo>
                  <a:pt x="435" y="635"/>
                </a:lnTo>
                <a:lnTo>
                  <a:pt x="473" y="617"/>
                </a:lnTo>
                <a:lnTo>
                  <a:pt x="520" y="600"/>
                </a:lnTo>
                <a:lnTo>
                  <a:pt x="559" y="591"/>
                </a:lnTo>
                <a:lnTo>
                  <a:pt x="593" y="591"/>
                </a:lnTo>
                <a:lnTo>
                  <a:pt x="624" y="598"/>
                </a:lnTo>
                <a:lnTo>
                  <a:pt x="651" y="615"/>
                </a:lnTo>
                <a:lnTo>
                  <a:pt x="677" y="635"/>
                </a:lnTo>
                <a:lnTo>
                  <a:pt x="699" y="664"/>
                </a:lnTo>
                <a:lnTo>
                  <a:pt x="717" y="697"/>
                </a:lnTo>
                <a:lnTo>
                  <a:pt x="733" y="733"/>
                </a:lnTo>
                <a:lnTo>
                  <a:pt x="748" y="775"/>
                </a:lnTo>
                <a:lnTo>
                  <a:pt x="760" y="818"/>
                </a:lnTo>
                <a:lnTo>
                  <a:pt x="769" y="866"/>
                </a:lnTo>
                <a:lnTo>
                  <a:pt x="777" y="915"/>
                </a:lnTo>
                <a:lnTo>
                  <a:pt x="782" y="964"/>
                </a:lnTo>
                <a:lnTo>
                  <a:pt x="788" y="1015"/>
                </a:lnTo>
                <a:lnTo>
                  <a:pt x="789" y="1066"/>
                </a:lnTo>
                <a:lnTo>
                  <a:pt x="791" y="1115"/>
                </a:lnTo>
                <a:lnTo>
                  <a:pt x="791" y="1164"/>
                </a:lnTo>
                <a:lnTo>
                  <a:pt x="791" y="1420"/>
                </a:lnTo>
                <a:lnTo>
                  <a:pt x="884" y="1224"/>
                </a:lnTo>
                <a:lnTo>
                  <a:pt x="942" y="1137"/>
                </a:lnTo>
                <a:lnTo>
                  <a:pt x="1008" y="1053"/>
                </a:lnTo>
                <a:lnTo>
                  <a:pt x="1080" y="969"/>
                </a:lnTo>
                <a:lnTo>
                  <a:pt x="1160" y="893"/>
                </a:lnTo>
                <a:lnTo>
                  <a:pt x="1248" y="820"/>
                </a:lnTo>
                <a:lnTo>
                  <a:pt x="1339" y="757"/>
                </a:lnTo>
                <a:lnTo>
                  <a:pt x="1433" y="700"/>
                </a:lnTo>
                <a:lnTo>
                  <a:pt x="1531" y="657"/>
                </a:lnTo>
                <a:lnTo>
                  <a:pt x="1573" y="642"/>
                </a:lnTo>
                <a:lnTo>
                  <a:pt x="1622" y="628"/>
                </a:lnTo>
                <a:lnTo>
                  <a:pt x="1679" y="613"/>
                </a:lnTo>
                <a:lnTo>
                  <a:pt x="1737" y="600"/>
                </a:lnTo>
                <a:lnTo>
                  <a:pt x="1800" y="588"/>
                </a:lnTo>
                <a:lnTo>
                  <a:pt x="1866" y="577"/>
                </a:lnTo>
                <a:lnTo>
                  <a:pt x="1931" y="568"/>
                </a:lnTo>
                <a:lnTo>
                  <a:pt x="1999" y="562"/>
                </a:lnTo>
                <a:lnTo>
                  <a:pt x="2062" y="557"/>
                </a:lnTo>
                <a:lnTo>
                  <a:pt x="2122" y="555"/>
                </a:lnTo>
                <a:close/>
                <a:moveTo>
                  <a:pt x="1200" y="0"/>
                </a:moveTo>
                <a:lnTo>
                  <a:pt x="1231" y="2"/>
                </a:lnTo>
                <a:lnTo>
                  <a:pt x="1257" y="8"/>
                </a:lnTo>
                <a:lnTo>
                  <a:pt x="1277" y="18"/>
                </a:lnTo>
                <a:lnTo>
                  <a:pt x="1291" y="31"/>
                </a:lnTo>
                <a:lnTo>
                  <a:pt x="1300" y="48"/>
                </a:lnTo>
                <a:lnTo>
                  <a:pt x="1308" y="68"/>
                </a:lnTo>
                <a:lnTo>
                  <a:pt x="1311" y="89"/>
                </a:lnTo>
                <a:lnTo>
                  <a:pt x="1315" y="111"/>
                </a:lnTo>
                <a:lnTo>
                  <a:pt x="1315" y="137"/>
                </a:lnTo>
                <a:lnTo>
                  <a:pt x="1317" y="160"/>
                </a:lnTo>
                <a:lnTo>
                  <a:pt x="1320" y="186"/>
                </a:lnTo>
                <a:lnTo>
                  <a:pt x="1324" y="208"/>
                </a:lnTo>
                <a:lnTo>
                  <a:pt x="1329" y="229"/>
                </a:lnTo>
                <a:lnTo>
                  <a:pt x="1339" y="249"/>
                </a:lnTo>
                <a:lnTo>
                  <a:pt x="1349" y="266"/>
                </a:lnTo>
                <a:lnTo>
                  <a:pt x="1364" y="278"/>
                </a:lnTo>
                <a:lnTo>
                  <a:pt x="1375" y="278"/>
                </a:lnTo>
                <a:lnTo>
                  <a:pt x="1389" y="278"/>
                </a:lnTo>
                <a:lnTo>
                  <a:pt x="1400" y="280"/>
                </a:lnTo>
                <a:lnTo>
                  <a:pt x="1420" y="246"/>
                </a:lnTo>
                <a:lnTo>
                  <a:pt x="1439" y="209"/>
                </a:lnTo>
                <a:lnTo>
                  <a:pt x="1455" y="173"/>
                </a:lnTo>
                <a:lnTo>
                  <a:pt x="1471" y="138"/>
                </a:lnTo>
                <a:lnTo>
                  <a:pt x="1489" y="104"/>
                </a:lnTo>
                <a:lnTo>
                  <a:pt x="1511" y="71"/>
                </a:lnTo>
                <a:lnTo>
                  <a:pt x="1537" y="42"/>
                </a:lnTo>
                <a:lnTo>
                  <a:pt x="1568" y="18"/>
                </a:lnTo>
                <a:lnTo>
                  <a:pt x="1600" y="22"/>
                </a:lnTo>
                <a:lnTo>
                  <a:pt x="1626" y="29"/>
                </a:lnTo>
                <a:lnTo>
                  <a:pt x="1646" y="44"/>
                </a:lnTo>
                <a:lnTo>
                  <a:pt x="1659" y="62"/>
                </a:lnTo>
                <a:lnTo>
                  <a:pt x="1668" y="82"/>
                </a:lnTo>
                <a:lnTo>
                  <a:pt x="1671" y="108"/>
                </a:lnTo>
                <a:lnTo>
                  <a:pt x="1673" y="133"/>
                </a:lnTo>
                <a:lnTo>
                  <a:pt x="1669" y="162"/>
                </a:lnTo>
                <a:lnTo>
                  <a:pt x="1664" y="191"/>
                </a:lnTo>
                <a:lnTo>
                  <a:pt x="1657" y="220"/>
                </a:lnTo>
                <a:lnTo>
                  <a:pt x="1649" y="249"/>
                </a:lnTo>
                <a:lnTo>
                  <a:pt x="1640" y="278"/>
                </a:lnTo>
                <a:lnTo>
                  <a:pt x="1633" y="304"/>
                </a:lnTo>
                <a:lnTo>
                  <a:pt x="1626" y="329"/>
                </a:lnTo>
                <a:lnTo>
                  <a:pt x="1620" y="349"/>
                </a:lnTo>
                <a:lnTo>
                  <a:pt x="1666" y="408"/>
                </a:lnTo>
                <a:lnTo>
                  <a:pt x="1717" y="458"/>
                </a:lnTo>
                <a:lnTo>
                  <a:pt x="1771" y="502"/>
                </a:lnTo>
                <a:lnTo>
                  <a:pt x="1773" y="504"/>
                </a:lnTo>
                <a:lnTo>
                  <a:pt x="1773" y="508"/>
                </a:lnTo>
                <a:lnTo>
                  <a:pt x="1775" y="511"/>
                </a:lnTo>
                <a:lnTo>
                  <a:pt x="1775" y="515"/>
                </a:lnTo>
                <a:lnTo>
                  <a:pt x="1777" y="517"/>
                </a:lnTo>
                <a:lnTo>
                  <a:pt x="1686" y="535"/>
                </a:lnTo>
                <a:lnTo>
                  <a:pt x="1604" y="557"/>
                </a:lnTo>
                <a:lnTo>
                  <a:pt x="1529" y="580"/>
                </a:lnTo>
                <a:lnTo>
                  <a:pt x="1462" y="606"/>
                </a:lnTo>
                <a:lnTo>
                  <a:pt x="1400" y="635"/>
                </a:lnTo>
                <a:lnTo>
                  <a:pt x="1342" y="666"/>
                </a:lnTo>
                <a:lnTo>
                  <a:pt x="1289" y="700"/>
                </a:lnTo>
                <a:lnTo>
                  <a:pt x="1239" y="735"/>
                </a:lnTo>
                <a:lnTo>
                  <a:pt x="1189" y="773"/>
                </a:lnTo>
                <a:lnTo>
                  <a:pt x="1140" y="813"/>
                </a:lnTo>
                <a:lnTo>
                  <a:pt x="1091" y="857"/>
                </a:lnTo>
                <a:lnTo>
                  <a:pt x="1039" y="908"/>
                </a:lnTo>
                <a:lnTo>
                  <a:pt x="995" y="958"/>
                </a:lnTo>
                <a:lnTo>
                  <a:pt x="955" y="1009"/>
                </a:lnTo>
                <a:lnTo>
                  <a:pt x="919" y="1060"/>
                </a:lnTo>
                <a:lnTo>
                  <a:pt x="880" y="1111"/>
                </a:lnTo>
                <a:lnTo>
                  <a:pt x="877" y="1115"/>
                </a:lnTo>
                <a:lnTo>
                  <a:pt x="871" y="1124"/>
                </a:lnTo>
                <a:lnTo>
                  <a:pt x="866" y="1135"/>
                </a:lnTo>
                <a:lnTo>
                  <a:pt x="860" y="1146"/>
                </a:lnTo>
                <a:lnTo>
                  <a:pt x="855" y="1153"/>
                </a:lnTo>
                <a:lnTo>
                  <a:pt x="851" y="1157"/>
                </a:lnTo>
                <a:lnTo>
                  <a:pt x="855" y="1100"/>
                </a:lnTo>
                <a:lnTo>
                  <a:pt x="855" y="1038"/>
                </a:lnTo>
                <a:lnTo>
                  <a:pt x="851" y="977"/>
                </a:lnTo>
                <a:lnTo>
                  <a:pt x="844" y="913"/>
                </a:lnTo>
                <a:lnTo>
                  <a:pt x="835" y="853"/>
                </a:lnTo>
                <a:lnTo>
                  <a:pt x="826" y="798"/>
                </a:lnTo>
                <a:lnTo>
                  <a:pt x="813" y="751"/>
                </a:lnTo>
                <a:lnTo>
                  <a:pt x="800" y="713"/>
                </a:lnTo>
                <a:lnTo>
                  <a:pt x="809" y="698"/>
                </a:lnTo>
                <a:lnTo>
                  <a:pt x="822" y="678"/>
                </a:lnTo>
                <a:lnTo>
                  <a:pt x="837" y="658"/>
                </a:lnTo>
                <a:lnTo>
                  <a:pt x="853" y="637"/>
                </a:lnTo>
                <a:lnTo>
                  <a:pt x="869" y="615"/>
                </a:lnTo>
                <a:lnTo>
                  <a:pt x="882" y="593"/>
                </a:lnTo>
                <a:lnTo>
                  <a:pt x="891" y="573"/>
                </a:lnTo>
                <a:lnTo>
                  <a:pt x="897" y="555"/>
                </a:lnTo>
                <a:lnTo>
                  <a:pt x="897" y="540"/>
                </a:lnTo>
                <a:lnTo>
                  <a:pt x="840" y="511"/>
                </a:lnTo>
                <a:lnTo>
                  <a:pt x="788" y="484"/>
                </a:lnTo>
                <a:lnTo>
                  <a:pt x="742" y="460"/>
                </a:lnTo>
                <a:lnTo>
                  <a:pt x="704" y="437"/>
                </a:lnTo>
                <a:lnTo>
                  <a:pt x="669" y="415"/>
                </a:lnTo>
                <a:lnTo>
                  <a:pt x="644" y="393"/>
                </a:lnTo>
                <a:lnTo>
                  <a:pt x="624" y="371"/>
                </a:lnTo>
                <a:lnTo>
                  <a:pt x="613" y="348"/>
                </a:lnTo>
                <a:lnTo>
                  <a:pt x="609" y="320"/>
                </a:lnTo>
                <a:lnTo>
                  <a:pt x="615" y="291"/>
                </a:lnTo>
                <a:lnTo>
                  <a:pt x="628" y="258"/>
                </a:lnTo>
                <a:lnTo>
                  <a:pt x="646" y="233"/>
                </a:lnTo>
                <a:lnTo>
                  <a:pt x="666" y="215"/>
                </a:lnTo>
                <a:lnTo>
                  <a:pt x="691" y="206"/>
                </a:lnTo>
                <a:lnTo>
                  <a:pt x="720" y="202"/>
                </a:lnTo>
                <a:lnTo>
                  <a:pt x="755" y="206"/>
                </a:lnTo>
                <a:lnTo>
                  <a:pt x="793" y="215"/>
                </a:lnTo>
                <a:lnTo>
                  <a:pt x="837" y="231"/>
                </a:lnTo>
                <a:lnTo>
                  <a:pt x="886" y="251"/>
                </a:lnTo>
                <a:lnTo>
                  <a:pt x="940" y="277"/>
                </a:lnTo>
                <a:lnTo>
                  <a:pt x="1000" y="308"/>
                </a:lnTo>
                <a:lnTo>
                  <a:pt x="1066" y="340"/>
                </a:lnTo>
                <a:lnTo>
                  <a:pt x="1137" y="378"/>
                </a:lnTo>
                <a:lnTo>
                  <a:pt x="1144" y="375"/>
                </a:lnTo>
                <a:lnTo>
                  <a:pt x="1142" y="338"/>
                </a:lnTo>
                <a:lnTo>
                  <a:pt x="1137" y="302"/>
                </a:lnTo>
                <a:lnTo>
                  <a:pt x="1129" y="264"/>
                </a:lnTo>
                <a:lnTo>
                  <a:pt x="1122" y="228"/>
                </a:lnTo>
                <a:lnTo>
                  <a:pt x="1115" y="189"/>
                </a:lnTo>
                <a:lnTo>
                  <a:pt x="1109" y="155"/>
                </a:lnTo>
                <a:lnTo>
                  <a:pt x="1106" y="120"/>
                </a:lnTo>
                <a:lnTo>
                  <a:pt x="1106" y="89"/>
                </a:lnTo>
                <a:lnTo>
                  <a:pt x="1111" y="62"/>
                </a:lnTo>
                <a:lnTo>
                  <a:pt x="1120" y="38"/>
                </a:lnTo>
                <a:lnTo>
                  <a:pt x="1137" y="18"/>
                </a:lnTo>
                <a:lnTo>
                  <a:pt x="1160" y="4"/>
                </a:lnTo>
                <a:lnTo>
                  <a:pt x="12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5" name="Freeform 9">
            <a:extLst>
              <a:ext uri="{FF2B5EF4-FFF2-40B4-BE49-F238E27FC236}">
                <a16:creationId xmlns:a16="http://schemas.microsoft.com/office/drawing/2014/main" id="{77D1F0D3-D0DB-A26D-B1C3-1D243FA8203E}"/>
              </a:ext>
            </a:extLst>
          </p:cNvPr>
          <p:cNvSpPr>
            <a:spLocks noEditPoints="1"/>
          </p:cNvSpPr>
          <p:nvPr/>
        </p:nvSpPr>
        <p:spPr bwMode="auto">
          <a:xfrm>
            <a:off x="10033592" y="2892786"/>
            <a:ext cx="508749" cy="356790"/>
          </a:xfrm>
          <a:custGeom>
            <a:avLst/>
            <a:gdLst>
              <a:gd name="T0" fmla="*/ 1182 w 4436"/>
              <a:gd name="T1" fmla="*/ 1064 h 3111"/>
              <a:gd name="T2" fmla="*/ 1302 w 4436"/>
              <a:gd name="T3" fmla="*/ 1351 h 3111"/>
              <a:gd name="T4" fmla="*/ 1236 w 4436"/>
              <a:gd name="T5" fmla="*/ 1649 h 3111"/>
              <a:gd name="T6" fmla="*/ 976 w 4436"/>
              <a:gd name="T7" fmla="*/ 1793 h 3111"/>
              <a:gd name="T8" fmla="*/ 702 w 4436"/>
              <a:gd name="T9" fmla="*/ 1633 h 3111"/>
              <a:gd name="T10" fmla="*/ 611 w 4436"/>
              <a:gd name="T11" fmla="*/ 1300 h 3111"/>
              <a:gd name="T12" fmla="*/ 744 w 4436"/>
              <a:gd name="T13" fmla="*/ 1027 h 3111"/>
              <a:gd name="T14" fmla="*/ 3564 w 4436"/>
              <a:gd name="T15" fmla="*/ 958 h 3111"/>
              <a:gd name="T16" fmla="*/ 3798 w 4436"/>
              <a:gd name="T17" fmla="*/ 1113 h 3111"/>
              <a:gd name="T18" fmla="*/ 3851 w 4436"/>
              <a:gd name="T19" fmla="*/ 1396 h 3111"/>
              <a:gd name="T20" fmla="*/ 3749 w 4436"/>
              <a:gd name="T21" fmla="*/ 1671 h 3111"/>
              <a:gd name="T22" fmla="*/ 3520 w 4436"/>
              <a:gd name="T23" fmla="*/ 1795 h 3111"/>
              <a:gd name="T24" fmla="*/ 3235 w 4436"/>
              <a:gd name="T25" fmla="*/ 1644 h 3111"/>
              <a:gd name="T26" fmla="*/ 3167 w 4436"/>
              <a:gd name="T27" fmla="*/ 1302 h 3111"/>
              <a:gd name="T28" fmla="*/ 3325 w 4436"/>
              <a:gd name="T29" fmla="*/ 1027 h 3111"/>
              <a:gd name="T30" fmla="*/ 2318 w 4436"/>
              <a:gd name="T31" fmla="*/ 2 h 3111"/>
              <a:gd name="T32" fmla="*/ 2613 w 4436"/>
              <a:gd name="T33" fmla="*/ 102 h 3111"/>
              <a:gd name="T34" fmla="*/ 2871 w 4436"/>
              <a:gd name="T35" fmla="*/ 233 h 3111"/>
              <a:gd name="T36" fmla="*/ 3215 w 4436"/>
              <a:gd name="T37" fmla="*/ 218 h 3111"/>
              <a:gd name="T38" fmla="*/ 3642 w 4436"/>
              <a:gd name="T39" fmla="*/ 153 h 3111"/>
              <a:gd name="T40" fmla="*/ 4082 w 4436"/>
              <a:gd name="T41" fmla="*/ 240 h 3111"/>
              <a:gd name="T42" fmla="*/ 4364 w 4436"/>
              <a:gd name="T43" fmla="*/ 467 h 3111"/>
              <a:gd name="T44" fmla="*/ 4418 w 4436"/>
              <a:gd name="T45" fmla="*/ 884 h 3111"/>
              <a:gd name="T46" fmla="*/ 4222 w 4436"/>
              <a:gd name="T47" fmla="*/ 1284 h 3111"/>
              <a:gd name="T48" fmla="*/ 3955 w 4436"/>
              <a:gd name="T49" fmla="*/ 1565 h 3111"/>
              <a:gd name="T50" fmla="*/ 3944 w 4436"/>
              <a:gd name="T51" fmla="*/ 1400 h 3111"/>
              <a:gd name="T52" fmla="*/ 3880 w 4436"/>
              <a:gd name="T53" fmla="*/ 1027 h 3111"/>
              <a:gd name="T54" fmla="*/ 4071 w 4436"/>
              <a:gd name="T55" fmla="*/ 1022 h 3111"/>
              <a:gd name="T56" fmla="*/ 4236 w 4436"/>
              <a:gd name="T57" fmla="*/ 831 h 3111"/>
              <a:gd name="T58" fmla="*/ 4167 w 4436"/>
              <a:gd name="T59" fmla="*/ 562 h 3111"/>
              <a:gd name="T60" fmla="*/ 3938 w 4436"/>
              <a:gd name="T61" fmla="*/ 438 h 3111"/>
              <a:gd name="T62" fmla="*/ 3584 w 4436"/>
              <a:gd name="T63" fmla="*/ 431 h 3111"/>
              <a:gd name="T64" fmla="*/ 3165 w 4436"/>
              <a:gd name="T65" fmla="*/ 582 h 3111"/>
              <a:gd name="T66" fmla="*/ 2933 w 4436"/>
              <a:gd name="T67" fmla="*/ 918 h 3111"/>
              <a:gd name="T68" fmla="*/ 2865 w 4436"/>
              <a:gd name="T69" fmla="*/ 1396 h 3111"/>
              <a:gd name="T70" fmla="*/ 2738 w 4436"/>
              <a:gd name="T71" fmla="*/ 1847 h 3111"/>
              <a:gd name="T72" fmla="*/ 2513 w 4436"/>
              <a:gd name="T73" fmla="*/ 2264 h 3111"/>
              <a:gd name="T74" fmla="*/ 2347 w 4436"/>
              <a:gd name="T75" fmla="*/ 2738 h 3111"/>
              <a:gd name="T76" fmla="*/ 2309 w 4436"/>
              <a:gd name="T77" fmla="*/ 3084 h 3111"/>
              <a:gd name="T78" fmla="*/ 2198 w 4436"/>
              <a:gd name="T79" fmla="*/ 3104 h 3111"/>
              <a:gd name="T80" fmla="*/ 2155 w 4436"/>
              <a:gd name="T81" fmla="*/ 2942 h 3111"/>
              <a:gd name="T82" fmla="*/ 2029 w 4436"/>
              <a:gd name="T83" fmla="*/ 2424 h 3111"/>
              <a:gd name="T84" fmla="*/ 1798 w 4436"/>
              <a:gd name="T85" fmla="*/ 2005 h 3111"/>
              <a:gd name="T86" fmla="*/ 1615 w 4436"/>
              <a:gd name="T87" fmla="*/ 1584 h 3111"/>
              <a:gd name="T88" fmla="*/ 1542 w 4436"/>
              <a:gd name="T89" fmla="*/ 1105 h 3111"/>
              <a:gd name="T90" fmla="*/ 1407 w 4436"/>
              <a:gd name="T91" fmla="*/ 691 h 3111"/>
              <a:gd name="T92" fmla="*/ 1093 w 4436"/>
              <a:gd name="T93" fmla="*/ 475 h 3111"/>
              <a:gd name="T94" fmla="*/ 640 w 4436"/>
              <a:gd name="T95" fmla="*/ 424 h 3111"/>
              <a:gd name="T96" fmla="*/ 360 w 4436"/>
              <a:gd name="T97" fmla="*/ 509 h 3111"/>
              <a:gd name="T98" fmla="*/ 191 w 4436"/>
              <a:gd name="T99" fmla="*/ 715 h 3111"/>
              <a:gd name="T100" fmla="*/ 260 w 4436"/>
              <a:gd name="T101" fmla="*/ 965 h 3111"/>
              <a:gd name="T102" fmla="*/ 451 w 4436"/>
              <a:gd name="T103" fmla="*/ 1044 h 3111"/>
              <a:gd name="T104" fmla="*/ 513 w 4436"/>
              <a:gd name="T105" fmla="*/ 1213 h 3111"/>
              <a:gd name="T106" fmla="*/ 547 w 4436"/>
              <a:gd name="T107" fmla="*/ 1607 h 3111"/>
              <a:gd name="T108" fmla="*/ 204 w 4436"/>
              <a:gd name="T109" fmla="*/ 1264 h 3111"/>
              <a:gd name="T110" fmla="*/ 16 w 4436"/>
              <a:gd name="T111" fmla="*/ 889 h 3111"/>
              <a:gd name="T112" fmla="*/ 69 w 4436"/>
              <a:gd name="T113" fmla="*/ 493 h 3111"/>
              <a:gd name="T114" fmla="*/ 371 w 4436"/>
              <a:gd name="T115" fmla="*/ 240 h 3111"/>
              <a:gd name="T116" fmla="*/ 815 w 4436"/>
              <a:gd name="T117" fmla="*/ 145 h 3111"/>
              <a:gd name="T118" fmla="*/ 1333 w 4436"/>
              <a:gd name="T119" fmla="*/ 215 h 3111"/>
              <a:gd name="T120" fmla="*/ 1669 w 4436"/>
              <a:gd name="T121" fmla="*/ 235 h 3111"/>
              <a:gd name="T122" fmla="*/ 1876 w 4436"/>
              <a:gd name="T123" fmla="*/ 115 h 3111"/>
              <a:gd name="T124" fmla="*/ 2125 w 4436"/>
              <a:gd name="T125" fmla="*/ 9 h 3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36" h="3111">
                <a:moveTo>
                  <a:pt x="951" y="956"/>
                </a:moveTo>
                <a:lnTo>
                  <a:pt x="1005" y="964"/>
                </a:lnTo>
                <a:lnTo>
                  <a:pt x="1056" y="978"/>
                </a:lnTo>
                <a:lnTo>
                  <a:pt x="1104" y="1002"/>
                </a:lnTo>
                <a:lnTo>
                  <a:pt x="1144" y="1029"/>
                </a:lnTo>
                <a:lnTo>
                  <a:pt x="1182" y="1064"/>
                </a:lnTo>
                <a:lnTo>
                  <a:pt x="1213" y="1104"/>
                </a:lnTo>
                <a:lnTo>
                  <a:pt x="1240" y="1147"/>
                </a:lnTo>
                <a:lnTo>
                  <a:pt x="1264" y="1196"/>
                </a:lnTo>
                <a:lnTo>
                  <a:pt x="1282" y="1245"/>
                </a:lnTo>
                <a:lnTo>
                  <a:pt x="1295" y="1298"/>
                </a:lnTo>
                <a:lnTo>
                  <a:pt x="1302" y="1351"/>
                </a:lnTo>
                <a:lnTo>
                  <a:pt x="1304" y="1404"/>
                </a:lnTo>
                <a:lnTo>
                  <a:pt x="1302" y="1458"/>
                </a:lnTo>
                <a:lnTo>
                  <a:pt x="1293" y="1509"/>
                </a:lnTo>
                <a:lnTo>
                  <a:pt x="1280" y="1560"/>
                </a:lnTo>
                <a:lnTo>
                  <a:pt x="1262" y="1605"/>
                </a:lnTo>
                <a:lnTo>
                  <a:pt x="1236" y="1649"/>
                </a:lnTo>
                <a:lnTo>
                  <a:pt x="1207" y="1689"/>
                </a:lnTo>
                <a:lnTo>
                  <a:pt x="1173" y="1724"/>
                </a:lnTo>
                <a:lnTo>
                  <a:pt x="1131" y="1751"/>
                </a:lnTo>
                <a:lnTo>
                  <a:pt x="1084" y="1773"/>
                </a:lnTo>
                <a:lnTo>
                  <a:pt x="1033" y="1787"/>
                </a:lnTo>
                <a:lnTo>
                  <a:pt x="976" y="1793"/>
                </a:lnTo>
                <a:lnTo>
                  <a:pt x="922" y="1785"/>
                </a:lnTo>
                <a:lnTo>
                  <a:pt x="871" y="1771"/>
                </a:lnTo>
                <a:lnTo>
                  <a:pt x="822" y="1747"/>
                </a:lnTo>
                <a:lnTo>
                  <a:pt x="778" y="1715"/>
                </a:lnTo>
                <a:lnTo>
                  <a:pt x="738" y="1676"/>
                </a:lnTo>
                <a:lnTo>
                  <a:pt x="702" y="1633"/>
                </a:lnTo>
                <a:lnTo>
                  <a:pt x="671" y="1584"/>
                </a:lnTo>
                <a:lnTo>
                  <a:pt x="645" y="1531"/>
                </a:lnTo>
                <a:lnTo>
                  <a:pt x="627" y="1475"/>
                </a:lnTo>
                <a:lnTo>
                  <a:pt x="615" y="1418"/>
                </a:lnTo>
                <a:lnTo>
                  <a:pt x="609" y="1360"/>
                </a:lnTo>
                <a:lnTo>
                  <a:pt x="611" y="1300"/>
                </a:lnTo>
                <a:lnTo>
                  <a:pt x="620" y="1244"/>
                </a:lnTo>
                <a:lnTo>
                  <a:pt x="636" y="1185"/>
                </a:lnTo>
                <a:lnTo>
                  <a:pt x="656" y="1135"/>
                </a:lnTo>
                <a:lnTo>
                  <a:pt x="680" y="1093"/>
                </a:lnTo>
                <a:lnTo>
                  <a:pt x="709" y="1056"/>
                </a:lnTo>
                <a:lnTo>
                  <a:pt x="744" y="1027"/>
                </a:lnTo>
                <a:lnTo>
                  <a:pt x="785" y="1002"/>
                </a:lnTo>
                <a:lnTo>
                  <a:pt x="835" y="978"/>
                </a:lnTo>
                <a:lnTo>
                  <a:pt x="893" y="960"/>
                </a:lnTo>
                <a:lnTo>
                  <a:pt x="951" y="956"/>
                </a:lnTo>
                <a:close/>
                <a:moveTo>
                  <a:pt x="3504" y="955"/>
                </a:moveTo>
                <a:lnTo>
                  <a:pt x="3564" y="958"/>
                </a:lnTo>
                <a:lnTo>
                  <a:pt x="3616" y="969"/>
                </a:lnTo>
                <a:lnTo>
                  <a:pt x="3664" y="987"/>
                </a:lnTo>
                <a:lnTo>
                  <a:pt x="3705" y="1011"/>
                </a:lnTo>
                <a:lnTo>
                  <a:pt x="3742" y="1040"/>
                </a:lnTo>
                <a:lnTo>
                  <a:pt x="3773" y="1075"/>
                </a:lnTo>
                <a:lnTo>
                  <a:pt x="3798" y="1113"/>
                </a:lnTo>
                <a:lnTo>
                  <a:pt x="3818" y="1155"/>
                </a:lnTo>
                <a:lnTo>
                  <a:pt x="3835" y="1200"/>
                </a:lnTo>
                <a:lnTo>
                  <a:pt x="3845" y="1247"/>
                </a:lnTo>
                <a:lnTo>
                  <a:pt x="3853" y="1296"/>
                </a:lnTo>
                <a:lnTo>
                  <a:pt x="3853" y="1347"/>
                </a:lnTo>
                <a:lnTo>
                  <a:pt x="3851" y="1396"/>
                </a:lnTo>
                <a:lnTo>
                  <a:pt x="3844" y="1447"/>
                </a:lnTo>
                <a:lnTo>
                  <a:pt x="3833" y="1496"/>
                </a:lnTo>
                <a:lnTo>
                  <a:pt x="3818" y="1544"/>
                </a:lnTo>
                <a:lnTo>
                  <a:pt x="3798" y="1589"/>
                </a:lnTo>
                <a:lnTo>
                  <a:pt x="3775" y="1633"/>
                </a:lnTo>
                <a:lnTo>
                  <a:pt x="3749" y="1671"/>
                </a:lnTo>
                <a:lnTo>
                  <a:pt x="3718" y="1705"/>
                </a:lnTo>
                <a:lnTo>
                  <a:pt x="3685" y="1736"/>
                </a:lnTo>
                <a:lnTo>
                  <a:pt x="3649" y="1760"/>
                </a:lnTo>
                <a:lnTo>
                  <a:pt x="3609" y="1778"/>
                </a:lnTo>
                <a:lnTo>
                  <a:pt x="3565" y="1791"/>
                </a:lnTo>
                <a:lnTo>
                  <a:pt x="3520" y="1795"/>
                </a:lnTo>
                <a:lnTo>
                  <a:pt x="3473" y="1791"/>
                </a:lnTo>
                <a:lnTo>
                  <a:pt x="3413" y="1776"/>
                </a:lnTo>
                <a:lnTo>
                  <a:pt x="3360" y="1755"/>
                </a:lnTo>
                <a:lnTo>
                  <a:pt x="3313" y="1724"/>
                </a:lnTo>
                <a:lnTo>
                  <a:pt x="3271" y="1687"/>
                </a:lnTo>
                <a:lnTo>
                  <a:pt x="3235" y="1644"/>
                </a:lnTo>
                <a:lnTo>
                  <a:pt x="3205" y="1596"/>
                </a:lnTo>
                <a:lnTo>
                  <a:pt x="3184" y="1544"/>
                </a:lnTo>
                <a:lnTo>
                  <a:pt x="3169" y="1487"/>
                </a:lnTo>
                <a:lnTo>
                  <a:pt x="3160" y="1427"/>
                </a:lnTo>
                <a:lnTo>
                  <a:pt x="3160" y="1365"/>
                </a:lnTo>
                <a:lnTo>
                  <a:pt x="3167" y="1302"/>
                </a:lnTo>
                <a:lnTo>
                  <a:pt x="3184" y="1238"/>
                </a:lnTo>
                <a:lnTo>
                  <a:pt x="3207" y="1175"/>
                </a:lnTo>
                <a:lnTo>
                  <a:pt x="3233" y="1127"/>
                </a:lnTo>
                <a:lnTo>
                  <a:pt x="3260" y="1087"/>
                </a:lnTo>
                <a:lnTo>
                  <a:pt x="3291" y="1053"/>
                </a:lnTo>
                <a:lnTo>
                  <a:pt x="3325" y="1027"/>
                </a:lnTo>
                <a:lnTo>
                  <a:pt x="3362" y="1004"/>
                </a:lnTo>
                <a:lnTo>
                  <a:pt x="3405" y="985"/>
                </a:lnTo>
                <a:lnTo>
                  <a:pt x="3451" y="969"/>
                </a:lnTo>
                <a:lnTo>
                  <a:pt x="3504" y="955"/>
                </a:lnTo>
                <a:close/>
                <a:moveTo>
                  <a:pt x="2253" y="0"/>
                </a:moveTo>
                <a:lnTo>
                  <a:pt x="2318" y="2"/>
                </a:lnTo>
                <a:lnTo>
                  <a:pt x="2378" y="9"/>
                </a:lnTo>
                <a:lnTo>
                  <a:pt x="2433" y="22"/>
                </a:lnTo>
                <a:lnTo>
                  <a:pt x="2482" y="38"/>
                </a:lnTo>
                <a:lnTo>
                  <a:pt x="2529" y="58"/>
                </a:lnTo>
                <a:lnTo>
                  <a:pt x="2571" y="80"/>
                </a:lnTo>
                <a:lnTo>
                  <a:pt x="2613" y="102"/>
                </a:lnTo>
                <a:lnTo>
                  <a:pt x="2653" y="127"/>
                </a:lnTo>
                <a:lnTo>
                  <a:pt x="2693" y="151"/>
                </a:lnTo>
                <a:lnTo>
                  <a:pt x="2735" y="175"/>
                </a:lnTo>
                <a:lnTo>
                  <a:pt x="2776" y="196"/>
                </a:lnTo>
                <a:lnTo>
                  <a:pt x="2822" y="216"/>
                </a:lnTo>
                <a:lnTo>
                  <a:pt x="2871" y="233"/>
                </a:lnTo>
                <a:lnTo>
                  <a:pt x="2924" y="247"/>
                </a:lnTo>
                <a:lnTo>
                  <a:pt x="2982" y="255"/>
                </a:lnTo>
                <a:lnTo>
                  <a:pt x="3042" y="253"/>
                </a:lnTo>
                <a:lnTo>
                  <a:pt x="3100" y="245"/>
                </a:lnTo>
                <a:lnTo>
                  <a:pt x="3158" y="233"/>
                </a:lnTo>
                <a:lnTo>
                  <a:pt x="3215" y="218"/>
                </a:lnTo>
                <a:lnTo>
                  <a:pt x="3267" y="204"/>
                </a:lnTo>
                <a:lnTo>
                  <a:pt x="3316" y="191"/>
                </a:lnTo>
                <a:lnTo>
                  <a:pt x="3393" y="175"/>
                </a:lnTo>
                <a:lnTo>
                  <a:pt x="3473" y="162"/>
                </a:lnTo>
                <a:lnTo>
                  <a:pt x="3556" y="155"/>
                </a:lnTo>
                <a:lnTo>
                  <a:pt x="3642" y="153"/>
                </a:lnTo>
                <a:lnTo>
                  <a:pt x="3727" y="156"/>
                </a:lnTo>
                <a:lnTo>
                  <a:pt x="3809" y="164"/>
                </a:lnTo>
                <a:lnTo>
                  <a:pt x="3887" y="176"/>
                </a:lnTo>
                <a:lnTo>
                  <a:pt x="3960" y="195"/>
                </a:lnTo>
                <a:lnTo>
                  <a:pt x="4022" y="216"/>
                </a:lnTo>
                <a:lnTo>
                  <a:pt x="4082" y="240"/>
                </a:lnTo>
                <a:lnTo>
                  <a:pt x="4138" y="269"/>
                </a:lnTo>
                <a:lnTo>
                  <a:pt x="4193" y="300"/>
                </a:lnTo>
                <a:lnTo>
                  <a:pt x="4244" y="335"/>
                </a:lnTo>
                <a:lnTo>
                  <a:pt x="4289" y="375"/>
                </a:lnTo>
                <a:lnTo>
                  <a:pt x="4329" y="418"/>
                </a:lnTo>
                <a:lnTo>
                  <a:pt x="4364" y="467"/>
                </a:lnTo>
                <a:lnTo>
                  <a:pt x="4398" y="533"/>
                </a:lnTo>
                <a:lnTo>
                  <a:pt x="4420" y="602"/>
                </a:lnTo>
                <a:lnTo>
                  <a:pt x="4433" y="671"/>
                </a:lnTo>
                <a:lnTo>
                  <a:pt x="4436" y="742"/>
                </a:lnTo>
                <a:lnTo>
                  <a:pt x="4431" y="813"/>
                </a:lnTo>
                <a:lnTo>
                  <a:pt x="4418" y="884"/>
                </a:lnTo>
                <a:lnTo>
                  <a:pt x="4398" y="955"/>
                </a:lnTo>
                <a:lnTo>
                  <a:pt x="4371" y="1024"/>
                </a:lnTo>
                <a:lnTo>
                  <a:pt x="4340" y="1091"/>
                </a:lnTo>
                <a:lnTo>
                  <a:pt x="4304" y="1158"/>
                </a:lnTo>
                <a:lnTo>
                  <a:pt x="4265" y="1222"/>
                </a:lnTo>
                <a:lnTo>
                  <a:pt x="4222" y="1284"/>
                </a:lnTo>
                <a:lnTo>
                  <a:pt x="4178" y="1342"/>
                </a:lnTo>
                <a:lnTo>
                  <a:pt x="4133" y="1396"/>
                </a:lnTo>
                <a:lnTo>
                  <a:pt x="4087" y="1445"/>
                </a:lnTo>
                <a:lnTo>
                  <a:pt x="4042" y="1491"/>
                </a:lnTo>
                <a:lnTo>
                  <a:pt x="3996" y="1531"/>
                </a:lnTo>
                <a:lnTo>
                  <a:pt x="3955" y="1565"/>
                </a:lnTo>
                <a:lnTo>
                  <a:pt x="3916" y="1595"/>
                </a:lnTo>
                <a:lnTo>
                  <a:pt x="3904" y="1595"/>
                </a:lnTo>
                <a:lnTo>
                  <a:pt x="3904" y="1591"/>
                </a:lnTo>
                <a:lnTo>
                  <a:pt x="3924" y="1531"/>
                </a:lnTo>
                <a:lnTo>
                  <a:pt x="3936" y="1467"/>
                </a:lnTo>
                <a:lnTo>
                  <a:pt x="3944" y="1400"/>
                </a:lnTo>
                <a:lnTo>
                  <a:pt x="3944" y="1333"/>
                </a:lnTo>
                <a:lnTo>
                  <a:pt x="3940" y="1265"/>
                </a:lnTo>
                <a:lnTo>
                  <a:pt x="3933" y="1200"/>
                </a:lnTo>
                <a:lnTo>
                  <a:pt x="3918" y="1138"/>
                </a:lnTo>
                <a:lnTo>
                  <a:pt x="3902" y="1080"/>
                </a:lnTo>
                <a:lnTo>
                  <a:pt x="3880" y="1027"/>
                </a:lnTo>
                <a:lnTo>
                  <a:pt x="3880" y="1024"/>
                </a:lnTo>
                <a:lnTo>
                  <a:pt x="3916" y="1025"/>
                </a:lnTo>
                <a:lnTo>
                  <a:pt x="3955" y="1027"/>
                </a:lnTo>
                <a:lnTo>
                  <a:pt x="3993" y="1027"/>
                </a:lnTo>
                <a:lnTo>
                  <a:pt x="4033" y="1025"/>
                </a:lnTo>
                <a:lnTo>
                  <a:pt x="4071" y="1022"/>
                </a:lnTo>
                <a:lnTo>
                  <a:pt x="4107" y="1016"/>
                </a:lnTo>
                <a:lnTo>
                  <a:pt x="4140" y="1005"/>
                </a:lnTo>
                <a:lnTo>
                  <a:pt x="4171" y="993"/>
                </a:lnTo>
                <a:lnTo>
                  <a:pt x="4195" y="976"/>
                </a:lnTo>
                <a:lnTo>
                  <a:pt x="4213" y="955"/>
                </a:lnTo>
                <a:lnTo>
                  <a:pt x="4236" y="831"/>
                </a:lnTo>
                <a:lnTo>
                  <a:pt x="4242" y="775"/>
                </a:lnTo>
                <a:lnTo>
                  <a:pt x="4240" y="724"/>
                </a:lnTo>
                <a:lnTo>
                  <a:pt x="4231" y="676"/>
                </a:lnTo>
                <a:lnTo>
                  <a:pt x="4215" y="635"/>
                </a:lnTo>
                <a:lnTo>
                  <a:pt x="4193" y="596"/>
                </a:lnTo>
                <a:lnTo>
                  <a:pt x="4167" y="562"/>
                </a:lnTo>
                <a:lnTo>
                  <a:pt x="4136" y="533"/>
                </a:lnTo>
                <a:lnTo>
                  <a:pt x="4102" y="505"/>
                </a:lnTo>
                <a:lnTo>
                  <a:pt x="4065" y="484"/>
                </a:lnTo>
                <a:lnTo>
                  <a:pt x="4027" y="465"/>
                </a:lnTo>
                <a:lnTo>
                  <a:pt x="3987" y="451"/>
                </a:lnTo>
                <a:lnTo>
                  <a:pt x="3938" y="438"/>
                </a:lnTo>
                <a:lnTo>
                  <a:pt x="3884" y="427"/>
                </a:lnTo>
                <a:lnTo>
                  <a:pt x="3824" y="422"/>
                </a:lnTo>
                <a:lnTo>
                  <a:pt x="3762" y="418"/>
                </a:lnTo>
                <a:lnTo>
                  <a:pt x="3700" y="418"/>
                </a:lnTo>
                <a:lnTo>
                  <a:pt x="3640" y="424"/>
                </a:lnTo>
                <a:lnTo>
                  <a:pt x="3584" y="431"/>
                </a:lnTo>
                <a:lnTo>
                  <a:pt x="3500" y="449"/>
                </a:lnTo>
                <a:lnTo>
                  <a:pt x="3424" y="467"/>
                </a:lnTo>
                <a:lnTo>
                  <a:pt x="3351" y="491"/>
                </a:lnTo>
                <a:lnTo>
                  <a:pt x="3284" y="516"/>
                </a:lnTo>
                <a:lnTo>
                  <a:pt x="3222" y="547"/>
                </a:lnTo>
                <a:lnTo>
                  <a:pt x="3165" y="582"/>
                </a:lnTo>
                <a:lnTo>
                  <a:pt x="3113" y="622"/>
                </a:lnTo>
                <a:lnTo>
                  <a:pt x="3067" y="669"/>
                </a:lnTo>
                <a:lnTo>
                  <a:pt x="3025" y="720"/>
                </a:lnTo>
                <a:lnTo>
                  <a:pt x="2989" y="780"/>
                </a:lnTo>
                <a:lnTo>
                  <a:pt x="2958" y="845"/>
                </a:lnTo>
                <a:lnTo>
                  <a:pt x="2933" y="918"/>
                </a:lnTo>
                <a:lnTo>
                  <a:pt x="2913" y="993"/>
                </a:lnTo>
                <a:lnTo>
                  <a:pt x="2900" y="1069"/>
                </a:lnTo>
                <a:lnTo>
                  <a:pt x="2889" y="1151"/>
                </a:lnTo>
                <a:lnTo>
                  <a:pt x="2882" y="1231"/>
                </a:lnTo>
                <a:lnTo>
                  <a:pt x="2875" y="1315"/>
                </a:lnTo>
                <a:lnTo>
                  <a:pt x="2865" y="1396"/>
                </a:lnTo>
                <a:lnTo>
                  <a:pt x="2856" y="1476"/>
                </a:lnTo>
                <a:lnTo>
                  <a:pt x="2844" y="1555"/>
                </a:lnTo>
                <a:lnTo>
                  <a:pt x="2827" y="1629"/>
                </a:lnTo>
                <a:lnTo>
                  <a:pt x="2804" y="1698"/>
                </a:lnTo>
                <a:lnTo>
                  <a:pt x="2773" y="1775"/>
                </a:lnTo>
                <a:lnTo>
                  <a:pt x="2738" y="1847"/>
                </a:lnTo>
                <a:lnTo>
                  <a:pt x="2702" y="1918"/>
                </a:lnTo>
                <a:lnTo>
                  <a:pt x="2664" y="1987"/>
                </a:lnTo>
                <a:lnTo>
                  <a:pt x="2625" y="2056"/>
                </a:lnTo>
                <a:lnTo>
                  <a:pt x="2587" y="2124"/>
                </a:lnTo>
                <a:lnTo>
                  <a:pt x="2549" y="2193"/>
                </a:lnTo>
                <a:lnTo>
                  <a:pt x="2513" y="2264"/>
                </a:lnTo>
                <a:lnTo>
                  <a:pt x="2476" y="2335"/>
                </a:lnTo>
                <a:lnTo>
                  <a:pt x="2444" y="2409"/>
                </a:lnTo>
                <a:lnTo>
                  <a:pt x="2415" y="2485"/>
                </a:lnTo>
                <a:lnTo>
                  <a:pt x="2387" y="2565"/>
                </a:lnTo>
                <a:lnTo>
                  <a:pt x="2365" y="2649"/>
                </a:lnTo>
                <a:lnTo>
                  <a:pt x="2347" y="2738"/>
                </a:lnTo>
                <a:lnTo>
                  <a:pt x="2336" y="2833"/>
                </a:lnTo>
                <a:lnTo>
                  <a:pt x="2331" y="2933"/>
                </a:lnTo>
                <a:lnTo>
                  <a:pt x="2333" y="3038"/>
                </a:lnTo>
                <a:lnTo>
                  <a:pt x="2324" y="3056"/>
                </a:lnTo>
                <a:lnTo>
                  <a:pt x="2316" y="3071"/>
                </a:lnTo>
                <a:lnTo>
                  <a:pt x="2309" y="3084"/>
                </a:lnTo>
                <a:lnTo>
                  <a:pt x="2300" y="3095"/>
                </a:lnTo>
                <a:lnTo>
                  <a:pt x="2287" y="3104"/>
                </a:lnTo>
                <a:lnTo>
                  <a:pt x="2269" y="3109"/>
                </a:lnTo>
                <a:lnTo>
                  <a:pt x="2244" y="3111"/>
                </a:lnTo>
                <a:lnTo>
                  <a:pt x="2218" y="3109"/>
                </a:lnTo>
                <a:lnTo>
                  <a:pt x="2198" y="3104"/>
                </a:lnTo>
                <a:lnTo>
                  <a:pt x="2184" y="3096"/>
                </a:lnTo>
                <a:lnTo>
                  <a:pt x="2173" y="3085"/>
                </a:lnTo>
                <a:lnTo>
                  <a:pt x="2165" y="3073"/>
                </a:lnTo>
                <a:lnTo>
                  <a:pt x="2160" y="3060"/>
                </a:lnTo>
                <a:lnTo>
                  <a:pt x="2156" y="3047"/>
                </a:lnTo>
                <a:lnTo>
                  <a:pt x="2155" y="2942"/>
                </a:lnTo>
                <a:lnTo>
                  <a:pt x="2147" y="2844"/>
                </a:lnTo>
                <a:lnTo>
                  <a:pt x="2133" y="2749"/>
                </a:lnTo>
                <a:lnTo>
                  <a:pt x="2115" y="2662"/>
                </a:lnTo>
                <a:lnTo>
                  <a:pt x="2089" y="2578"/>
                </a:lnTo>
                <a:lnTo>
                  <a:pt x="2062" y="2498"/>
                </a:lnTo>
                <a:lnTo>
                  <a:pt x="2029" y="2424"/>
                </a:lnTo>
                <a:lnTo>
                  <a:pt x="1995" y="2349"/>
                </a:lnTo>
                <a:lnTo>
                  <a:pt x="1956" y="2278"/>
                </a:lnTo>
                <a:lnTo>
                  <a:pt x="1918" y="2209"/>
                </a:lnTo>
                <a:lnTo>
                  <a:pt x="1878" y="2142"/>
                </a:lnTo>
                <a:lnTo>
                  <a:pt x="1838" y="2073"/>
                </a:lnTo>
                <a:lnTo>
                  <a:pt x="1798" y="2005"/>
                </a:lnTo>
                <a:lnTo>
                  <a:pt x="1760" y="1936"/>
                </a:lnTo>
                <a:lnTo>
                  <a:pt x="1724" y="1865"/>
                </a:lnTo>
                <a:lnTo>
                  <a:pt x="1687" y="1795"/>
                </a:lnTo>
                <a:lnTo>
                  <a:pt x="1656" y="1720"/>
                </a:lnTo>
                <a:lnTo>
                  <a:pt x="1633" y="1653"/>
                </a:lnTo>
                <a:lnTo>
                  <a:pt x="1615" y="1584"/>
                </a:lnTo>
                <a:lnTo>
                  <a:pt x="1600" y="1507"/>
                </a:lnTo>
                <a:lnTo>
                  <a:pt x="1587" y="1429"/>
                </a:lnTo>
                <a:lnTo>
                  <a:pt x="1575" y="1349"/>
                </a:lnTo>
                <a:lnTo>
                  <a:pt x="1565" y="1267"/>
                </a:lnTo>
                <a:lnTo>
                  <a:pt x="1555" y="1185"/>
                </a:lnTo>
                <a:lnTo>
                  <a:pt x="1542" y="1105"/>
                </a:lnTo>
                <a:lnTo>
                  <a:pt x="1529" y="1025"/>
                </a:lnTo>
                <a:lnTo>
                  <a:pt x="1515" y="949"/>
                </a:lnTo>
                <a:lnTo>
                  <a:pt x="1495" y="876"/>
                </a:lnTo>
                <a:lnTo>
                  <a:pt x="1471" y="809"/>
                </a:lnTo>
                <a:lnTo>
                  <a:pt x="1442" y="745"/>
                </a:lnTo>
                <a:lnTo>
                  <a:pt x="1407" y="691"/>
                </a:lnTo>
                <a:lnTo>
                  <a:pt x="1369" y="644"/>
                </a:lnTo>
                <a:lnTo>
                  <a:pt x="1324" y="602"/>
                </a:lnTo>
                <a:lnTo>
                  <a:pt x="1273" y="562"/>
                </a:lnTo>
                <a:lnTo>
                  <a:pt x="1216" y="529"/>
                </a:lnTo>
                <a:lnTo>
                  <a:pt x="1156" y="500"/>
                </a:lnTo>
                <a:lnTo>
                  <a:pt x="1093" y="475"/>
                </a:lnTo>
                <a:lnTo>
                  <a:pt x="1025" y="453"/>
                </a:lnTo>
                <a:lnTo>
                  <a:pt x="956" y="435"/>
                </a:lnTo>
                <a:lnTo>
                  <a:pt x="800" y="424"/>
                </a:lnTo>
                <a:lnTo>
                  <a:pt x="749" y="418"/>
                </a:lnTo>
                <a:lnTo>
                  <a:pt x="695" y="418"/>
                </a:lnTo>
                <a:lnTo>
                  <a:pt x="640" y="424"/>
                </a:lnTo>
                <a:lnTo>
                  <a:pt x="585" y="433"/>
                </a:lnTo>
                <a:lnTo>
                  <a:pt x="536" y="444"/>
                </a:lnTo>
                <a:lnTo>
                  <a:pt x="493" y="455"/>
                </a:lnTo>
                <a:lnTo>
                  <a:pt x="447" y="471"/>
                </a:lnTo>
                <a:lnTo>
                  <a:pt x="402" y="489"/>
                </a:lnTo>
                <a:lnTo>
                  <a:pt x="360" y="509"/>
                </a:lnTo>
                <a:lnTo>
                  <a:pt x="320" y="535"/>
                </a:lnTo>
                <a:lnTo>
                  <a:pt x="284" y="562"/>
                </a:lnTo>
                <a:lnTo>
                  <a:pt x="251" y="595"/>
                </a:lnTo>
                <a:lnTo>
                  <a:pt x="224" y="631"/>
                </a:lnTo>
                <a:lnTo>
                  <a:pt x="204" y="671"/>
                </a:lnTo>
                <a:lnTo>
                  <a:pt x="191" y="715"/>
                </a:lnTo>
                <a:lnTo>
                  <a:pt x="187" y="760"/>
                </a:lnTo>
                <a:lnTo>
                  <a:pt x="191" y="805"/>
                </a:lnTo>
                <a:lnTo>
                  <a:pt x="202" y="849"/>
                </a:lnTo>
                <a:lnTo>
                  <a:pt x="216" y="893"/>
                </a:lnTo>
                <a:lnTo>
                  <a:pt x="236" y="931"/>
                </a:lnTo>
                <a:lnTo>
                  <a:pt x="260" y="965"/>
                </a:lnTo>
                <a:lnTo>
                  <a:pt x="285" y="996"/>
                </a:lnTo>
                <a:lnTo>
                  <a:pt x="313" y="1020"/>
                </a:lnTo>
                <a:lnTo>
                  <a:pt x="340" y="1035"/>
                </a:lnTo>
                <a:lnTo>
                  <a:pt x="378" y="1045"/>
                </a:lnTo>
                <a:lnTo>
                  <a:pt x="415" y="1047"/>
                </a:lnTo>
                <a:lnTo>
                  <a:pt x="451" y="1044"/>
                </a:lnTo>
                <a:lnTo>
                  <a:pt x="487" y="1036"/>
                </a:lnTo>
                <a:lnTo>
                  <a:pt x="522" y="1027"/>
                </a:lnTo>
                <a:lnTo>
                  <a:pt x="555" y="1018"/>
                </a:lnTo>
                <a:lnTo>
                  <a:pt x="587" y="1011"/>
                </a:lnTo>
                <a:lnTo>
                  <a:pt x="527" y="1147"/>
                </a:lnTo>
                <a:lnTo>
                  <a:pt x="513" y="1213"/>
                </a:lnTo>
                <a:lnTo>
                  <a:pt x="505" y="1280"/>
                </a:lnTo>
                <a:lnTo>
                  <a:pt x="505" y="1349"/>
                </a:lnTo>
                <a:lnTo>
                  <a:pt x="511" y="1416"/>
                </a:lnTo>
                <a:lnTo>
                  <a:pt x="520" y="1484"/>
                </a:lnTo>
                <a:lnTo>
                  <a:pt x="533" y="1547"/>
                </a:lnTo>
                <a:lnTo>
                  <a:pt x="547" y="1607"/>
                </a:lnTo>
                <a:lnTo>
                  <a:pt x="482" y="1560"/>
                </a:lnTo>
                <a:lnTo>
                  <a:pt x="420" y="1507"/>
                </a:lnTo>
                <a:lnTo>
                  <a:pt x="360" y="1451"/>
                </a:lnTo>
                <a:lnTo>
                  <a:pt x="305" y="1391"/>
                </a:lnTo>
                <a:lnTo>
                  <a:pt x="253" y="1327"/>
                </a:lnTo>
                <a:lnTo>
                  <a:pt x="204" y="1264"/>
                </a:lnTo>
                <a:lnTo>
                  <a:pt x="165" y="1209"/>
                </a:lnTo>
                <a:lnTo>
                  <a:pt x="129" y="1155"/>
                </a:lnTo>
                <a:lnTo>
                  <a:pt x="96" y="1095"/>
                </a:lnTo>
                <a:lnTo>
                  <a:pt x="65" y="1033"/>
                </a:lnTo>
                <a:lnTo>
                  <a:pt x="40" y="967"/>
                </a:lnTo>
                <a:lnTo>
                  <a:pt x="16" y="889"/>
                </a:lnTo>
                <a:lnTo>
                  <a:pt x="4" y="813"/>
                </a:lnTo>
                <a:lnTo>
                  <a:pt x="0" y="742"/>
                </a:lnTo>
                <a:lnTo>
                  <a:pt x="5" y="675"/>
                </a:lnTo>
                <a:lnTo>
                  <a:pt x="18" y="609"/>
                </a:lnTo>
                <a:lnTo>
                  <a:pt x="40" y="549"/>
                </a:lnTo>
                <a:lnTo>
                  <a:pt x="69" y="493"/>
                </a:lnTo>
                <a:lnTo>
                  <a:pt x="105" y="440"/>
                </a:lnTo>
                <a:lnTo>
                  <a:pt x="147" y="393"/>
                </a:lnTo>
                <a:lnTo>
                  <a:pt x="195" y="347"/>
                </a:lnTo>
                <a:lnTo>
                  <a:pt x="249" y="307"/>
                </a:lnTo>
                <a:lnTo>
                  <a:pt x="307" y="273"/>
                </a:lnTo>
                <a:lnTo>
                  <a:pt x="371" y="240"/>
                </a:lnTo>
                <a:lnTo>
                  <a:pt x="436" y="213"/>
                </a:lnTo>
                <a:lnTo>
                  <a:pt x="507" y="191"/>
                </a:lnTo>
                <a:lnTo>
                  <a:pt x="580" y="173"/>
                </a:lnTo>
                <a:lnTo>
                  <a:pt x="656" y="158"/>
                </a:lnTo>
                <a:lnTo>
                  <a:pt x="735" y="151"/>
                </a:lnTo>
                <a:lnTo>
                  <a:pt x="815" y="145"/>
                </a:lnTo>
                <a:lnTo>
                  <a:pt x="895" y="147"/>
                </a:lnTo>
                <a:lnTo>
                  <a:pt x="975" y="153"/>
                </a:lnTo>
                <a:lnTo>
                  <a:pt x="1056" y="164"/>
                </a:lnTo>
                <a:lnTo>
                  <a:pt x="1236" y="187"/>
                </a:lnTo>
                <a:lnTo>
                  <a:pt x="1282" y="200"/>
                </a:lnTo>
                <a:lnTo>
                  <a:pt x="1333" y="215"/>
                </a:lnTo>
                <a:lnTo>
                  <a:pt x="1385" y="231"/>
                </a:lnTo>
                <a:lnTo>
                  <a:pt x="1444" y="244"/>
                </a:lnTo>
                <a:lnTo>
                  <a:pt x="1502" y="253"/>
                </a:lnTo>
                <a:lnTo>
                  <a:pt x="1562" y="255"/>
                </a:lnTo>
                <a:lnTo>
                  <a:pt x="1624" y="247"/>
                </a:lnTo>
                <a:lnTo>
                  <a:pt x="1669" y="235"/>
                </a:lnTo>
                <a:lnTo>
                  <a:pt x="1709" y="220"/>
                </a:lnTo>
                <a:lnTo>
                  <a:pt x="1745" y="202"/>
                </a:lnTo>
                <a:lnTo>
                  <a:pt x="1780" y="182"/>
                </a:lnTo>
                <a:lnTo>
                  <a:pt x="1813" y="160"/>
                </a:lnTo>
                <a:lnTo>
                  <a:pt x="1844" y="136"/>
                </a:lnTo>
                <a:lnTo>
                  <a:pt x="1876" y="115"/>
                </a:lnTo>
                <a:lnTo>
                  <a:pt x="1909" y="93"/>
                </a:lnTo>
                <a:lnTo>
                  <a:pt x="1944" y="71"/>
                </a:lnTo>
                <a:lnTo>
                  <a:pt x="1982" y="51"/>
                </a:lnTo>
                <a:lnTo>
                  <a:pt x="2025" y="35"/>
                </a:lnTo>
                <a:lnTo>
                  <a:pt x="2073" y="20"/>
                </a:lnTo>
                <a:lnTo>
                  <a:pt x="2125" y="9"/>
                </a:lnTo>
                <a:lnTo>
                  <a:pt x="2185" y="2"/>
                </a:lnTo>
                <a:lnTo>
                  <a:pt x="225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6" name="Freeform 9">
            <a:extLst>
              <a:ext uri="{FF2B5EF4-FFF2-40B4-BE49-F238E27FC236}">
                <a16:creationId xmlns:a16="http://schemas.microsoft.com/office/drawing/2014/main" id="{D6B0C875-4E7A-38A9-EC57-57CA5350726F}"/>
              </a:ext>
            </a:extLst>
          </p:cNvPr>
          <p:cNvSpPr>
            <a:spLocks noEditPoints="1"/>
          </p:cNvSpPr>
          <p:nvPr/>
        </p:nvSpPr>
        <p:spPr bwMode="auto">
          <a:xfrm>
            <a:off x="10095569" y="4689098"/>
            <a:ext cx="446768" cy="324307"/>
          </a:xfrm>
          <a:custGeom>
            <a:avLst/>
            <a:gdLst>
              <a:gd name="T0" fmla="*/ 1418 w 1846"/>
              <a:gd name="T1" fmla="*/ 21 h 1340"/>
              <a:gd name="T2" fmla="*/ 1609 w 1846"/>
              <a:gd name="T3" fmla="*/ 47 h 1340"/>
              <a:gd name="T4" fmla="*/ 1771 w 1846"/>
              <a:gd name="T5" fmla="*/ 100 h 1340"/>
              <a:gd name="T6" fmla="*/ 1840 w 1846"/>
              <a:gd name="T7" fmla="*/ 191 h 1340"/>
              <a:gd name="T8" fmla="*/ 1787 w 1846"/>
              <a:gd name="T9" fmla="*/ 294 h 1340"/>
              <a:gd name="T10" fmla="*/ 1673 w 1846"/>
              <a:gd name="T11" fmla="*/ 385 h 1340"/>
              <a:gd name="T12" fmla="*/ 1560 w 1846"/>
              <a:gd name="T13" fmla="*/ 447 h 1340"/>
              <a:gd name="T14" fmla="*/ 1462 w 1846"/>
              <a:gd name="T15" fmla="*/ 498 h 1340"/>
              <a:gd name="T16" fmla="*/ 1380 w 1846"/>
              <a:gd name="T17" fmla="*/ 565 h 1340"/>
              <a:gd name="T18" fmla="*/ 1289 w 1846"/>
              <a:gd name="T19" fmla="*/ 605 h 1340"/>
              <a:gd name="T20" fmla="*/ 1198 w 1846"/>
              <a:gd name="T21" fmla="*/ 596 h 1340"/>
              <a:gd name="T22" fmla="*/ 1140 w 1846"/>
              <a:gd name="T23" fmla="*/ 527 h 1340"/>
              <a:gd name="T24" fmla="*/ 1107 w 1846"/>
              <a:gd name="T25" fmla="*/ 447 h 1340"/>
              <a:gd name="T26" fmla="*/ 1091 w 1846"/>
              <a:gd name="T27" fmla="*/ 371 h 1340"/>
              <a:gd name="T28" fmla="*/ 1091 w 1846"/>
              <a:gd name="T29" fmla="*/ 232 h 1340"/>
              <a:gd name="T30" fmla="*/ 1106 w 1846"/>
              <a:gd name="T31" fmla="*/ 129 h 1340"/>
              <a:gd name="T32" fmla="*/ 1138 w 1846"/>
              <a:gd name="T33" fmla="*/ 80 h 1340"/>
              <a:gd name="T34" fmla="*/ 1213 w 1846"/>
              <a:gd name="T35" fmla="*/ 32 h 1340"/>
              <a:gd name="T36" fmla="*/ 606 w 1846"/>
              <a:gd name="T37" fmla="*/ 0 h 1340"/>
              <a:gd name="T38" fmla="*/ 749 w 1846"/>
              <a:gd name="T39" fmla="*/ 9 h 1340"/>
              <a:gd name="T40" fmla="*/ 882 w 1846"/>
              <a:gd name="T41" fmla="*/ 45 h 1340"/>
              <a:gd name="T42" fmla="*/ 978 w 1846"/>
              <a:gd name="T43" fmla="*/ 111 h 1340"/>
              <a:gd name="T44" fmla="*/ 1018 w 1846"/>
              <a:gd name="T45" fmla="*/ 229 h 1340"/>
              <a:gd name="T46" fmla="*/ 1018 w 1846"/>
              <a:gd name="T47" fmla="*/ 401 h 1340"/>
              <a:gd name="T48" fmla="*/ 1049 w 1846"/>
              <a:gd name="T49" fmla="*/ 511 h 1340"/>
              <a:gd name="T50" fmla="*/ 1086 w 1846"/>
              <a:gd name="T51" fmla="*/ 600 h 1340"/>
              <a:gd name="T52" fmla="*/ 1071 w 1846"/>
              <a:gd name="T53" fmla="*/ 678 h 1340"/>
              <a:gd name="T54" fmla="*/ 1029 w 1846"/>
              <a:gd name="T55" fmla="*/ 731 h 1340"/>
              <a:gd name="T56" fmla="*/ 940 w 1846"/>
              <a:gd name="T57" fmla="*/ 807 h 1340"/>
              <a:gd name="T58" fmla="*/ 780 w 1846"/>
              <a:gd name="T59" fmla="*/ 907 h 1340"/>
              <a:gd name="T60" fmla="*/ 658 w 1846"/>
              <a:gd name="T61" fmla="*/ 1016 h 1340"/>
              <a:gd name="T62" fmla="*/ 564 w 1846"/>
              <a:gd name="T63" fmla="*/ 1147 h 1340"/>
              <a:gd name="T64" fmla="*/ 458 w 1846"/>
              <a:gd name="T65" fmla="*/ 1252 h 1340"/>
              <a:gd name="T66" fmla="*/ 344 w 1846"/>
              <a:gd name="T67" fmla="*/ 1320 h 1340"/>
              <a:gd name="T68" fmla="*/ 246 w 1846"/>
              <a:gd name="T69" fmla="*/ 1340 h 1340"/>
              <a:gd name="T70" fmla="*/ 169 w 1846"/>
              <a:gd name="T71" fmla="*/ 1287 h 1340"/>
              <a:gd name="T72" fmla="*/ 93 w 1846"/>
              <a:gd name="T73" fmla="*/ 1156 h 1340"/>
              <a:gd name="T74" fmla="*/ 33 w 1846"/>
              <a:gd name="T75" fmla="*/ 974 h 1340"/>
              <a:gd name="T76" fmla="*/ 2 w 1846"/>
              <a:gd name="T77" fmla="*/ 760 h 1340"/>
              <a:gd name="T78" fmla="*/ 11 w 1846"/>
              <a:gd name="T79" fmla="*/ 540 h 1340"/>
              <a:gd name="T80" fmla="*/ 77 w 1846"/>
              <a:gd name="T81" fmla="*/ 332 h 1340"/>
              <a:gd name="T82" fmla="*/ 211 w 1846"/>
              <a:gd name="T83" fmla="*/ 161 h 1340"/>
              <a:gd name="T84" fmla="*/ 364 w 1846"/>
              <a:gd name="T85" fmla="*/ 60 h 1340"/>
              <a:gd name="T86" fmla="*/ 509 w 1846"/>
              <a:gd name="T87" fmla="*/ 16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46" h="1340">
                <a:moveTo>
                  <a:pt x="1289" y="20"/>
                </a:moveTo>
                <a:lnTo>
                  <a:pt x="1353" y="20"/>
                </a:lnTo>
                <a:lnTo>
                  <a:pt x="1418" y="21"/>
                </a:lnTo>
                <a:lnTo>
                  <a:pt x="1484" y="27"/>
                </a:lnTo>
                <a:lnTo>
                  <a:pt x="1547" y="36"/>
                </a:lnTo>
                <a:lnTo>
                  <a:pt x="1609" y="47"/>
                </a:lnTo>
                <a:lnTo>
                  <a:pt x="1669" y="61"/>
                </a:lnTo>
                <a:lnTo>
                  <a:pt x="1722" y="78"/>
                </a:lnTo>
                <a:lnTo>
                  <a:pt x="1771" y="100"/>
                </a:lnTo>
                <a:lnTo>
                  <a:pt x="1813" y="123"/>
                </a:lnTo>
                <a:lnTo>
                  <a:pt x="1846" y="151"/>
                </a:lnTo>
                <a:lnTo>
                  <a:pt x="1840" y="191"/>
                </a:lnTo>
                <a:lnTo>
                  <a:pt x="1827" y="229"/>
                </a:lnTo>
                <a:lnTo>
                  <a:pt x="1809" y="263"/>
                </a:lnTo>
                <a:lnTo>
                  <a:pt x="1787" y="294"/>
                </a:lnTo>
                <a:lnTo>
                  <a:pt x="1762" y="320"/>
                </a:lnTo>
                <a:lnTo>
                  <a:pt x="1717" y="356"/>
                </a:lnTo>
                <a:lnTo>
                  <a:pt x="1673" y="385"/>
                </a:lnTo>
                <a:lnTo>
                  <a:pt x="1633" y="409"/>
                </a:lnTo>
                <a:lnTo>
                  <a:pt x="1595" y="429"/>
                </a:lnTo>
                <a:lnTo>
                  <a:pt x="1560" y="447"/>
                </a:lnTo>
                <a:lnTo>
                  <a:pt x="1526" y="463"/>
                </a:lnTo>
                <a:lnTo>
                  <a:pt x="1493" y="480"/>
                </a:lnTo>
                <a:lnTo>
                  <a:pt x="1462" y="498"/>
                </a:lnTo>
                <a:lnTo>
                  <a:pt x="1431" y="520"/>
                </a:lnTo>
                <a:lnTo>
                  <a:pt x="1402" y="547"/>
                </a:lnTo>
                <a:lnTo>
                  <a:pt x="1380" y="565"/>
                </a:lnTo>
                <a:lnTo>
                  <a:pt x="1353" y="581"/>
                </a:lnTo>
                <a:lnTo>
                  <a:pt x="1322" y="594"/>
                </a:lnTo>
                <a:lnTo>
                  <a:pt x="1289" y="605"/>
                </a:lnTo>
                <a:lnTo>
                  <a:pt x="1257" y="609"/>
                </a:lnTo>
                <a:lnTo>
                  <a:pt x="1226" y="605"/>
                </a:lnTo>
                <a:lnTo>
                  <a:pt x="1198" y="596"/>
                </a:lnTo>
                <a:lnTo>
                  <a:pt x="1177" y="578"/>
                </a:lnTo>
                <a:lnTo>
                  <a:pt x="1157" y="554"/>
                </a:lnTo>
                <a:lnTo>
                  <a:pt x="1140" y="527"/>
                </a:lnTo>
                <a:lnTo>
                  <a:pt x="1126" y="498"/>
                </a:lnTo>
                <a:lnTo>
                  <a:pt x="1115" y="471"/>
                </a:lnTo>
                <a:lnTo>
                  <a:pt x="1107" y="447"/>
                </a:lnTo>
                <a:lnTo>
                  <a:pt x="1102" y="431"/>
                </a:lnTo>
                <a:lnTo>
                  <a:pt x="1097" y="405"/>
                </a:lnTo>
                <a:lnTo>
                  <a:pt x="1091" y="371"/>
                </a:lnTo>
                <a:lnTo>
                  <a:pt x="1089" y="327"/>
                </a:lnTo>
                <a:lnTo>
                  <a:pt x="1089" y="281"/>
                </a:lnTo>
                <a:lnTo>
                  <a:pt x="1091" y="232"/>
                </a:lnTo>
                <a:lnTo>
                  <a:pt x="1095" y="183"/>
                </a:lnTo>
                <a:lnTo>
                  <a:pt x="1102" y="140"/>
                </a:lnTo>
                <a:lnTo>
                  <a:pt x="1106" y="129"/>
                </a:lnTo>
                <a:lnTo>
                  <a:pt x="1113" y="114"/>
                </a:lnTo>
                <a:lnTo>
                  <a:pt x="1124" y="98"/>
                </a:lnTo>
                <a:lnTo>
                  <a:pt x="1138" y="80"/>
                </a:lnTo>
                <a:lnTo>
                  <a:pt x="1158" y="63"/>
                </a:lnTo>
                <a:lnTo>
                  <a:pt x="1184" y="47"/>
                </a:lnTo>
                <a:lnTo>
                  <a:pt x="1213" y="32"/>
                </a:lnTo>
                <a:lnTo>
                  <a:pt x="1249" y="23"/>
                </a:lnTo>
                <a:lnTo>
                  <a:pt x="1289" y="20"/>
                </a:lnTo>
                <a:close/>
                <a:moveTo>
                  <a:pt x="606" y="0"/>
                </a:moveTo>
                <a:lnTo>
                  <a:pt x="653" y="0"/>
                </a:lnTo>
                <a:lnTo>
                  <a:pt x="702" y="3"/>
                </a:lnTo>
                <a:lnTo>
                  <a:pt x="749" y="9"/>
                </a:lnTo>
                <a:lnTo>
                  <a:pt x="797" y="18"/>
                </a:lnTo>
                <a:lnTo>
                  <a:pt x="840" y="31"/>
                </a:lnTo>
                <a:lnTo>
                  <a:pt x="882" y="45"/>
                </a:lnTo>
                <a:lnTo>
                  <a:pt x="918" y="63"/>
                </a:lnTo>
                <a:lnTo>
                  <a:pt x="951" y="85"/>
                </a:lnTo>
                <a:lnTo>
                  <a:pt x="978" y="111"/>
                </a:lnTo>
                <a:lnTo>
                  <a:pt x="998" y="138"/>
                </a:lnTo>
                <a:lnTo>
                  <a:pt x="1009" y="171"/>
                </a:lnTo>
                <a:lnTo>
                  <a:pt x="1018" y="229"/>
                </a:lnTo>
                <a:lnTo>
                  <a:pt x="1020" y="289"/>
                </a:lnTo>
                <a:lnTo>
                  <a:pt x="1018" y="345"/>
                </a:lnTo>
                <a:lnTo>
                  <a:pt x="1018" y="401"/>
                </a:lnTo>
                <a:lnTo>
                  <a:pt x="1026" y="456"/>
                </a:lnTo>
                <a:lnTo>
                  <a:pt x="1035" y="481"/>
                </a:lnTo>
                <a:lnTo>
                  <a:pt x="1049" y="511"/>
                </a:lnTo>
                <a:lnTo>
                  <a:pt x="1064" y="540"/>
                </a:lnTo>
                <a:lnTo>
                  <a:pt x="1077" y="569"/>
                </a:lnTo>
                <a:lnTo>
                  <a:pt x="1086" y="600"/>
                </a:lnTo>
                <a:lnTo>
                  <a:pt x="1087" y="631"/>
                </a:lnTo>
                <a:lnTo>
                  <a:pt x="1078" y="663"/>
                </a:lnTo>
                <a:lnTo>
                  <a:pt x="1071" y="678"/>
                </a:lnTo>
                <a:lnTo>
                  <a:pt x="1060" y="694"/>
                </a:lnTo>
                <a:lnTo>
                  <a:pt x="1047" y="712"/>
                </a:lnTo>
                <a:lnTo>
                  <a:pt x="1029" y="731"/>
                </a:lnTo>
                <a:lnTo>
                  <a:pt x="1007" y="754"/>
                </a:lnTo>
                <a:lnTo>
                  <a:pt x="977" y="778"/>
                </a:lnTo>
                <a:lnTo>
                  <a:pt x="940" y="807"/>
                </a:lnTo>
                <a:lnTo>
                  <a:pt x="895" y="840"/>
                </a:lnTo>
                <a:lnTo>
                  <a:pt x="833" y="874"/>
                </a:lnTo>
                <a:lnTo>
                  <a:pt x="780" y="907"/>
                </a:lnTo>
                <a:lnTo>
                  <a:pt x="735" y="941"/>
                </a:lnTo>
                <a:lnTo>
                  <a:pt x="695" y="978"/>
                </a:lnTo>
                <a:lnTo>
                  <a:pt x="658" y="1016"/>
                </a:lnTo>
                <a:lnTo>
                  <a:pt x="624" y="1060"/>
                </a:lnTo>
                <a:lnTo>
                  <a:pt x="589" y="1107"/>
                </a:lnTo>
                <a:lnTo>
                  <a:pt x="564" y="1147"/>
                </a:lnTo>
                <a:lnTo>
                  <a:pt x="531" y="1185"/>
                </a:lnTo>
                <a:lnTo>
                  <a:pt x="497" y="1221"/>
                </a:lnTo>
                <a:lnTo>
                  <a:pt x="458" y="1252"/>
                </a:lnTo>
                <a:lnTo>
                  <a:pt x="420" y="1280"/>
                </a:lnTo>
                <a:lnTo>
                  <a:pt x="382" y="1303"/>
                </a:lnTo>
                <a:lnTo>
                  <a:pt x="344" y="1320"/>
                </a:lnTo>
                <a:lnTo>
                  <a:pt x="307" y="1332"/>
                </a:lnTo>
                <a:lnTo>
                  <a:pt x="275" y="1340"/>
                </a:lnTo>
                <a:lnTo>
                  <a:pt x="246" y="1340"/>
                </a:lnTo>
                <a:lnTo>
                  <a:pt x="220" y="1331"/>
                </a:lnTo>
                <a:lnTo>
                  <a:pt x="195" y="1314"/>
                </a:lnTo>
                <a:lnTo>
                  <a:pt x="169" y="1287"/>
                </a:lnTo>
                <a:lnTo>
                  <a:pt x="144" y="1251"/>
                </a:lnTo>
                <a:lnTo>
                  <a:pt x="118" y="1207"/>
                </a:lnTo>
                <a:lnTo>
                  <a:pt x="93" y="1156"/>
                </a:lnTo>
                <a:lnTo>
                  <a:pt x="71" y="1100"/>
                </a:lnTo>
                <a:lnTo>
                  <a:pt x="51" y="1040"/>
                </a:lnTo>
                <a:lnTo>
                  <a:pt x="33" y="974"/>
                </a:lnTo>
                <a:lnTo>
                  <a:pt x="18" y="905"/>
                </a:lnTo>
                <a:lnTo>
                  <a:pt x="7" y="832"/>
                </a:lnTo>
                <a:lnTo>
                  <a:pt x="2" y="760"/>
                </a:lnTo>
                <a:lnTo>
                  <a:pt x="0" y="687"/>
                </a:lnTo>
                <a:lnTo>
                  <a:pt x="4" y="612"/>
                </a:lnTo>
                <a:lnTo>
                  <a:pt x="11" y="540"/>
                </a:lnTo>
                <a:lnTo>
                  <a:pt x="27" y="467"/>
                </a:lnTo>
                <a:lnTo>
                  <a:pt x="49" y="398"/>
                </a:lnTo>
                <a:lnTo>
                  <a:pt x="77" y="332"/>
                </a:lnTo>
                <a:lnTo>
                  <a:pt x="113" y="271"/>
                </a:lnTo>
                <a:lnTo>
                  <a:pt x="158" y="214"/>
                </a:lnTo>
                <a:lnTo>
                  <a:pt x="211" y="161"/>
                </a:lnTo>
                <a:lnTo>
                  <a:pt x="264" y="120"/>
                </a:lnTo>
                <a:lnTo>
                  <a:pt x="313" y="85"/>
                </a:lnTo>
                <a:lnTo>
                  <a:pt x="364" y="60"/>
                </a:lnTo>
                <a:lnTo>
                  <a:pt x="413" y="41"/>
                </a:lnTo>
                <a:lnTo>
                  <a:pt x="460" y="27"/>
                </a:lnTo>
                <a:lnTo>
                  <a:pt x="509" y="16"/>
                </a:lnTo>
                <a:lnTo>
                  <a:pt x="558" y="7"/>
                </a:lnTo>
                <a:lnTo>
                  <a:pt x="60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7" name="Freeform 9">
            <a:extLst>
              <a:ext uri="{FF2B5EF4-FFF2-40B4-BE49-F238E27FC236}">
                <a16:creationId xmlns:a16="http://schemas.microsoft.com/office/drawing/2014/main" id="{98561410-6C54-7E4D-0393-0703C54C8504}"/>
              </a:ext>
            </a:extLst>
          </p:cNvPr>
          <p:cNvSpPr>
            <a:spLocks/>
          </p:cNvSpPr>
          <p:nvPr/>
        </p:nvSpPr>
        <p:spPr bwMode="auto">
          <a:xfrm>
            <a:off x="10116401" y="5494328"/>
            <a:ext cx="405109" cy="414850"/>
          </a:xfrm>
          <a:custGeom>
            <a:avLst/>
            <a:gdLst>
              <a:gd name="T0" fmla="*/ 1754 w 3785"/>
              <a:gd name="T1" fmla="*/ 114 h 3876"/>
              <a:gd name="T2" fmla="*/ 1771 w 3785"/>
              <a:gd name="T3" fmla="*/ 367 h 3876"/>
              <a:gd name="T4" fmla="*/ 1818 w 3785"/>
              <a:gd name="T5" fmla="*/ 614 h 3876"/>
              <a:gd name="T6" fmla="*/ 1902 w 3785"/>
              <a:gd name="T7" fmla="*/ 796 h 3876"/>
              <a:gd name="T8" fmla="*/ 2038 w 3785"/>
              <a:gd name="T9" fmla="*/ 858 h 3876"/>
              <a:gd name="T10" fmla="*/ 2180 w 3785"/>
              <a:gd name="T11" fmla="*/ 802 h 3876"/>
              <a:gd name="T12" fmla="*/ 2320 w 3785"/>
              <a:gd name="T13" fmla="*/ 722 h 3876"/>
              <a:gd name="T14" fmla="*/ 2609 w 3785"/>
              <a:gd name="T15" fmla="*/ 640 h 3876"/>
              <a:gd name="T16" fmla="*/ 2954 w 3785"/>
              <a:gd name="T17" fmla="*/ 674 h 3876"/>
              <a:gd name="T18" fmla="*/ 3298 w 3785"/>
              <a:gd name="T19" fmla="*/ 856 h 3876"/>
              <a:gd name="T20" fmla="*/ 3556 w 3785"/>
              <a:gd name="T21" fmla="*/ 1133 h 3876"/>
              <a:gd name="T22" fmla="*/ 3704 w 3785"/>
              <a:gd name="T23" fmla="*/ 1473 h 3876"/>
              <a:gd name="T24" fmla="*/ 3776 w 3785"/>
              <a:gd name="T25" fmla="*/ 1871 h 3876"/>
              <a:gd name="T26" fmla="*/ 3771 w 3785"/>
              <a:gd name="T27" fmla="*/ 2284 h 3876"/>
              <a:gd name="T28" fmla="*/ 3674 w 3785"/>
              <a:gd name="T29" fmla="*/ 2671 h 3876"/>
              <a:gd name="T30" fmla="*/ 3467 w 3785"/>
              <a:gd name="T31" fmla="*/ 3049 h 3876"/>
              <a:gd name="T32" fmla="*/ 3198 w 3785"/>
              <a:gd name="T33" fmla="*/ 3334 h 3876"/>
              <a:gd name="T34" fmla="*/ 2900 w 3785"/>
              <a:gd name="T35" fmla="*/ 3536 h 3876"/>
              <a:gd name="T36" fmla="*/ 2609 w 3785"/>
              <a:gd name="T37" fmla="*/ 3667 h 3876"/>
              <a:gd name="T38" fmla="*/ 2300 w 3785"/>
              <a:gd name="T39" fmla="*/ 3738 h 3876"/>
              <a:gd name="T40" fmla="*/ 1933 w 3785"/>
              <a:gd name="T41" fmla="*/ 3720 h 3876"/>
              <a:gd name="T42" fmla="*/ 1602 w 3785"/>
              <a:gd name="T43" fmla="*/ 3634 h 3876"/>
              <a:gd name="T44" fmla="*/ 1262 w 3785"/>
              <a:gd name="T45" fmla="*/ 3469 h 3876"/>
              <a:gd name="T46" fmla="*/ 913 w 3785"/>
              <a:gd name="T47" fmla="*/ 3256 h 3876"/>
              <a:gd name="T48" fmla="*/ 842 w 3785"/>
              <a:gd name="T49" fmla="*/ 3214 h 3876"/>
              <a:gd name="T50" fmla="*/ 753 w 3785"/>
              <a:gd name="T51" fmla="*/ 3174 h 3876"/>
              <a:gd name="T52" fmla="*/ 658 w 3785"/>
              <a:gd name="T53" fmla="*/ 3164 h 3876"/>
              <a:gd name="T54" fmla="*/ 571 w 3785"/>
              <a:gd name="T55" fmla="*/ 3213 h 3876"/>
              <a:gd name="T56" fmla="*/ 504 w 3785"/>
              <a:gd name="T57" fmla="*/ 3347 h 3876"/>
              <a:gd name="T58" fmla="*/ 467 w 3785"/>
              <a:gd name="T59" fmla="*/ 3596 h 3876"/>
              <a:gd name="T60" fmla="*/ 382 w 3785"/>
              <a:gd name="T61" fmla="*/ 3873 h 3876"/>
              <a:gd name="T62" fmla="*/ 16 w 3785"/>
              <a:gd name="T63" fmla="*/ 3869 h 3876"/>
              <a:gd name="T64" fmla="*/ 2 w 3785"/>
              <a:gd name="T65" fmla="*/ 3682 h 3876"/>
              <a:gd name="T66" fmla="*/ 9 w 3785"/>
              <a:gd name="T67" fmla="*/ 3413 h 3876"/>
              <a:gd name="T68" fmla="*/ 64 w 3785"/>
              <a:gd name="T69" fmla="*/ 3125 h 3876"/>
              <a:gd name="T70" fmla="*/ 182 w 3785"/>
              <a:gd name="T71" fmla="*/ 2867 h 3876"/>
              <a:gd name="T72" fmla="*/ 382 w 3785"/>
              <a:gd name="T73" fmla="*/ 2689 h 3876"/>
              <a:gd name="T74" fmla="*/ 556 w 3785"/>
              <a:gd name="T75" fmla="*/ 2647 h 3876"/>
              <a:gd name="T76" fmla="*/ 714 w 3785"/>
              <a:gd name="T77" fmla="*/ 2684 h 3876"/>
              <a:gd name="T78" fmla="*/ 971 w 3785"/>
              <a:gd name="T79" fmla="*/ 2734 h 3876"/>
              <a:gd name="T80" fmla="*/ 1387 w 3785"/>
              <a:gd name="T81" fmla="*/ 2694 h 3876"/>
              <a:gd name="T82" fmla="*/ 1711 w 3785"/>
              <a:gd name="T83" fmla="*/ 2527 h 3876"/>
              <a:gd name="T84" fmla="*/ 1909 w 3785"/>
              <a:gd name="T85" fmla="*/ 2273 h 3876"/>
              <a:gd name="T86" fmla="*/ 1973 w 3785"/>
              <a:gd name="T87" fmla="*/ 1993 h 3876"/>
              <a:gd name="T88" fmla="*/ 1916 w 3785"/>
              <a:gd name="T89" fmla="*/ 1658 h 3876"/>
              <a:gd name="T90" fmla="*/ 1760 w 3785"/>
              <a:gd name="T91" fmla="*/ 1404 h 3876"/>
              <a:gd name="T92" fmla="*/ 1564 w 3785"/>
              <a:gd name="T93" fmla="*/ 1238 h 3876"/>
              <a:gd name="T94" fmla="*/ 1387 w 3785"/>
              <a:gd name="T95" fmla="*/ 1056 h 3876"/>
              <a:gd name="T96" fmla="*/ 1300 w 3785"/>
              <a:gd name="T97" fmla="*/ 807 h 3876"/>
              <a:gd name="T98" fmla="*/ 1260 w 3785"/>
              <a:gd name="T99" fmla="*/ 585 h 3876"/>
              <a:gd name="T100" fmla="*/ 1251 w 3785"/>
              <a:gd name="T101" fmla="*/ 485 h 3876"/>
              <a:gd name="T102" fmla="*/ 1236 w 3785"/>
              <a:gd name="T103" fmla="*/ 293 h 3876"/>
              <a:gd name="T104" fmla="*/ 1236 w 3785"/>
              <a:gd name="T105" fmla="*/ 85 h 3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785" h="3876">
                <a:moveTo>
                  <a:pt x="1245" y="0"/>
                </a:moveTo>
                <a:lnTo>
                  <a:pt x="1753" y="4"/>
                </a:lnTo>
                <a:lnTo>
                  <a:pt x="1753" y="56"/>
                </a:lnTo>
                <a:lnTo>
                  <a:pt x="1754" y="114"/>
                </a:lnTo>
                <a:lnTo>
                  <a:pt x="1756" y="174"/>
                </a:lnTo>
                <a:lnTo>
                  <a:pt x="1760" y="238"/>
                </a:lnTo>
                <a:lnTo>
                  <a:pt x="1765" y="302"/>
                </a:lnTo>
                <a:lnTo>
                  <a:pt x="1771" y="367"/>
                </a:lnTo>
                <a:lnTo>
                  <a:pt x="1780" y="433"/>
                </a:lnTo>
                <a:lnTo>
                  <a:pt x="1791" y="494"/>
                </a:lnTo>
                <a:lnTo>
                  <a:pt x="1804" y="556"/>
                </a:lnTo>
                <a:lnTo>
                  <a:pt x="1818" y="614"/>
                </a:lnTo>
                <a:lnTo>
                  <a:pt x="1836" y="669"/>
                </a:lnTo>
                <a:lnTo>
                  <a:pt x="1854" y="718"/>
                </a:lnTo>
                <a:lnTo>
                  <a:pt x="1878" y="760"/>
                </a:lnTo>
                <a:lnTo>
                  <a:pt x="1902" y="796"/>
                </a:lnTo>
                <a:lnTo>
                  <a:pt x="1931" y="825"/>
                </a:lnTo>
                <a:lnTo>
                  <a:pt x="1962" y="844"/>
                </a:lnTo>
                <a:lnTo>
                  <a:pt x="2000" y="856"/>
                </a:lnTo>
                <a:lnTo>
                  <a:pt x="2038" y="858"/>
                </a:lnTo>
                <a:lnTo>
                  <a:pt x="2076" y="851"/>
                </a:lnTo>
                <a:lnTo>
                  <a:pt x="2113" y="838"/>
                </a:lnTo>
                <a:lnTo>
                  <a:pt x="2147" y="822"/>
                </a:lnTo>
                <a:lnTo>
                  <a:pt x="2180" y="802"/>
                </a:lnTo>
                <a:lnTo>
                  <a:pt x="2211" y="782"/>
                </a:lnTo>
                <a:lnTo>
                  <a:pt x="2240" y="764"/>
                </a:lnTo>
                <a:lnTo>
                  <a:pt x="2265" y="747"/>
                </a:lnTo>
                <a:lnTo>
                  <a:pt x="2320" y="722"/>
                </a:lnTo>
                <a:lnTo>
                  <a:pt x="2384" y="696"/>
                </a:lnTo>
                <a:lnTo>
                  <a:pt x="2454" y="673"/>
                </a:lnTo>
                <a:lnTo>
                  <a:pt x="2531" y="653"/>
                </a:lnTo>
                <a:lnTo>
                  <a:pt x="2609" y="640"/>
                </a:lnTo>
                <a:lnTo>
                  <a:pt x="2693" y="633"/>
                </a:lnTo>
                <a:lnTo>
                  <a:pt x="2774" y="636"/>
                </a:lnTo>
                <a:lnTo>
                  <a:pt x="2856" y="649"/>
                </a:lnTo>
                <a:lnTo>
                  <a:pt x="2954" y="674"/>
                </a:lnTo>
                <a:lnTo>
                  <a:pt x="3047" y="709"/>
                </a:lnTo>
                <a:lnTo>
                  <a:pt x="3136" y="751"/>
                </a:lnTo>
                <a:lnTo>
                  <a:pt x="3220" y="800"/>
                </a:lnTo>
                <a:lnTo>
                  <a:pt x="3298" y="856"/>
                </a:lnTo>
                <a:lnTo>
                  <a:pt x="3373" y="918"/>
                </a:lnTo>
                <a:lnTo>
                  <a:pt x="3440" y="985"/>
                </a:lnTo>
                <a:lnTo>
                  <a:pt x="3502" y="1056"/>
                </a:lnTo>
                <a:lnTo>
                  <a:pt x="3556" y="1133"/>
                </a:lnTo>
                <a:lnTo>
                  <a:pt x="3604" y="1213"/>
                </a:lnTo>
                <a:lnTo>
                  <a:pt x="3645" y="1296"/>
                </a:lnTo>
                <a:lnTo>
                  <a:pt x="3678" y="1384"/>
                </a:lnTo>
                <a:lnTo>
                  <a:pt x="3704" y="1473"/>
                </a:lnTo>
                <a:lnTo>
                  <a:pt x="3724" y="1567"/>
                </a:lnTo>
                <a:lnTo>
                  <a:pt x="3744" y="1665"/>
                </a:lnTo>
                <a:lnTo>
                  <a:pt x="3762" y="1769"/>
                </a:lnTo>
                <a:lnTo>
                  <a:pt x="3776" y="1871"/>
                </a:lnTo>
                <a:lnTo>
                  <a:pt x="3784" y="1974"/>
                </a:lnTo>
                <a:lnTo>
                  <a:pt x="3785" y="2078"/>
                </a:lnTo>
                <a:lnTo>
                  <a:pt x="3780" y="2182"/>
                </a:lnTo>
                <a:lnTo>
                  <a:pt x="3771" y="2284"/>
                </a:lnTo>
                <a:lnTo>
                  <a:pt x="3756" y="2380"/>
                </a:lnTo>
                <a:lnTo>
                  <a:pt x="3736" y="2473"/>
                </a:lnTo>
                <a:lnTo>
                  <a:pt x="3713" y="2560"/>
                </a:lnTo>
                <a:lnTo>
                  <a:pt x="3674" y="2671"/>
                </a:lnTo>
                <a:lnTo>
                  <a:pt x="3631" y="2774"/>
                </a:lnTo>
                <a:lnTo>
                  <a:pt x="3582" y="2873"/>
                </a:lnTo>
                <a:lnTo>
                  <a:pt x="3527" y="2964"/>
                </a:lnTo>
                <a:lnTo>
                  <a:pt x="3467" y="3049"/>
                </a:lnTo>
                <a:lnTo>
                  <a:pt x="3404" y="3129"/>
                </a:lnTo>
                <a:lnTo>
                  <a:pt x="3338" y="3204"/>
                </a:lnTo>
                <a:lnTo>
                  <a:pt x="3269" y="3271"/>
                </a:lnTo>
                <a:lnTo>
                  <a:pt x="3198" y="3334"/>
                </a:lnTo>
                <a:lnTo>
                  <a:pt x="3124" y="3393"/>
                </a:lnTo>
                <a:lnTo>
                  <a:pt x="3049" y="3445"/>
                </a:lnTo>
                <a:lnTo>
                  <a:pt x="2974" y="3493"/>
                </a:lnTo>
                <a:lnTo>
                  <a:pt x="2900" y="3536"/>
                </a:lnTo>
                <a:lnTo>
                  <a:pt x="2825" y="3576"/>
                </a:lnTo>
                <a:lnTo>
                  <a:pt x="2751" y="3611"/>
                </a:lnTo>
                <a:lnTo>
                  <a:pt x="2680" y="3640"/>
                </a:lnTo>
                <a:lnTo>
                  <a:pt x="2609" y="3667"/>
                </a:lnTo>
                <a:lnTo>
                  <a:pt x="2542" y="3689"/>
                </a:lnTo>
                <a:lnTo>
                  <a:pt x="2476" y="3709"/>
                </a:lnTo>
                <a:lnTo>
                  <a:pt x="2391" y="3727"/>
                </a:lnTo>
                <a:lnTo>
                  <a:pt x="2300" y="3738"/>
                </a:lnTo>
                <a:lnTo>
                  <a:pt x="2209" y="3742"/>
                </a:lnTo>
                <a:lnTo>
                  <a:pt x="2116" y="3740"/>
                </a:lnTo>
                <a:lnTo>
                  <a:pt x="2025" y="3733"/>
                </a:lnTo>
                <a:lnTo>
                  <a:pt x="1933" y="3720"/>
                </a:lnTo>
                <a:lnTo>
                  <a:pt x="1845" y="3704"/>
                </a:lnTo>
                <a:lnTo>
                  <a:pt x="1760" y="3682"/>
                </a:lnTo>
                <a:lnTo>
                  <a:pt x="1678" y="3660"/>
                </a:lnTo>
                <a:lnTo>
                  <a:pt x="1602" y="3634"/>
                </a:lnTo>
                <a:lnTo>
                  <a:pt x="1533" y="3607"/>
                </a:lnTo>
                <a:lnTo>
                  <a:pt x="1438" y="3565"/>
                </a:lnTo>
                <a:lnTo>
                  <a:pt x="1347" y="3518"/>
                </a:lnTo>
                <a:lnTo>
                  <a:pt x="1262" y="3469"/>
                </a:lnTo>
                <a:lnTo>
                  <a:pt x="1176" y="3416"/>
                </a:lnTo>
                <a:lnTo>
                  <a:pt x="1093" y="3364"/>
                </a:lnTo>
                <a:lnTo>
                  <a:pt x="1005" y="3309"/>
                </a:lnTo>
                <a:lnTo>
                  <a:pt x="913" y="3256"/>
                </a:lnTo>
                <a:lnTo>
                  <a:pt x="898" y="3247"/>
                </a:lnTo>
                <a:lnTo>
                  <a:pt x="880" y="3236"/>
                </a:lnTo>
                <a:lnTo>
                  <a:pt x="862" y="3225"/>
                </a:lnTo>
                <a:lnTo>
                  <a:pt x="842" y="3214"/>
                </a:lnTo>
                <a:lnTo>
                  <a:pt x="820" y="3204"/>
                </a:lnTo>
                <a:lnTo>
                  <a:pt x="798" y="3193"/>
                </a:lnTo>
                <a:lnTo>
                  <a:pt x="776" y="3184"/>
                </a:lnTo>
                <a:lnTo>
                  <a:pt x="753" y="3174"/>
                </a:lnTo>
                <a:lnTo>
                  <a:pt x="729" y="3167"/>
                </a:lnTo>
                <a:lnTo>
                  <a:pt x="705" y="3164"/>
                </a:lnTo>
                <a:lnTo>
                  <a:pt x="682" y="3162"/>
                </a:lnTo>
                <a:lnTo>
                  <a:pt x="658" y="3164"/>
                </a:lnTo>
                <a:lnTo>
                  <a:pt x="636" y="3169"/>
                </a:lnTo>
                <a:lnTo>
                  <a:pt x="613" y="3178"/>
                </a:lnTo>
                <a:lnTo>
                  <a:pt x="591" y="3193"/>
                </a:lnTo>
                <a:lnTo>
                  <a:pt x="571" y="3213"/>
                </a:lnTo>
                <a:lnTo>
                  <a:pt x="553" y="3236"/>
                </a:lnTo>
                <a:lnTo>
                  <a:pt x="534" y="3267"/>
                </a:lnTo>
                <a:lnTo>
                  <a:pt x="518" y="3304"/>
                </a:lnTo>
                <a:lnTo>
                  <a:pt x="504" y="3347"/>
                </a:lnTo>
                <a:lnTo>
                  <a:pt x="491" y="3396"/>
                </a:lnTo>
                <a:lnTo>
                  <a:pt x="482" y="3454"/>
                </a:lnTo>
                <a:lnTo>
                  <a:pt x="473" y="3522"/>
                </a:lnTo>
                <a:lnTo>
                  <a:pt x="467" y="3596"/>
                </a:lnTo>
                <a:lnTo>
                  <a:pt x="465" y="3680"/>
                </a:lnTo>
                <a:lnTo>
                  <a:pt x="465" y="3773"/>
                </a:lnTo>
                <a:lnTo>
                  <a:pt x="469" y="3876"/>
                </a:lnTo>
                <a:lnTo>
                  <a:pt x="382" y="3873"/>
                </a:lnTo>
                <a:lnTo>
                  <a:pt x="291" y="3865"/>
                </a:lnTo>
                <a:lnTo>
                  <a:pt x="200" y="3862"/>
                </a:lnTo>
                <a:lnTo>
                  <a:pt x="107" y="3862"/>
                </a:lnTo>
                <a:lnTo>
                  <a:pt x="16" y="3869"/>
                </a:lnTo>
                <a:lnTo>
                  <a:pt x="16" y="3840"/>
                </a:lnTo>
                <a:lnTo>
                  <a:pt x="11" y="3793"/>
                </a:lnTo>
                <a:lnTo>
                  <a:pt x="5" y="3740"/>
                </a:lnTo>
                <a:lnTo>
                  <a:pt x="2" y="3682"/>
                </a:lnTo>
                <a:lnTo>
                  <a:pt x="0" y="3618"/>
                </a:lnTo>
                <a:lnTo>
                  <a:pt x="0" y="3553"/>
                </a:lnTo>
                <a:lnTo>
                  <a:pt x="4" y="3484"/>
                </a:lnTo>
                <a:lnTo>
                  <a:pt x="9" y="3413"/>
                </a:lnTo>
                <a:lnTo>
                  <a:pt x="16" y="3342"/>
                </a:lnTo>
                <a:lnTo>
                  <a:pt x="29" y="3269"/>
                </a:lnTo>
                <a:lnTo>
                  <a:pt x="44" y="3196"/>
                </a:lnTo>
                <a:lnTo>
                  <a:pt x="64" y="3125"/>
                </a:lnTo>
                <a:lnTo>
                  <a:pt x="85" y="3056"/>
                </a:lnTo>
                <a:lnTo>
                  <a:pt x="113" y="2989"/>
                </a:lnTo>
                <a:lnTo>
                  <a:pt x="145" y="2925"/>
                </a:lnTo>
                <a:lnTo>
                  <a:pt x="182" y="2867"/>
                </a:lnTo>
                <a:lnTo>
                  <a:pt x="224" y="2813"/>
                </a:lnTo>
                <a:lnTo>
                  <a:pt x="271" y="2765"/>
                </a:lnTo>
                <a:lnTo>
                  <a:pt x="324" y="2724"/>
                </a:lnTo>
                <a:lnTo>
                  <a:pt x="382" y="2689"/>
                </a:lnTo>
                <a:lnTo>
                  <a:pt x="429" y="2667"/>
                </a:lnTo>
                <a:lnTo>
                  <a:pt x="474" y="2654"/>
                </a:lnTo>
                <a:lnTo>
                  <a:pt x="516" y="2649"/>
                </a:lnTo>
                <a:lnTo>
                  <a:pt x="556" y="2647"/>
                </a:lnTo>
                <a:lnTo>
                  <a:pt x="594" y="2653"/>
                </a:lnTo>
                <a:lnTo>
                  <a:pt x="633" y="2662"/>
                </a:lnTo>
                <a:lnTo>
                  <a:pt x="673" y="2673"/>
                </a:lnTo>
                <a:lnTo>
                  <a:pt x="714" y="2684"/>
                </a:lnTo>
                <a:lnTo>
                  <a:pt x="758" y="2698"/>
                </a:lnTo>
                <a:lnTo>
                  <a:pt x="805" y="2709"/>
                </a:lnTo>
                <a:lnTo>
                  <a:pt x="856" y="2720"/>
                </a:lnTo>
                <a:lnTo>
                  <a:pt x="971" y="2734"/>
                </a:lnTo>
                <a:lnTo>
                  <a:pt x="1082" y="2738"/>
                </a:lnTo>
                <a:lnTo>
                  <a:pt x="1189" y="2733"/>
                </a:lnTo>
                <a:lnTo>
                  <a:pt x="1291" y="2718"/>
                </a:lnTo>
                <a:lnTo>
                  <a:pt x="1387" y="2694"/>
                </a:lnTo>
                <a:lnTo>
                  <a:pt x="1478" y="2664"/>
                </a:lnTo>
                <a:lnTo>
                  <a:pt x="1562" y="2625"/>
                </a:lnTo>
                <a:lnTo>
                  <a:pt x="1640" y="2580"/>
                </a:lnTo>
                <a:lnTo>
                  <a:pt x="1711" y="2527"/>
                </a:lnTo>
                <a:lnTo>
                  <a:pt x="1773" y="2471"/>
                </a:lnTo>
                <a:lnTo>
                  <a:pt x="1827" y="2409"/>
                </a:lnTo>
                <a:lnTo>
                  <a:pt x="1873" y="2342"/>
                </a:lnTo>
                <a:lnTo>
                  <a:pt x="1909" y="2273"/>
                </a:lnTo>
                <a:lnTo>
                  <a:pt x="1931" y="2213"/>
                </a:lnTo>
                <a:lnTo>
                  <a:pt x="1947" y="2149"/>
                </a:lnTo>
                <a:lnTo>
                  <a:pt x="1962" y="2084"/>
                </a:lnTo>
                <a:lnTo>
                  <a:pt x="1973" y="1993"/>
                </a:lnTo>
                <a:lnTo>
                  <a:pt x="1971" y="1904"/>
                </a:lnTo>
                <a:lnTo>
                  <a:pt x="1962" y="1818"/>
                </a:lnTo>
                <a:lnTo>
                  <a:pt x="1942" y="1736"/>
                </a:lnTo>
                <a:lnTo>
                  <a:pt x="1916" y="1658"/>
                </a:lnTo>
                <a:lnTo>
                  <a:pt x="1884" y="1585"/>
                </a:lnTo>
                <a:lnTo>
                  <a:pt x="1845" y="1518"/>
                </a:lnTo>
                <a:lnTo>
                  <a:pt x="1804" y="1458"/>
                </a:lnTo>
                <a:lnTo>
                  <a:pt x="1760" y="1404"/>
                </a:lnTo>
                <a:lnTo>
                  <a:pt x="1714" y="1356"/>
                </a:lnTo>
                <a:lnTo>
                  <a:pt x="1669" y="1316"/>
                </a:lnTo>
                <a:lnTo>
                  <a:pt x="1618" y="1278"/>
                </a:lnTo>
                <a:lnTo>
                  <a:pt x="1564" y="1238"/>
                </a:lnTo>
                <a:lnTo>
                  <a:pt x="1513" y="1198"/>
                </a:lnTo>
                <a:lnTo>
                  <a:pt x="1464" y="1156"/>
                </a:lnTo>
                <a:lnTo>
                  <a:pt x="1422" y="1107"/>
                </a:lnTo>
                <a:lnTo>
                  <a:pt x="1387" y="1056"/>
                </a:lnTo>
                <a:lnTo>
                  <a:pt x="1358" y="1000"/>
                </a:lnTo>
                <a:lnTo>
                  <a:pt x="1334" y="938"/>
                </a:lnTo>
                <a:lnTo>
                  <a:pt x="1316" y="874"/>
                </a:lnTo>
                <a:lnTo>
                  <a:pt x="1300" y="807"/>
                </a:lnTo>
                <a:lnTo>
                  <a:pt x="1285" y="736"/>
                </a:lnTo>
                <a:lnTo>
                  <a:pt x="1273" y="664"/>
                </a:lnTo>
                <a:lnTo>
                  <a:pt x="1262" y="589"/>
                </a:lnTo>
                <a:lnTo>
                  <a:pt x="1260" y="585"/>
                </a:lnTo>
                <a:lnTo>
                  <a:pt x="1258" y="574"/>
                </a:lnTo>
                <a:lnTo>
                  <a:pt x="1256" y="553"/>
                </a:lnTo>
                <a:lnTo>
                  <a:pt x="1253" y="522"/>
                </a:lnTo>
                <a:lnTo>
                  <a:pt x="1251" y="485"/>
                </a:lnTo>
                <a:lnTo>
                  <a:pt x="1247" y="442"/>
                </a:lnTo>
                <a:lnTo>
                  <a:pt x="1244" y="394"/>
                </a:lnTo>
                <a:lnTo>
                  <a:pt x="1240" y="345"/>
                </a:lnTo>
                <a:lnTo>
                  <a:pt x="1236" y="293"/>
                </a:lnTo>
                <a:lnTo>
                  <a:pt x="1234" y="238"/>
                </a:lnTo>
                <a:lnTo>
                  <a:pt x="1234" y="185"/>
                </a:lnTo>
                <a:lnTo>
                  <a:pt x="1234" y="134"/>
                </a:lnTo>
                <a:lnTo>
                  <a:pt x="1236" y="85"/>
                </a:lnTo>
                <a:lnTo>
                  <a:pt x="1240" y="40"/>
                </a:lnTo>
                <a:lnTo>
                  <a:pt x="124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329902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585779" y="800171"/>
            <a:ext cx="4223287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1EBAA30-4191-4FB9-8E86-D46AE2768725}"/>
              </a:ext>
            </a:extLst>
          </p:cNvPr>
          <p:cNvGrpSpPr/>
          <p:nvPr/>
        </p:nvGrpSpPr>
        <p:grpSpPr>
          <a:xfrm>
            <a:off x="6214587" y="653215"/>
            <a:ext cx="5977413" cy="740795"/>
            <a:chOff x="6214587" y="653215"/>
            <a:chExt cx="5977413" cy="740795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A9CBF7B-1372-4BE7-AE0A-8963E10434D7}"/>
                </a:ext>
              </a:extLst>
            </p:cNvPr>
            <p:cNvSpPr/>
            <p:nvPr/>
          </p:nvSpPr>
          <p:spPr>
            <a:xfrm>
              <a:off x="6530226" y="660323"/>
              <a:ext cx="5661774" cy="730397"/>
            </a:xfrm>
            <a:custGeom>
              <a:avLst/>
              <a:gdLst>
                <a:gd name="connsiteX0" fmla="*/ 0 w 5661774"/>
                <a:gd name="connsiteY0" fmla="*/ 0 h 730397"/>
                <a:gd name="connsiteX1" fmla="*/ 5661774 w 5661774"/>
                <a:gd name="connsiteY1" fmla="*/ 0 h 730397"/>
                <a:gd name="connsiteX2" fmla="*/ 5661774 w 5661774"/>
                <a:gd name="connsiteY2" fmla="*/ 730397 h 730397"/>
                <a:gd name="connsiteX3" fmla="*/ 0 w 5661774"/>
                <a:gd name="connsiteY3" fmla="*/ 730397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1774" h="730397">
                  <a:moveTo>
                    <a:pt x="0" y="0"/>
                  </a:moveTo>
                  <a:lnTo>
                    <a:pt x="5661774" y="0"/>
                  </a:lnTo>
                  <a:lnTo>
                    <a:pt x="5661774" y="730397"/>
                  </a:lnTo>
                  <a:lnTo>
                    <a:pt x="0" y="730397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A9E1537-75DC-4851-B9DE-4D3D8D70A057}"/>
                </a:ext>
              </a:extLst>
            </p:cNvPr>
            <p:cNvSpPr/>
            <p:nvPr/>
          </p:nvSpPr>
          <p:spPr>
            <a:xfrm>
              <a:off x="6214587" y="653215"/>
              <a:ext cx="324100" cy="740795"/>
            </a:xfrm>
            <a:custGeom>
              <a:avLst/>
              <a:gdLst/>
              <a:ahLst/>
              <a:cxnLst/>
              <a:rect l="l" t="t" r="r" b="b"/>
              <a:pathLst>
                <a:path w="215653" h="492919">
                  <a:moveTo>
                    <a:pt x="139304" y="0"/>
                  </a:moveTo>
                  <a:lnTo>
                    <a:pt x="215653" y="0"/>
                  </a:lnTo>
                  <a:lnTo>
                    <a:pt x="215653" y="492919"/>
                  </a:lnTo>
                  <a:lnTo>
                    <a:pt x="121556" y="492919"/>
                  </a:lnTo>
                  <a:lnTo>
                    <a:pt x="121556" y="138299"/>
                  </a:lnTo>
                  <a:cubicBezTo>
                    <a:pt x="87177" y="170446"/>
                    <a:pt x="46658" y="194221"/>
                    <a:pt x="0" y="209625"/>
                  </a:cubicBezTo>
                  <a:lnTo>
                    <a:pt x="0" y="124235"/>
                  </a:lnTo>
                  <a:cubicBezTo>
                    <a:pt x="24557" y="116198"/>
                    <a:pt x="51235" y="100962"/>
                    <a:pt x="80033" y="78526"/>
                  </a:cubicBezTo>
                  <a:cubicBezTo>
                    <a:pt x="108831" y="56090"/>
                    <a:pt x="128588" y="29915"/>
                    <a:pt x="13930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F4798DEC-4DBD-41EF-9E4F-F87A859EEE15}"/>
              </a:ext>
            </a:extLst>
          </p:cNvPr>
          <p:cNvGrpSpPr/>
          <p:nvPr/>
        </p:nvGrpSpPr>
        <p:grpSpPr>
          <a:xfrm>
            <a:off x="6214587" y="3078856"/>
            <a:ext cx="5977413" cy="753952"/>
            <a:chOff x="6214587" y="3078856"/>
            <a:chExt cx="5977413" cy="753952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1EB8303-EE04-4902-9D5F-7A51F6510A6D}"/>
                </a:ext>
              </a:extLst>
            </p:cNvPr>
            <p:cNvSpPr/>
            <p:nvPr/>
          </p:nvSpPr>
          <p:spPr>
            <a:xfrm>
              <a:off x="6559023" y="3078856"/>
              <a:ext cx="5632977" cy="730397"/>
            </a:xfrm>
            <a:custGeom>
              <a:avLst/>
              <a:gdLst>
                <a:gd name="connsiteX0" fmla="*/ 0 w 5632977"/>
                <a:gd name="connsiteY0" fmla="*/ 0 h 730397"/>
                <a:gd name="connsiteX1" fmla="*/ 5632977 w 5632977"/>
                <a:gd name="connsiteY1" fmla="*/ 0 h 730397"/>
                <a:gd name="connsiteX2" fmla="*/ 5632977 w 5632977"/>
                <a:gd name="connsiteY2" fmla="*/ 730397 h 730397"/>
                <a:gd name="connsiteX3" fmla="*/ 0 w 5632977"/>
                <a:gd name="connsiteY3" fmla="*/ 730397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2977" h="730397">
                  <a:moveTo>
                    <a:pt x="0" y="0"/>
                  </a:moveTo>
                  <a:lnTo>
                    <a:pt x="5632977" y="0"/>
                  </a:lnTo>
                  <a:lnTo>
                    <a:pt x="5632977" y="730397"/>
                  </a:lnTo>
                  <a:lnTo>
                    <a:pt x="0" y="730397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730ED9F-31C0-4187-BE08-D5BD97A0AFA0}"/>
                </a:ext>
              </a:extLst>
            </p:cNvPr>
            <p:cNvSpPr/>
            <p:nvPr/>
          </p:nvSpPr>
          <p:spPr>
            <a:xfrm>
              <a:off x="6214587" y="3079430"/>
              <a:ext cx="490174" cy="753378"/>
            </a:xfrm>
            <a:custGeom>
              <a:avLst/>
              <a:gdLst/>
              <a:ahLst/>
              <a:cxnLst/>
              <a:rect l="l" t="t" r="r" b="b"/>
              <a:pathLst>
                <a:path w="326157" h="501291">
                  <a:moveTo>
                    <a:pt x="158391" y="0"/>
                  </a:moveTo>
                  <a:cubicBezTo>
                    <a:pt x="204602" y="0"/>
                    <a:pt x="241660" y="14734"/>
                    <a:pt x="269565" y="44202"/>
                  </a:cubicBezTo>
                  <a:cubicBezTo>
                    <a:pt x="292559" y="68312"/>
                    <a:pt x="304056" y="95548"/>
                    <a:pt x="304056" y="125909"/>
                  </a:cubicBezTo>
                  <a:cubicBezTo>
                    <a:pt x="304056" y="168995"/>
                    <a:pt x="280504" y="203374"/>
                    <a:pt x="233400" y="229047"/>
                  </a:cubicBezTo>
                  <a:cubicBezTo>
                    <a:pt x="261528" y="235074"/>
                    <a:pt x="284020" y="248581"/>
                    <a:pt x="300875" y="269565"/>
                  </a:cubicBezTo>
                  <a:cubicBezTo>
                    <a:pt x="317730" y="290550"/>
                    <a:pt x="326157" y="315888"/>
                    <a:pt x="326157" y="345579"/>
                  </a:cubicBezTo>
                  <a:cubicBezTo>
                    <a:pt x="326157" y="388665"/>
                    <a:pt x="310418" y="425388"/>
                    <a:pt x="278941" y="455749"/>
                  </a:cubicBezTo>
                  <a:cubicBezTo>
                    <a:pt x="247464" y="486110"/>
                    <a:pt x="208285" y="501291"/>
                    <a:pt x="161404" y="501291"/>
                  </a:cubicBezTo>
                  <a:cubicBezTo>
                    <a:pt x="116979" y="501291"/>
                    <a:pt x="80144" y="488510"/>
                    <a:pt x="50899" y="462949"/>
                  </a:cubicBezTo>
                  <a:cubicBezTo>
                    <a:pt x="21655" y="437388"/>
                    <a:pt x="4688" y="403957"/>
                    <a:pt x="0" y="362657"/>
                  </a:cubicBezTo>
                  <a:lnTo>
                    <a:pt x="91083" y="351607"/>
                  </a:lnTo>
                  <a:cubicBezTo>
                    <a:pt x="93985" y="374824"/>
                    <a:pt x="101799" y="392572"/>
                    <a:pt x="114523" y="404850"/>
                  </a:cubicBezTo>
                  <a:cubicBezTo>
                    <a:pt x="127248" y="417128"/>
                    <a:pt x="142652" y="423268"/>
                    <a:pt x="160735" y="423268"/>
                  </a:cubicBezTo>
                  <a:cubicBezTo>
                    <a:pt x="180157" y="423268"/>
                    <a:pt x="196509" y="415901"/>
                    <a:pt x="209792" y="401167"/>
                  </a:cubicBezTo>
                  <a:cubicBezTo>
                    <a:pt x="223075" y="386433"/>
                    <a:pt x="229716" y="366564"/>
                    <a:pt x="229716" y="341561"/>
                  </a:cubicBezTo>
                  <a:cubicBezTo>
                    <a:pt x="229716" y="317897"/>
                    <a:pt x="223354" y="299145"/>
                    <a:pt x="210629" y="285304"/>
                  </a:cubicBezTo>
                  <a:cubicBezTo>
                    <a:pt x="197904" y="271463"/>
                    <a:pt x="182389" y="264542"/>
                    <a:pt x="164083" y="264542"/>
                  </a:cubicBezTo>
                  <a:cubicBezTo>
                    <a:pt x="152028" y="264542"/>
                    <a:pt x="137629" y="266886"/>
                    <a:pt x="120886" y="271575"/>
                  </a:cubicBezTo>
                  <a:lnTo>
                    <a:pt x="131267" y="194891"/>
                  </a:lnTo>
                  <a:cubicBezTo>
                    <a:pt x="156716" y="195561"/>
                    <a:pt x="176138" y="190035"/>
                    <a:pt x="189533" y="178315"/>
                  </a:cubicBezTo>
                  <a:cubicBezTo>
                    <a:pt x="202927" y="166595"/>
                    <a:pt x="209625" y="151024"/>
                    <a:pt x="209625" y="131602"/>
                  </a:cubicBezTo>
                  <a:cubicBezTo>
                    <a:pt x="209625" y="115082"/>
                    <a:pt x="204713" y="101910"/>
                    <a:pt x="194891" y="92088"/>
                  </a:cubicBezTo>
                  <a:cubicBezTo>
                    <a:pt x="185068" y="82265"/>
                    <a:pt x="172008" y="77354"/>
                    <a:pt x="155712" y="77354"/>
                  </a:cubicBezTo>
                  <a:cubicBezTo>
                    <a:pt x="139638" y="77354"/>
                    <a:pt x="125909" y="82935"/>
                    <a:pt x="114523" y="94097"/>
                  </a:cubicBezTo>
                  <a:cubicBezTo>
                    <a:pt x="103138" y="105259"/>
                    <a:pt x="96217" y="121556"/>
                    <a:pt x="93762" y="142987"/>
                  </a:cubicBezTo>
                  <a:lnTo>
                    <a:pt x="7032" y="128253"/>
                  </a:lnTo>
                  <a:cubicBezTo>
                    <a:pt x="13060" y="98562"/>
                    <a:pt x="22157" y="74842"/>
                    <a:pt x="34324" y="57095"/>
                  </a:cubicBezTo>
                  <a:cubicBezTo>
                    <a:pt x="46490" y="39347"/>
                    <a:pt x="63457" y="25394"/>
                    <a:pt x="85223" y="15237"/>
                  </a:cubicBezTo>
                  <a:cubicBezTo>
                    <a:pt x="106989" y="5079"/>
                    <a:pt x="131378" y="0"/>
                    <a:pt x="15839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6345408D-0660-4457-95EE-25D26E992E5B}"/>
              </a:ext>
            </a:extLst>
          </p:cNvPr>
          <p:cNvGrpSpPr/>
          <p:nvPr/>
        </p:nvGrpSpPr>
        <p:grpSpPr>
          <a:xfrm>
            <a:off x="6214587" y="4304833"/>
            <a:ext cx="5977413" cy="740795"/>
            <a:chOff x="6214587" y="4304833"/>
            <a:chExt cx="5977413" cy="740795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7EC6A-F4DE-4F0B-AADD-7F9854D5232A}"/>
                </a:ext>
              </a:extLst>
            </p:cNvPr>
            <p:cNvSpPr/>
            <p:nvPr/>
          </p:nvSpPr>
          <p:spPr>
            <a:xfrm>
              <a:off x="6610432" y="4314732"/>
              <a:ext cx="5581568" cy="730397"/>
            </a:xfrm>
            <a:custGeom>
              <a:avLst/>
              <a:gdLst>
                <a:gd name="connsiteX0" fmla="*/ 0 w 5581568"/>
                <a:gd name="connsiteY0" fmla="*/ 0 h 730397"/>
                <a:gd name="connsiteX1" fmla="*/ 5581568 w 5581568"/>
                <a:gd name="connsiteY1" fmla="*/ 0 h 730397"/>
                <a:gd name="connsiteX2" fmla="*/ 5581568 w 5581568"/>
                <a:gd name="connsiteY2" fmla="*/ 730397 h 730397"/>
                <a:gd name="connsiteX3" fmla="*/ 0 w 5581568"/>
                <a:gd name="connsiteY3" fmla="*/ 730397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1568" h="730397">
                  <a:moveTo>
                    <a:pt x="0" y="0"/>
                  </a:moveTo>
                  <a:lnTo>
                    <a:pt x="5581568" y="0"/>
                  </a:lnTo>
                  <a:lnTo>
                    <a:pt x="5581568" y="730397"/>
                  </a:lnTo>
                  <a:lnTo>
                    <a:pt x="0" y="730397"/>
                  </a:ln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F5425B8-B457-492B-A11B-02DB70EDBA88}"/>
                </a:ext>
              </a:extLst>
            </p:cNvPr>
            <p:cNvSpPr/>
            <p:nvPr/>
          </p:nvSpPr>
          <p:spPr>
            <a:xfrm>
              <a:off x="6214587" y="4304833"/>
              <a:ext cx="530433" cy="740795"/>
            </a:xfrm>
            <a:custGeom>
              <a:avLst/>
              <a:gdLst/>
              <a:ahLst/>
              <a:cxnLst/>
              <a:rect l="l" t="t" r="r" b="b"/>
              <a:pathLst>
                <a:path w="352946" h="492919">
                  <a:moveTo>
                    <a:pt x="200919" y="143657"/>
                  </a:moveTo>
                  <a:lnTo>
                    <a:pt x="88069" y="311423"/>
                  </a:lnTo>
                  <a:lnTo>
                    <a:pt x="200919" y="311423"/>
                  </a:lnTo>
                  <a:close/>
                  <a:moveTo>
                    <a:pt x="212974" y="0"/>
                  </a:moveTo>
                  <a:lnTo>
                    <a:pt x="292001" y="0"/>
                  </a:lnTo>
                  <a:lnTo>
                    <a:pt x="292001" y="311423"/>
                  </a:lnTo>
                  <a:lnTo>
                    <a:pt x="352946" y="311423"/>
                  </a:lnTo>
                  <a:lnTo>
                    <a:pt x="352946" y="394135"/>
                  </a:lnTo>
                  <a:lnTo>
                    <a:pt x="292001" y="394135"/>
                  </a:lnTo>
                  <a:lnTo>
                    <a:pt x="292001" y="492919"/>
                  </a:lnTo>
                  <a:lnTo>
                    <a:pt x="200919" y="492919"/>
                  </a:lnTo>
                  <a:lnTo>
                    <a:pt x="200919" y="394135"/>
                  </a:lnTo>
                  <a:lnTo>
                    <a:pt x="0" y="394135"/>
                  </a:lnTo>
                  <a:lnTo>
                    <a:pt x="0" y="3117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E69BD331-BF30-44E1-9F75-2EEBA5ADE35F}"/>
              </a:ext>
            </a:extLst>
          </p:cNvPr>
          <p:cNvGrpSpPr/>
          <p:nvPr/>
        </p:nvGrpSpPr>
        <p:grpSpPr>
          <a:xfrm>
            <a:off x="6214587" y="5517656"/>
            <a:ext cx="5977413" cy="742550"/>
            <a:chOff x="6214587" y="5517656"/>
            <a:chExt cx="5977413" cy="742550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4C7366F-F83A-4952-8184-F314EF19871E}"/>
                </a:ext>
              </a:extLst>
            </p:cNvPr>
            <p:cNvSpPr/>
            <p:nvPr/>
          </p:nvSpPr>
          <p:spPr>
            <a:xfrm>
              <a:off x="6332482" y="5517656"/>
              <a:ext cx="5859518" cy="730398"/>
            </a:xfrm>
            <a:custGeom>
              <a:avLst/>
              <a:gdLst>
                <a:gd name="connsiteX0" fmla="*/ 0 w 5859518"/>
                <a:gd name="connsiteY0" fmla="*/ 0 h 730398"/>
                <a:gd name="connsiteX1" fmla="*/ 385855 w 5859518"/>
                <a:gd name="connsiteY1" fmla="*/ 0 h 730398"/>
                <a:gd name="connsiteX2" fmla="*/ 385855 w 5859518"/>
                <a:gd name="connsiteY2" fmla="*/ 1 h 730398"/>
                <a:gd name="connsiteX3" fmla="*/ 5859518 w 5859518"/>
                <a:gd name="connsiteY3" fmla="*/ 1 h 730398"/>
                <a:gd name="connsiteX4" fmla="*/ 5859518 w 5859518"/>
                <a:gd name="connsiteY4" fmla="*/ 730398 h 730398"/>
                <a:gd name="connsiteX5" fmla="*/ 214463 w 5859518"/>
                <a:gd name="connsiteY5" fmla="*/ 730398 h 730398"/>
                <a:gd name="connsiteX6" fmla="*/ 214463 w 5859518"/>
                <a:gd name="connsiteY6" fmla="*/ 324621 h 730398"/>
                <a:gd name="connsiteX7" fmla="*/ 0 w 5859518"/>
                <a:gd name="connsiteY7" fmla="*/ 324621 h 730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9518" h="730398">
                  <a:moveTo>
                    <a:pt x="0" y="0"/>
                  </a:moveTo>
                  <a:lnTo>
                    <a:pt x="385855" y="0"/>
                  </a:lnTo>
                  <a:lnTo>
                    <a:pt x="385855" y="1"/>
                  </a:lnTo>
                  <a:lnTo>
                    <a:pt x="5859518" y="1"/>
                  </a:lnTo>
                  <a:lnTo>
                    <a:pt x="5859518" y="730398"/>
                  </a:lnTo>
                  <a:lnTo>
                    <a:pt x="214463" y="730398"/>
                  </a:lnTo>
                  <a:cubicBezTo>
                    <a:pt x="301842" y="603084"/>
                    <a:pt x="317729" y="475767"/>
                    <a:pt x="214463" y="324621"/>
                  </a:cubicBezTo>
                  <a:lnTo>
                    <a:pt x="0" y="324621"/>
                  </a:ln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6029A4B-E863-4430-A882-B6A455FF015F}"/>
                </a:ext>
              </a:extLst>
            </p:cNvPr>
            <p:cNvSpPr/>
            <p:nvPr/>
          </p:nvSpPr>
          <p:spPr>
            <a:xfrm>
              <a:off x="6214587" y="5519913"/>
              <a:ext cx="496212" cy="740293"/>
            </a:xfrm>
            <a:custGeom>
              <a:avLst/>
              <a:gdLst/>
              <a:ahLst/>
              <a:cxnLst/>
              <a:rect l="l" t="t" r="r" b="b"/>
              <a:pathLst>
                <a:path w="330175" h="492584">
                  <a:moveTo>
                    <a:pt x="59606" y="0"/>
                  </a:moveTo>
                  <a:lnTo>
                    <a:pt x="308409" y="0"/>
                  </a:lnTo>
                  <a:lnTo>
                    <a:pt x="308409" y="88069"/>
                  </a:lnTo>
                  <a:lnTo>
                    <a:pt x="130932" y="88069"/>
                  </a:lnTo>
                  <a:lnTo>
                    <a:pt x="116198" y="171450"/>
                  </a:lnTo>
                  <a:cubicBezTo>
                    <a:pt x="137183" y="160958"/>
                    <a:pt x="158614" y="155711"/>
                    <a:pt x="180492" y="155711"/>
                  </a:cubicBezTo>
                  <a:cubicBezTo>
                    <a:pt x="222238" y="155711"/>
                    <a:pt x="257622" y="170892"/>
                    <a:pt x="286643" y="201253"/>
                  </a:cubicBezTo>
                  <a:cubicBezTo>
                    <a:pt x="315665" y="231614"/>
                    <a:pt x="330175" y="271016"/>
                    <a:pt x="330175" y="319460"/>
                  </a:cubicBezTo>
                  <a:cubicBezTo>
                    <a:pt x="330175" y="359866"/>
                    <a:pt x="318455" y="395920"/>
                    <a:pt x="295015" y="427620"/>
                  </a:cubicBezTo>
                  <a:cubicBezTo>
                    <a:pt x="263091" y="470929"/>
                    <a:pt x="218778" y="492584"/>
                    <a:pt x="162074" y="492584"/>
                  </a:cubicBezTo>
                  <a:cubicBezTo>
                    <a:pt x="116756" y="492584"/>
                    <a:pt x="79809" y="480417"/>
                    <a:pt x="51234" y="456084"/>
                  </a:cubicBezTo>
                  <a:cubicBezTo>
                    <a:pt x="22659" y="431750"/>
                    <a:pt x="5581" y="399045"/>
                    <a:pt x="0" y="357969"/>
                  </a:cubicBezTo>
                  <a:lnTo>
                    <a:pt x="93762" y="348258"/>
                  </a:lnTo>
                  <a:cubicBezTo>
                    <a:pt x="96441" y="369466"/>
                    <a:pt x="104366" y="386265"/>
                    <a:pt x="117537" y="398655"/>
                  </a:cubicBezTo>
                  <a:cubicBezTo>
                    <a:pt x="130709" y="411045"/>
                    <a:pt x="145889" y="417240"/>
                    <a:pt x="163079" y="417240"/>
                  </a:cubicBezTo>
                  <a:cubicBezTo>
                    <a:pt x="182724" y="417240"/>
                    <a:pt x="199356" y="409259"/>
                    <a:pt x="212973" y="393297"/>
                  </a:cubicBezTo>
                  <a:cubicBezTo>
                    <a:pt x="226591" y="377335"/>
                    <a:pt x="233400" y="353281"/>
                    <a:pt x="233400" y="321134"/>
                  </a:cubicBezTo>
                  <a:cubicBezTo>
                    <a:pt x="233400" y="290996"/>
                    <a:pt x="226647" y="268393"/>
                    <a:pt x="213141" y="253324"/>
                  </a:cubicBezTo>
                  <a:cubicBezTo>
                    <a:pt x="199635" y="238255"/>
                    <a:pt x="182054" y="230721"/>
                    <a:pt x="160400" y="230721"/>
                  </a:cubicBezTo>
                  <a:cubicBezTo>
                    <a:pt x="133387" y="230721"/>
                    <a:pt x="109166" y="242664"/>
                    <a:pt x="87734" y="266551"/>
                  </a:cubicBezTo>
                  <a:lnTo>
                    <a:pt x="11386" y="2555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827BC6AB-59F5-4A4A-9649-F207F7A8D22F}"/>
              </a:ext>
            </a:extLst>
          </p:cNvPr>
          <p:cNvGrpSpPr/>
          <p:nvPr/>
        </p:nvGrpSpPr>
        <p:grpSpPr>
          <a:xfrm>
            <a:off x="6214587" y="1866035"/>
            <a:ext cx="5977413" cy="740795"/>
            <a:chOff x="6214587" y="1866035"/>
            <a:chExt cx="5977413" cy="7407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BA1840B-7A7E-4383-B147-1396F5A77EF0}"/>
                </a:ext>
              </a:extLst>
            </p:cNvPr>
            <p:cNvSpPr/>
            <p:nvPr/>
          </p:nvSpPr>
          <p:spPr>
            <a:xfrm>
              <a:off x="6261428" y="1874074"/>
              <a:ext cx="5930572" cy="730397"/>
            </a:xfrm>
            <a:custGeom>
              <a:avLst/>
              <a:gdLst>
                <a:gd name="connsiteX0" fmla="*/ 249384 w 5930572"/>
                <a:gd name="connsiteY0" fmla="*/ 0 h 730397"/>
                <a:gd name="connsiteX1" fmla="*/ 5930572 w 5930572"/>
                <a:gd name="connsiteY1" fmla="*/ 0 h 730397"/>
                <a:gd name="connsiteX2" fmla="*/ 5930572 w 5930572"/>
                <a:gd name="connsiteY2" fmla="*/ 730397 h 730397"/>
                <a:gd name="connsiteX3" fmla="*/ 498766 w 5930572"/>
                <a:gd name="connsiteY3" fmla="*/ 730397 h 730397"/>
                <a:gd name="connsiteX4" fmla="*/ 249384 w 5930572"/>
                <a:gd name="connsiteY4" fmla="*/ 730397 h 730397"/>
                <a:gd name="connsiteX5" fmla="*/ 0 w 5930572"/>
                <a:gd name="connsiteY5" fmla="*/ 730397 h 730397"/>
                <a:gd name="connsiteX6" fmla="*/ 340135 w 5930572"/>
                <a:gd name="connsiteY6" fmla="*/ 355036 h 730397"/>
                <a:gd name="connsiteX7" fmla="*/ 249384 w 5930572"/>
                <a:gd name="connsiteY7" fmla="*/ 0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0572" h="730397">
                  <a:moveTo>
                    <a:pt x="249384" y="0"/>
                  </a:moveTo>
                  <a:lnTo>
                    <a:pt x="5930572" y="0"/>
                  </a:lnTo>
                  <a:lnTo>
                    <a:pt x="5930572" y="730397"/>
                  </a:lnTo>
                  <a:lnTo>
                    <a:pt x="498766" y="730397"/>
                  </a:lnTo>
                  <a:lnTo>
                    <a:pt x="249384" y="730397"/>
                  </a:lnTo>
                  <a:lnTo>
                    <a:pt x="0" y="730397"/>
                  </a:lnTo>
                  <a:cubicBezTo>
                    <a:pt x="113379" y="605277"/>
                    <a:pt x="97113" y="441264"/>
                    <a:pt x="340135" y="355036"/>
                  </a:cubicBezTo>
                  <a:cubicBezTo>
                    <a:pt x="573496" y="129735"/>
                    <a:pt x="249384" y="108622"/>
                    <a:pt x="249384" y="0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DDF9B06-EEF1-40B1-9E0A-AE93A64FBFD8}"/>
                </a:ext>
              </a:extLst>
            </p:cNvPr>
            <p:cNvSpPr/>
            <p:nvPr/>
          </p:nvSpPr>
          <p:spPr>
            <a:xfrm>
              <a:off x="6214587" y="1866035"/>
              <a:ext cx="495708" cy="740795"/>
            </a:xfrm>
            <a:custGeom>
              <a:avLst/>
              <a:gdLst/>
              <a:ahLst/>
              <a:cxnLst/>
              <a:rect l="l" t="t" r="r" b="b"/>
              <a:pathLst>
                <a:path w="329840" h="492919">
                  <a:moveTo>
                    <a:pt x="174129" y="0"/>
                  </a:moveTo>
                  <a:cubicBezTo>
                    <a:pt x="222572" y="0"/>
                    <a:pt x="260635" y="13060"/>
                    <a:pt x="288317" y="39179"/>
                  </a:cubicBezTo>
                  <a:cubicBezTo>
                    <a:pt x="315999" y="65299"/>
                    <a:pt x="329840" y="97780"/>
                    <a:pt x="329840" y="136625"/>
                  </a:cubicBezTo>
                  <a:cubicBezTo>
                    <a:pt x="329840" y="158726"/>
                    <a:pt x="325878" y="179766"/>
                    <a:pt x="317952" y="199746"/>
                  </a:cubicBezTo>
                  <a:cubicBezTo>
                    <a:pt x="310027" y="219727"/>
                    <a:pt x="297470" y="240655"/>
                    <a:pt x="280280" y="262533"/>
                  </a:cubicBezTo>
                  <a:cubicBezTo>
                    <a:pt x="268895" y="277044"/>
                    <a:pt x="248357" y="297917"/>
                    <a:pt x="218665" y="325153"/>
                  </a:cubicBezTo>
                  <a:cubicBezTo>
                    <a:pt x="188974" y="352388"/>
                    <a:pt x="170166" y="370471"/>
                    <a:pt x="162241" y="379401"/>
                  </a:cubicBezTo>
                  <a:cubicBezTo>
                    <a:pt x="154316" y="388330"/>
                    <a:pt x="147898" y="397037"/>
                    <a:pt x="142986" y="405520"/>
                  </a:cubicBezTo>
                  <a:lnTo>
                    <a:pt x="329840" y="405520"/>
                  </a:lnTo>
                  <a:lnTo>
                    <a:pt x="329840" y="492919"/>
                  </a:lnTo>
                  <a:lnTo>
                    <a:pt x="0" y="492919"/>
                  </a:lnTo>
                  <a:cubicBezTo>
                    <a:pt x="3572" y="459879"/>
                    <a:pt x="14287" y="428570"/>
                    <a:pt x="32147" y="398990"/>
                  </a:cubicBezTo>
                  <a:cubicBezTo>
                    <a:pt x="50006" y="369410"/>
                    <a:pt x="85278" y="330176"/>
                    <a:pt x="137963" y="281286"/>
                  </a:cubicBezTo>
                  <a:cubicBezTo>
                    <a:pt x="180379" y="241772"/>
                    <a:pt x="206387" y="214983"/>
                    <a:pt x="215987" y="200918"/>
                  </a:cubicBezTo>
                  <a:cubicBezTo>
                    <a:pt x="228935" y="181496"/>
                    <a:pt x="235409" y="162297"/>
                    <a:pt x="235409" y="143322"/>
                  </a:cubicBezTo>
                  <a:cubicBezTo>
                    <a:pt x="235409" y="122337"/>
                    <a:pt x="229772" y="106208"/>
                    <a:pt x="218498" y="94934"/>
                  </a:cubicBezTo>
                  <a:cubicBezTo>
                    <a:pt x="207224" y="83660"/>
                    <a:pt x="191653" y="78024"/>
                    <a:pt x="171785" y="78024"/>
                  </a:cubicBezTo>
                  <a:cubicBezTo>
                    <a:pt x="152139" y="78024"/>
                    <a:pt x="136512" y="83939"/>
                    <a:pt x="124904" y="95771"/>
                  </a:cubicBezTo>
                  <a:cubicBezTo>
                    <a:pt x="113295" y="107603"/>
                    <a:pt x="106598" y="127248"/>
                    <a:pt x="104812" y="154707"/>
                  </a:cubicBezTo>
                  <a:lnTo>
                    <a:pt x="11050" y="145331"/>
                  </a:lnTo>
                  <a:cubicBezTo>
                    <a:pt x="16631" y="93539"/>
                    <a:pt x="34156" y="56369"/>
                    <a:pt x="63624" y="33822"/>
                  </a:cubicBezTo>
                  <a:cubicBezTo>
                    <a:pt x="93092" y="11274"/>
                    <a:pt x="129927" y="0"/>
                    <a:pt x="1741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55156B0D-5BB4-44DE-A53C-1C25D8BFDE9D}"/>
              </a:ext>
            </a:extLst>
          </p:cNvPr>
          <p:cNvGrpSpPr/>
          <p:nvPr/>
        </p:nvGrpSpPr>
        <p:grpSpPr>
          <a:xfrm>
            <a:off x="6911476" y="735849"/>
            <a:ext cx="4880760" cy="592629"/>
            <a:chOff x="6854326" y="754899"/>
            <a:chExt cx="4880760" cy="59262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A6BB5DE-169E-4384-9D90-B59EB5637074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E7BDA41-EFE8-43AC-B9F6-EC5AD2FECBEA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99F72E1D-E9F9-4748-B929-07313C453384}"/>
              </a:ext>
            </a:extLst>
          </p:cNvPr>
          <p:cNvGrpSpPr/>
          <p:nvPr/>
        </p:nvGrpSpPr>
        <p:grpSpPr>
          <a:xfrm>
            <a:off x="6911476" y="1950315"/>
            <a:ext cx="4880760" cy="592629"/>
            <a:chOff x="6854326" y="754899"/>
            <a:chExt cx="4880760" cy="592629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7F2ED2C6-AA77-4A90-A661-39FD26A7CFA3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1532337-36FF-429E-B639-C141695B955D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00C290E5-13E6-4EE0-AE25-B45AC3D2881E}"/>
              </a:ext>
            </a:extLst>
          </p:cNvPr>
          <p:cNvGrpSpPr/>
          <p:nvPr/>
        </p:nvGrpSpPr>
        <p:grpSpPr>
          <a:xfrm>
            <a:off x="6911476" y="3164781"/>
            <a:ext cx="4880760" cy="592629"/>
            <a:chOff x="6854326" y="754899"/>
            <a:chExt cx="4880760" cy="592629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B04D8E44-7366-49AA-862A-14F0C6864004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644B1E8-FEBC-41E3-9AE6-CC5B2A5C18ED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843992D5-D582-4110-BBA3-70F5980EE726}"/>
              </a:ext>
            </a:extLst>
          </p:cNvPr>
          <p:cNvGrpSpPr/>
          <p:nvPr/>
        </p:nvGrpSpPr>
        <p:grpSpPr>
          <a:xfrm>
            <a:off x="6911476" y="4379247"/>
            <a:ext cx="4880760" cy="592629"/>
            <a:chOff x="6854326" y="754899"/>
            <a:chExt cx="4880760" cy="592629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DE05EA36-59F9-4591-AD42-B0BAB21B1405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CE294D49-8E4D-4298-8F74-23608EBA523A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0ADB7402-85D1-4185-8BA2-C188913518EC}"/>
              </a:ext>
            </a:extLst>
          </p:cNvPr>
          <p:cNvGrpSpPr/>
          <p:nvPr/>
        </p:nvGrpSpPr>
        <p:grpSpPr>
          <a:xfrm>
            <a:off x="6911476" y="5593711"/>
            <a:ext cx="4880760" cy="592629"/>
            <a:chOff x="6854326" y="754899"/>
            <a:chExt cx="4880760" cy="592629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5B3C4A2-A293-4AAC-A305-00BA3C9693AA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0DDB392-AF04-42DE-BBFF-5578BE088768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9;p2">
            <a:extLst>
              <a:ext uri="{FF2B5EF4-FFF2-40B4-BE49-F238E27FC236}">
                <a16:creationId xmlns:a16="http://schemas.microsoft.com/office/drawing/2014/main" id="{73D14217-EA90-41C7-BF34-C096EE7006A6}"/>
              </a:ext>
            </a:extLst>
          </p:cNvPr>
          <p:cNvGrpSpPr/>
          <p:nvPr/>
        </p:nvGrpSpPr>
        <p:grpSpPr>
          <a:xfrm>
            <a:off x="9330987" y="1"/>
            <a:ext cx="2861012" cy="2419148"/>
            <a:chOff x="6998240" y="0"/>
            <a:chExt cx="2145759" cy="1814361"/>
          </a:xfrm>
          <a:solidFill>
            <a:srgbClr val="FFFFFF"/>
          </a:solidFill>
        </p:grpSpPr>
        <p:sp>
          <p:nvSpPr>
            <p:cNvPr id="35" name="Google Shape;10;p2">
              <a:extLst>
                <a:ext uri="{FF2B5EF4-FFF2-40B4-BE49-F238E27FC236}">
                  <a16:creationId xmlns:a16="http://schemas.microsoft.com/office/drawing/2014/main" id="{9EF62B2F-9778-42C8-831B-CD15A0D05209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1;p2">
              <a:extLst>
                <a:ext uri="{FF2B5EF4-FFF2-40B4-BE49-F238E27FC236}">
                  <a16:creationId xmlns:a16="http://schemas.microsoft.com/office/drawing/2014/main" id="{601220EA-698E-4991-90E3-488A7F60E9A4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13;p2">
            <a:extLst>
              <a:ext uri="{FF2B5EF4-FFF2-40B4-BE49-F238E27FC236}">
                <a16:creationId xmlns:a16="http://schemas.microsoft.com/office/drawing/2014/main" id="{A89E8F6E-36A4-466B-9DB4-E74B8168CEE0}"/>
              </a:ext>
            </a:extLst>
          </p:cNvPr>
          <p:cNvGrpSpPr/>
          <p:nvPr/>
        </p:nvGrpSpPr>
        <p:grpSpPr>
          <a:xfrm>
            <a:off x="-18287" y="5267359"/>
            <a:ext cx="1499616" cy="1608939"/>
            <a:chOff x="0" y="3329129"/>
            <a:chExt cx="1786600" cy="1814379"/>
          </a:xfrm>
          <a:solidFill>
            <a:srgbClr val="FFFFFF"/>
          </a:solidFill>
        </p:grpSpPr>
        <p:sp>
          <p:nvSpPr>
            <p:cNvPr id="38" name="Google Shape;14;p2">
              <a:extLst>
                <a:ext uri="{FF2B5EF4-FFF2-40B4-BE49-F238E27FC236}">
                  <a16:creationId xmlns:a16="http://schemas.microsoft.com/office/drawing/2014/main" id="{E29DEB41-E70B-44F5-851C-B5420E322063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5;p2">
              <a:extLst>
                <a:ext uri="{FF2B5EF4-FFF2-40B4-BE49-F238E27FC236}">
                  <a16:creationId xmlns:a16="http://schemas.microsoft.com/office/drawing/2014/main" id="{B6DD7029-E2F1-4823-9407-11CF52B2607F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41" name="Gráfico 2">
            <a:extLst>
              <a:ext uri="{FF2B5EF4-FFF2-40B4-BE49-F238E27FC236}">
                <a16:creationId xmlns:a16="http://schemas.microsoft.com/office/drawing/2014/main" id="{FFAB17EA-80EE-4A45-8CD1-28CC2FED7B7D}"/>
              </a:ext>
            </a:extLst>
          </p:cNvPr>
          <p:cNvSpPr/>
          <p:nvPr/>
        </p:nvSpPr>
        <p:spPr>
          <a:xfrm rot="16200004">
            <a:off x="45649" y="6241566"/>
            <a:ext cx="559653" cy="71173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7384"/>
              <a:gd name="f7" fmla="val 1331499"/>
              <a:gd name="f8" fmla="val 746013"/>
              <a:gd name="f9" fmla="val 302895"/>
              <a:gd name="f10" fmla="val 846312"/>
              <a:gd name="f11" fmla="val 202025"/>
              <a:gd name="f12" fmla="val 946896"/>
              <a:gd name="f13" fmla="val 101346"/>
              <a:gd name="f14" fmla="val 572"/>
              <a:gd name="f15" fmla="val 710771"/>
              <a:gd name="f16" fmla="val 374157"/>
              <a:gd name="f17" fmla="val 857"/>
              <a:gd name="f18" fmla="val 37544"/>
              <a:gd name="f19" fmla="val 10112"/>
              <a:gd name="f20" fmla="val -461"/>
              <a:gd name="f21" fmla="val 3239"/>
              <a:gd name="f22" fmla="val 15"/>
              <a:gd name="f23" fmla="val 35243"/>
              <a:gd name="f24" fmla="val 2301"/>
              <a:gd name="f25" fmla="val 175736"/>
              <a:gd name="f26" fmla="val 968"/>
              <a:gd name="f27" fmla="val 316325"/>
              <a:gd name="f28" fmla="val 456914"/>
              <a:gd name="f29" fmla="val 1331500"/>
              <a:gd name="f30" fmla="val 96123"/>
              <a:gd name="f31" fmla="val 1240250"/>
              <a:gd name="f32" fmla="val 192230"/>
              <a:gd name="f33" fmla="val 1150049"/>
              <a:gd name="f34" fmla="val 285956"/>
              <a:gd name="f35" fmla="val 1057370"/>
              <a:gd name="f36" fmla="val 355203"/>
              <a:gd name="f37" fmla="val 988981"/>
              <a:gd name="f38" fmla="val 420925"/>
              <a:gd name="f39" fmla="val 917067"/>
              <a:gd name="f40" fmla="val 488743"/>
              <a:gd name="f41" fmla="val 847154"/>
              <a:gd name="f42" fmla="val 554085"/>
              <a:gd name="f43" fmla="val 779812"/>
              <a:gd name="f44" fmla="val 620093"/>
              <a:gd name="f45" fmla="val 713137"/>
              <a:gd name="f46" fmla="val 685720"/>
              <a:gd name="f47" fmla="val 646271"/>
              <a:gd name="f48" fmla="val 798115"/>
              <a:gd name="f49" fmla="val 544449"/>
              <a:gd name="f50" fmla="val 811260"/>
              <a:gd name="f51" fmla="val 468630"/>
              <a:gd name="f52" fmla="val 735060"/>
              <a:gd name="f53" fmla="val 341090"/>
              <a:gd name="f54" fmla="val 722106"/>
              <a:gd name="f55" fmla="val 319469"/>
              <a:gd name="f56" fmla="val 735631"/>
              <a:gd name="f57" fmla="val 313182"/>
              <a:gd name="f58" fmla="val 745918"/>
              <a:gd name="f59" fmla="val 302800"/>
              <a:gd name="f60" fmla="+- 0 0 -90"/>
              <a:gd name="f61" fmla="*/ f3 1 1047384"/>
              <a:gd name="f62" fmla="*/ f4 1 1331499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047384"/>
              <a:gd name="f71" fmla="*/ f67 1 1331499"/>
              <a:gd name="f72" fmla="*/ 746013 f68 1"/>
              <a:gd name="f73" fmla="*/ 302895 f67 1"/>
              <a:gd name="f74" fmla="*/ 1047384 f68 1"/>
              <a:gd name="f75" fmla="*/ 572 f67 1"/>
              <a:gd name="f76" fmla="*/ 37544 f68 1"/>
              <a:gd name="f77" fmla="*/ 0 f67 1"/>
              <a:gd name="f78" fmla="*/ 15 f68 1"/>
              <a:gd name="f79" fmla="*/ 35243 f67 1"/>
              <a:gd name="f80" fmla="*/ 968 f68 1"/>
              <a:gd name="f81" fmla="*/ 456914 f67 1"/>
              <a:gd name="f82" fmla="*/ 1331500 f67 1"/>
              <a:gd name="f83" fmla="*/ 285956 f68 1"/>
              <a:gd name="f84" fmla="*/ 1057370 f67 1"/>
              <a:gd name="f85" fmla="*/ 488743 f68 1"/>
              <a:gd name="f86" fmla="*/ 847154 f67 1"/>
              <a:gd name="f87" fmla="*/ 685720 f68 1"/>
              <a:gd name="f88" fmla="*/ 646271 f67 1"/>
              <a:gd name="f89" fmla="*/ 735060 f68 1"/>
              <a:gd name="f90" fmla="*/ 341090 f67 1"/>
              <a:gd name="f91" fmla="*/ 745918 f68 1"/>
              <a:gd name="f92" fmla="*/ 302800 f67 1"/>
              <a:gd name="f93" fmla="+- f69 0 f1"/>
              <a:gd name="f94" fmla="*/ f72 1 1047384"/>
              <a:gd name="f95" fmla="*/ f73 1 1331499"/>
              <a:gd name="f96" fmla="*/ f74 1 1047384"/>
              <a:gd name="f97" fmla="*/ f75 1 1331499"/>
              <a:gd name="f98" fmla="*/ f76 1 1047384"/>
              <a:gd name="f99" fmla="*/ f77 1 1331499"/>
              <a:gd name="f100" fmla="*/ f78 1 1047384"/>
              <a:gd name="f101" fmla="*/ f79 1 1331499"/>
              <a:gd name="f102" fmla="*/ f80 1 1047384"/>
              <a:gd name="f103" fmla="*/ f81 1 1331499"/>
              <a:gd name="f104" fmla="*/ f82 1 1331499"/>
              <a:gd name="f105" fmla="*/ f83 1 1047384"/>
              <a:gd name="f106" fmla="*/ f84 1 1331499"/>
              <a:gd name="f107" fmla="*/ f85 1 1047384"/>
              <a:gd name="f108" fmla="*/ f86 1 1331499"/>
              <a:gd name="f109" fmla="*/ f87 1 1047384"/>
              <a:gd name="f110" fmla="*/ f88 1 1331499"/>
              <a:gd name="f111" fmla="*/ f89 1 1047384"/>
              <a:gd name="f112" fmla="*/ f90 1 1331499"/>
              <a:gd name="f113" fmla="*/ f91 1 1047384"/>
              <a:gd name="f114" fmla="*/ f92 1 1331499"/>
              <a:gd name="f115" fmla="*/ f63 1 f70"/>
              <a:gd name="f116" fmla="*/ f64 1 f70"/>
              <a:gd name="f117" fmla="*/ f63 1 f71"/>
              <a:gd name="f118" fmla="*/ f65 1 f71"/>
              <a:gd name="f119" fmla="*/ f94 1 f70"/>
              <a:gd name="f120" fmla="*/ f95 1 f71"/>
              <a:gd name="f121" fmla="*/ f96 1 f70"/>
              <a:gd name="f122" fmla="*/ f97 1 f71"/>
              <a:gd name="f123" fmla="*/ f98 1 f70"/>
              <a:gd name="f124" fmla="*/ f99 1 f71"/>
              <a:gd name="f125" fmla="*/ f100 1 f70"/>
              <a:gd name="f126" fmla="*/ f101 1 f71"/>
              <a:gd name="f127" fmla="*/ f102 1 f70"/>
              <a:gd name="f128" fmla="*/ f103 1 f71"/>
              <a:gd name="f129" fmla="*/ f104 1 f71"/>
              <a:gd name="f130" fmla="*/ f105 1 f70"/>
              <a:gd name="f131" fmla="*/ f106 1 f71"/>
              <a:gd name="f132" fmla="*/ f107 1 f70"/>
              <a:gd name="f133" fmla="*/ f108 1 f71"/>
              <a:gd name="f134" fmla="*/ f109 1 f70"/>
              <a:gd name="f135" fmla="*/ f110 1 f71"/>
              <a:gd name="f136" fmla="*/ f111 1 f70"/>
              <a:gd name="f137" fmla="*/ f112 1 f71"/>
              <a:gd name="f138" fmla="*/ f113 1 f70"/>
              <a:gd name="f139" fmla="*/ f114 1 f71"/>
              <a:gd name="f140" fmla="*/ f115 f61 1"/>
              <a:gd name="f141" fmla="*/ f116 f61 1"/>
              <a:gd name="f142" fmla="*/ f118 f62 1"/>
              <a:gd name="f143" fmla="*/ f117 f62 1"/>
              <a:gd name="f144" fmla="*/ f119 f61 1"/>
              <a:gd name="f145" fmla="*/ f120 f62 1"/>
              <a:gd name="f146" fmla="*/ f121 f61 1"/>
              <a:gd name="f147" fmla="*/ f122 f62 1"/>
              <a:gd name="f148" fmla="*/ f123 f61 1"/>
              <a:gd name="f149" fmla="*/ f124 f62 1"/>
              <a:gd name="f150" fmla="*/ f125 f61 1"/>
              <a:gd name="f151" fmla="*/ f126 f62 1"/>
              <a:gd name="f152" fmla="*/ f127 f61 1"/>
              <a:gd name="f153" fmla="*/ f128 f62 1"/>
              <a:gd name="f154" fmla="*/ f129 f62 1"/>
              <a:gd name="f155" fmla="*/ f130 f61 1"/>
              <a:gd name="f156" fmla="*/ f131 f62 1"/>
              <a:gd name="f157" fmla="*/ f132 f61 1"/>
              <a:gd name="f158" fmla="*/ f133 f62 1"/>
              <a:gd name="f159" fmla="*/ f134 f61 1"/>
              <a:gd name="f160" fmla="*/ f135 f62 1"/>
              <a:gd name="f161" fmla="*/ f136 f61 1"/>
              <a:gd name="f162" fmla="*/ f137 f62 1"/>
              <a:gd name="f163" fmla="*/ f138 f61 1"/>
              <a:gd name="f164" fmla="*/ f139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44" y="f145"/>
              </a:cxn>
              <a:cxn ang="f93">
                <a:pos x="f146" y="f147"/>
              </a:cxn>
              <a:cxn ang="f93">
                <a:pos x="f148" y="f149"/>
              </a:cxn>
              <a:cxn ang="f93">
                <a:pos x="f150" y="f151"/>
              </a:cxn>
              <a:cxn ang="f93">
                <a:pos x="f152" y="f153"/>
              </a:cxn>
              <a:cxn ang="f93">
                <a:pos x="f152" y="f154"/>
              </a:cxn>
              <a:cxn ang="f93">
                <a:pos x="f155" y="f156"/>
              </a:cxn>
              <a:cxn ang="f93">
                <a:pos x="f157" y="f158"/>
              </a:cxn>
              <a:cxn ang="f93">
                <a:pos x="f159" y="f160"/>
              </a:cxn>
              <a:cxn ang="f93">
                <a:pos x="f161" y="f162"/>
              </a:cxn>
              <a:cxn ang="f93">
                <a:pos x="f163" y="f164"/>
              </a:cxn>
            </a:cxnLst>
            <a:rect l="f140" t="f143" r="f141" b="f142"/>
            <a:pathLst>
              <a:path w="1047384" h="1331499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4"/>
                  <a:pt x="f16" y="f17"/>
                  <a:pt x="f18" y="f5"/>
                </a:cubicBezTo>
                <a:cubicBezTo>
                  <a:pt x="f19" y="f5"/>
                  <a:pt x="f20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lnTo>
                  <a:pt x="f26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0" compatLnSpc="1">
            <a:noAutofit/>
          </a:bodyPr>
          <a:lstStyle/>
          <a:p>
            <a:pPr algn="l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3" name="Google Shape;11;p2">
            <a:extLst>
              <a:ext uri="{FF2B5EF4-FFF2-40B4-BE49-F238E27FC236}">
                <a16:creationId xmlns:a16="http://schemas.microsoft.com/office/drawing/2014/main" id="{5F449C2F-CA99-4C16-B0DB-F030F7DBB0C9}"/>
              </a:ext>
            </a:extLst>
          </p:cNvPr>
          <p:cNvSpPr/>
          <p:nvPr/>
        </p:nvSpPr>
        <p:spPr>
          <a:xfrm rot="940774">
            <a:off x="3072678" y="463786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121917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3">
            <a:extLst>
              <a:ext uri="{FF2B5EF4-FFF2-40B4-BE49-F238E27FC236}">
                <a16:creationId xmlns:a16="http://schemas.microsoft.com/office/drawing/2014/main" id="{7392C926-ABE9-4CBD-BC1F-51A2096C5614}"/>
              </a:ext>
            </a:extLst>
          </p:cNvPr>
          <p:cNvSpPr txBox="1">
            <a:spLocks/>
          </p:cNvSpPr>
          <p:nvPr/>
        </p:nvSpPr>
        <p:spPr>
          <a:xfrm>
            <a:off x="8677648" y="887560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طراحی اینفوگرافیک گرافیکی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985FB07C-DFBB-4782-8A08-132EEB4412D1}"/>
              </a:ext>
            </a:extLst>
          </p:cNvPr>
          <p:cNvSpPr txBox="1">
            <a:spLocks/>
          </p:cNvSpPr>
          <p:nvPr/>
        </p:nvSpPr>
        <p:spPr>
          <a:xfrm>
            <a:off x="8677648" y="566086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</a:t>
            </a:r>
            <a:endParaRPr lang="en-US" altLang="ko-KR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2DADD34-5BA4-4727-967B-96F433ACDFB8}"/>
              </a:ext>
            </a:extLst>
          </p:cNvPr>
          <p:cNvSpPr txBox="1"/>
          <p:nvPr/>
        </p:nvSpPr>
        <p:spPr>
          <a:xfrm>
            <a:off x="8688582" y="2993346"/>
            <a:ext cx="288043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그룹 93">
            <a:extLst>
              <a:ext uri="{FF2B5EF4-FFF2-40B4-BE49-F238E27FC236}">
                <a16:creationId xmlns:a16="http://schemas.microsoft.com/office/drawing/2014/main" id="{835057BE-82DA-4744-B985-9330E153AE94}"/>
              </a:ext>
            </a:extLst>
          </p:cNvPr>
          <p:cNvGrpSpPr/>
          <p:nvPr/>
        </p:nvGrpSpPr>
        <p:grpSpPr>
          <a:xfrm>
            <a:off x="747799" y="3987210"/>
            <a:ext cx="4788297" cy="2309182"/>
            <a:chOff x="3944163" y="900937"/>
            <a:chExt cx="2236571" cy="230918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31420F1-0515-467D-BF6E-0B0654A52305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F743DE7-7DBE-4FB1-BEF9-D05F65ADD101}"/>
                </a:ext>
              </a:extLst>
            </p:cNvPr>
            <p:cNvSpPr txBox="1"/>
            <p:nvPr/>
          </p:nvSpPr>
          <p:spPr>
            <a:xfrm>
              <a:off x="3944163" y="900937"/>
              <a:ext cx="223657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9" name="Gráfico 46">
            <a:extLst>
              <a:ext uri="{FF2B5EF4-FFF2-40B4-BE49-F238E27FC236}">
                <a16:creationId xmlns:a16="http://schemas.microsoft.com/office/drawing/2014/main" id="{52DCA34B-4C28-48AF-BCEF-C0773560B42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13">
            <a:off x="-425990" y="5111813"/>
            <a:ext cx="1764267" cy="58600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" name="Rectángulo 47">
            <a:extLst>
              <a:ext uri="{FF2B5EF4-FFF2-40B4-BE49-F238E27FC236}">
                <a16:creationId xmlns:a16="http://schemas.microsoft.com/office/drawing/2014/main" id="{68E577B8-7BC5-4DEF-B342-D03CC18CB65F}"/>
              </a:ext>
            </a:extLst>
          </p:cNvPr>
          <p:cNvSpPr/>
          <p:nvPr/>
        </p:nvSpPr>
        <p:spPr>
          <a:xfrm>
            <a:off x="163129" y="220334"/>
            <a:ext cx="11865729" cy="6477913"/>
          </a:xfrm>
          <a:prstGeom prst="rect">
            <a:avLst/>
          </a:prstGeom>
          <a:noFill/>
          <a:ln w="25402" cap="flat">
            <a:solidFill>
              <a:srgbClr val="C00000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FFFAF3"/>
              </a:solidFill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11" name="Gráfico 48">
            <a:extLst>
              <a:ext uri="{FF2B5EF4-FFF2-40B4-BE49-F238E27FC236}">
                <a16:creationId xmlns:a16="http://schemas.microsoft.com/office/drawing/2014/main" id="{E22B1BBB-265D-442A-9EA4-8923F3F59FE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6200004" flipH="1">
            <a:off x="10872010" y="5111813"/>
            <a:ext cx="1764279" cy="58602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5B72EE4-4E5F-481D-A2CA-03C8F9C04C10}"/>
              </a:ext>
            </a:extLst>
          </p:cNvPr>
          <p:cNvSpPr txBox="1"/>
          <p:nvPr/>
        </p:nvSpPr>
        <p:spPr>
          <a:xfrm>
            <a:off x="802729" y="3804341"/>
            <a:ext cx="293732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175C970-4D3D-4C92-B762-9967D3EAC149}"/>
              </a:ext>
            </a:extLst>
          </p:cNvPr>
          <p:cNvSpPr txBox="1"/>
          <p:nvPr/>
        </p:nvSpPr>
        <p:spPr>
          <a:xfrm>
            <a:off x="802729" y="924807"/>
            <a:ext cx="2937326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 اسلاید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EFBF02-2865-4C9E-8236-577C124599A0}"/>
              </a:ext>
            </a:extLst>
          </p:cNvPr>
          <p:cNvSpPr txBox="1"/>
          <p:nvPr/>
        </p:nvSpPr>
        <p:spPr>
          <a:xfrm>
            <a:off x="802729" y="2702403"/>
            <a:ext cx="2937324" cy="4738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 rtl="1"/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4820B2-CD66-465D-8AE6-74A7F4345EEF}"/>
              </a:ext>
            </a:extLst>
          </p:cNvPr>
          <p:cNvSpPr txBox="1"/>
          <p:nvPr/>
        </p:nvSpPr>
        <p:spPr>
          <a:xfrm>
            <a:off x="802729" y="1871406"/>
            <a:ext cx="2937323" cy="85287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OREM IPSUM</a:t>
            </a:r>
          </a:p>
          <a:p>
            <a:pPr algn="r" rtl="1"/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DOLOR SIT AMET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oogle Shape;13;p2">
            <a:extLst>
              <a:ext uri="{FF2B5EF4-FFF2-40B4-BE49-F238E27FC236}">
                <a16:creationId xmlns:a16="http://schemas.microsoft.com/office/drawing/2014/main" id="{0612287D-6D43-46CC-9DAC-E59589158151}"/>
              </a:ext>
            </a:extLst>
          </p:cNvPr>
          <p:cNvGrpSpPr/>
          <p:nvPr/>
        </p:nvGrpSpPr>
        <p:grpSpPr>
          <a:xfrm rot="5400000">
            <a:off x="10360" y="-45688"/>
            <a:ext cx="1332602" cy="1353322"/>
            <a:chOff x="0" y="3329129"/>
            <a:chExt cx="1786600" cy="1814379"/>
          </a:xfrm>
          <a:solidFill>
            <a:srgbClr val="C00000"/>
          </a:solidFill>
        </p:grpSpPr>
        <p:sp>
          <p:nvSpPr>
            <p:cNvPr id="9" name="Google Shape;14;p2">
              <a:extLst>
                <a:ext uri="{FF2B5EF4-FFF2-40B4-BE49-F238E27FC236}">
                  <a16:creationId xmlns:a16="http://schemas.microsoft.com/office/drawing/2014/main" id="{7278F6FD-8840-4EBF-9049-C8549786C82F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5;p2">
              <a:extLst>
                <a:ext uri="{FF2B5EF4-FFF2-40B4-BE49-F238E27FC236}">
                  <a16:creationId xmlns:a16="http://schemas.microsoft.com/office/drawing/2014/main" id="{C978CC11-9B8A-48FE-8DDE-60CA9C1EB1B7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oogle Shape;13;p2">
            <a:extLst>
              <a:ext uri="{FF2B5EF4-FFF2-40B4-BE49-F238E27FC236}">
                <a16:creationId xmlns:a16="http://schemas.microsoft.com/office/drawing/2014/main" id="{208912C6-7DE3-49B3-BFF4-2EC7E860782C}"/>
              </a:ext>
            </a:extLst>
          </p:cNvPr>
          <p:cNvGrpSpPr/>
          <p:nvPr/>
        </p:nvGrpSpPr>
        <p:grpSpPr>
          <a:xfrm>
            <a:off x="-18830" y="5522597"/>
            <a:ext cx="1332602" cy="1353322"/>
            <a:chOff x="0" y="3329129"/>
            <a:chExt cx="1786600" cy="1814379"/>
          </a:xfrm>
          <a:solidFill>
            <a:srgbClr val="C00000"/>
          </a:solidFill>
        </p:grpSpPr>
        <p:sp>
          <p:nvSpPr>
            <p:cNvPr id="12" name="Google Shape;14;p2">
              <a:extLst>
                <a:ext uri="{FF2B5EF4-FFF2-40B4-BE49-F238E27FC236}">
                  <a16:creationId xmlns:a16="http://schemas.microsoft.com/office/drawing/2014/main" id="{7A6CDDC0-8022-476A-95CF-2EA942D7A47E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5;p2">
              <a:extLst>
                <a:ext uri="{FF2B5EF4-FFF2-40B4-BE49-F238E27FC236}">
                  <a16:creationId xmlns:a16="http://schemas.microsoft.com/office/drawing/2014/main" id="{2A6B031F-367F-4E07-86BA-D33689761BB2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62962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6BD1948-0137-422D-8FDF-6C814CC00B22}"/>
              </a:ext>
            </a:extLst>
          </p:cNvPr>
          <p:cNvGrpSpPr>
            <a:grpSpLocks noChangeAspect="1"/>
          </p:cNvGrpSpPr>
          <p:nvPr/>
        </p:nvGrpSpPr>
        <p:grpSpPr>
          <a:xfrm>
            <a:off x="6347026" y="2148851"/>
            <a:ext cx="1109955" cy="3960000"/>
            <a:chOff x="3303186" y="2057490"/>
            <a:chExt cx="1009050" cy="3600000"/>
          </a:xfrm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6B9916B5-E893-4272-9223-F702395C07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36908" y="2057490"/>
              <a:ext cx="341606" cy="360000"/>
            </a:xfrm>
            <a:custGeom>
              <a:avLst/>
              <a:gdLst/>
              <a:ahLst/>
              <a:cxnLst/>
              <a:rect l="l" t="t" r="r" b="b"/>
              <a:pathLst>
                <a:path w="341606" h="360000">
                  <a:moveTo>
                    <a:pt x="119562" y="0"/>
                  </a:moveTo>
                  <a:lnTo>
                    <a:pt x="166861" y="3942"/>
                  </a:lnTo>
                  <a:lnTo>
                    <a:pt x="207591" y="15766"/>
                  </a:lnTo>
                  <a:lnTo>
                    <a:pt x="240438" y="35475"/>
                  </a:lnTo>
                  <a:lnTo>
                    <a:pt x="269343" y="59124"/>
                  </a:lnTo>
                  <a:lnTo>
                    <a:pt x="292993" y="90657"/>
                  </a:lnTo>
                  <a:lnTo>
                    <a:pt x="312701" y="123504"/>
                  </a:lnTo>
                  <a:lnTo>
                    <a:pt x="324525" y="161606"/>
                  </a:lnTo>
                  <a:lnTo>
                    <a:pt x="324525" y="240438"/>
                  </a:lnTo>
                  <a:lnTo>
                    <a:pt x="341606" y="262774"/>
                  </a:lnTo>
                  <a:lnTo>
                    <a:pt x="333723" y="290365"/>
                  </a:lnTo>
                  <a:lnTo>
                    <a:pt x="324525" y="315329"/>
                  </a:lnTo>
                  <a:lnTo>
                    <a:pt x="310073" y="336351"/>
                  </a:lnTo>
                  <a:lnTo>
                    <a:pt x="298248" y="356059"/>
                  </a:lnTo>
                  <a:lnTo>
                    <a:pt x="295538" y="360000"/>
                  </a:lnTo>
                  <a:lnTo>
                    <a:pt x="59190" y="360000"/>
                  </a:lnTo>
                  <a:lnTo>
                    <a:pt x="44672" y="342920"/>
                  </a:lnTo>
                  <a:lnTo>
                    <a:pt x="23650" y="316642"/>
                  </a:lnTo>
                  <a:lnTo>
                    <a:pt x="6570" y="290365"/>
                  </a:lnTo>
                  <a:lnTo>
                    <a:pt x="0" y="266715"/>
                  </a:lnTo>
                  <a:lnTo>
                    <a:pt x="6570" y="250949"/>
                  </a:lnTo>
                  <a:lnTo>
                    <a:pt x="6570" y="228613"/>
                  </a:lnTo>
                  <a:lnTo>
                    <a:pt x="2628" y="202336"/>
                  </a:lnTo>
                  <a:lnTo>
                    <a:pt x="2628" y="178686"/>
                  </a:lnTo>
                  <a:lnTo>
                    <a:pt x="3942" y="152409"/>
                  </a:lnTo>
                  <a:lnTo>
                    <a:pt x="18394" y="109051"/>
                  </a:lnTo>
                  <a:lnTo>
                    <a:pt x="42044" y="70949"/>
                  </a:lnTo>
                  <a:lnTo>
                    <a:pt x="70949" y="35475"/>
                  </a:lnTo>
                  <a:lnTo>
                    <a:pt x="97226" y="3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F40C0592-DC6E-4681-ACAF-19E0F21ABF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03185" y="2417490"/>
              <a:ext cx="809052" cy="360000"/>
            </a:xfrm>
            <a:custGeom>
              <a:avLst/>
              <a:gdLst/>
              <a:ahLst/>
              <a:cxnLst/>
              <a:rect l="l" t="t" r="r" b="b"/>
              <a:pathLst>
                <a:path w="809052" h="360000">
                  <a:moveTo>
                    <a:pt x="287408" y="0"/>
                  </a:moveTo>
                  <a:lnTo>
                    <a:pt x="523757" y="0"/>
                  </a:lnTo>
                  <a:lnTo>
                    <a:pt x="512014" y="17080"/>
                  </a:lnTo>
                  <a:lnTo>
                    <a:pt x="500189" y="38102"/>
                  </a:lnTo>
                  <a:lnTo>
                    <a:pt x="494933" y="64380"/>
                  </a:lnTo>
                  <a:lnTo>
                    <a:pt x="493619" y="98540"/>
                  </a:lnTo>
                  <a:lnTo>
                    <a:pt x="500189" y="139270"/>
                  </a:lnTo>
                  <a:lnTo>
                    <a:pt x="531722" y="151095"/>
                  </a:lnTo>
                  <a:lnTo>
                    <a:pt x="569824" y="165548"/>
                  </a:lnTo>
                  <a:lnTo>
                    <a:pt x="610554" y="177372"/>
                  </a:lnTo>
                  <a:lnTo>
                    <a:pt x="651284" y="191825"/>
                  </a:lnTo>
                  <a:lnTo>
                    <a:pt x="690700" y="206278"/>
                  </a:lnTo>
                  <a:lnTo>
                    <a:pt x="727488" y="224672"/>
                  </a:lnTo>
                  <a:lnTo>
                    <a:pt x="756393" y="244380"/>
                  </a:lnTo>
                  <a:lnTo>
                    <a:pt x="780042" y="270657"/>
                  </a:lnTo>
                  <a:lnTo>
                    <a:pt x="798437" y="311387"/>
                  </a:lnTo>
                  <a:lnTo>
                    <a:pt x="808948" y="356059"/>
                  </a:lnTo>
                  <a:lnTo>
                    <a:pt x="809052" y="360000"/>
                  </a:lnTo>
                  <a:lnTo>
                    <a:pt x="0" y="360000"/>
                  </a:lnTo>
                  <a:lnTo>
                    <a:pt x="919" y="350803"/>
                  </a:lnTo>
                  <a:lnTo>
                    <a:pt x="12744" y="306132"/>
                  </a:lnTo>
                  <a:lnTo>
                    <a:pt x="32452" y="265402"/>
                  </a:lnTo>
                  <a:lnTo>
                    <a:pt x="56102" y="241752"/>
                  </a:lnTo>
                  <a:lnTo>
                    <a:pt x="85007" y="224672"/>
                  </a:lnTo>
                  <a:lnTo>
                    <a:pt x="117853" y="212847"/>
                  </a:lnTo>
                  <a:lnTo>
                    <a:pt x="155956" y="203650"/>
                  </a:lnTo>
                  <a:lnTo>
                    <a:pt x="194058" y="193139"/>
                  </a:lnTo>
                  <a:lnTo>
                    <a:pt x="232160" y="181314"/>
                  </a:lnTo>
                  <a:lnTo>
                    <a:pt x="263693" y="169489"/>
                  </a:lnTo>
                  <a:lnTo>
                    <a:pt x="292598" y="151095"/>
                  </a:lnTo>
                  <a:lnTo>
                    <a:pt x="310992" y="127445"/>
                  </a:lnTo>
                  <a:lnTo>
                    <a:pt x="325444" y="95913"/>
                  </a:lnTo>
                  <a:lnTo>
                    <a:pt x="322817" y="67007"/>
                  </a:lnTo>
                  <a:lnTo>
                    <a:pt x="313620" y="38102"/>
                  </a:lnTo>
                  <a:lnTo>
                    <a:pt x="295226" y="91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0D534EA5-7C52-4982-9232-AA4F32081D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72324" y="2777490"/>
              <a:ext cx="870775" cy="360000"/>
            </a:xfrm>
            <a:custGeom>
              <a:avLst/>
              <a:gdLst/>
              <a:ahLst/>
              <a:cxnLst/>
              <a:rect l="l" t="t" r="r" b="b"/>
              <a:pathLst>
                <a:path w="870775" h="360000">
                  <a:moveTo>
                    <a:pt x="29253" y="0"/>
                  </a:moveTo>
                  <a:lnTo>
                    <a:pt x="838304" y="0"/>
                  </a:lnTo>
                  <a:lnTo>
                    <a:pt x="839514" y="45986"/>
                  </a:lnTo>
                  <a:lnTo>
                    <a:pt x="842142" y="98540"/>
                  </a:lnTo>
                  <a:lnTo>
                    <a:pt x="842142" y="153723"/>
                  </a:lnTo>
                  <a:lnTo>
                    <a:pt x="850025" y="208905"/>
                  </a:lnTo>
                  <a:lnTo>
                    <a:pt x="864478" y="306132"/>
                  </a:lnTo>
                  <a:lnTo>
                    <a:pt x="870775" y="360000"/>
                  </a:lnTo>
                  <a:lnTo>
                    <a:pt x="729003" y="360000"/>
                  </a:lnTo>
                  <a:lnTo>
                    <a:pt x="725208" y="342920"/>
                  </a:lnTo>
                  <a:lnTo>
                    <a:pt x="719953" y="316643"/>
                  </a:lnTo>
                  <a:lnTo>
                    <a:pt x="718639" y="287737"/>
                  </a:lnTo>
                  <a:lnTo>
                    <a:pt x="713383" y="258832"/>
                  </a:lnTo>
                  <a:lnTo>
                    <a:pt x="704186" y="235183"/>
                  </a:lnTo>
                  <a:lnTo>
                    <a:pt x="692361" y="218102"/>
                  </a:lnTo>
                  <a:lnTo>
                    <a:pt x="684478" y="253577"/>
                  </a:lnTo>
                  <a:lnTo>
                    <a:pt x="675281" y="287737"/>
                  </a:lnTo>
                  <a:lnTo>
                    <a:pt x="660829" y="320584"/>
                  </a:lnTo>
                  <a:lnTo>
                    <a:pt x="646376" y="357372"/>
                  </a:lnTo>
                  <a:lnTo>
                    <a:pt x="645561" y="360000"/>
                  </a:lnTo>
                  <a:lnTo>
                    <a:pt x="225857" y="360000"/>
                  </a:lnTo>
                  <a:lnTo>
                    <a:pt x="214114" y="331095"/>
                  </a:lnTo>
                  <a:lnTo>
                    <a:pt x="197033" y="290365"/>
                  </a:lnTo>
                  <a:lnTo>
                    <a:pt x="182581" y="252263"/>
                  </a:lnTo>
                  <a:lnTo>
                    <a:pt x="170756" y="214161"/>
                  </a:lnTo>
                  <a:lnTo>
                    <a:pt x="166814" y="214161"/>
                  </a:lnTo>
                  <a:lnTo>
                    <a:pt x="154990" y="290365"/>
                  </a:lnTo>
                  <a:lnTo>
                    <a:pt x="138824" y="360000"/>
                  </a:lnTo>
                  <a:lnTo>
                    <a:pt x="0" y="360000"/>
                  </a:lnTo>
                  <a:lnTo>
                    <a:pt x="13092" y="266716"/>
                  </a:lnTo>
                  <a:lnTo>
                    <a:pt x="20975" y="211533"/>
                  </a:lnTo>
                  <a:lnTo>
                    <a:pt x="23603" y="153723"/>
                  </a:lnTo>
                  <a:lnTo>
                    <a:pt x="23603" y="98540"/>
                  </a:lnTo>
                  <a:lnTo>
                    <a:pt x="24917" y="433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B6AC4DCF-A924-4FCE-BCA1-195FF4CB8E2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35656" y="3137490"/>
              <a:ext cx="944111" cy="360000"/>
            </a:xfrm>
            <a:custGeom>
              <a:avLst/>
              <a:gdLst/>
              <a:ahLst/>
              <a:cxnLst/>
              <a:rect l="l" t="t" r="r" b="b"/>
              <a:pathLst>
                <a:path w="944111" h="360000">
                  <a:moveTo>
                    <a:pt x="768466" y="0"/>
                  </a:moveTo>
                  <a:lnTo>
                    <a:pt x="910237" y="0"/>
                  </a:lnTo>
                  <a:lnTo>
                    <a:pt x="915766" y="47299"/>
                  </a:lnTo>
                  <a:lnTo>
                    <a:pt x="927591" y="143212"/>
                  </a:lnTo>
                  <a:lnTo>
                    <a:pt x="942043" y="233869"/>
                  </a:lnTo>
                  <a:lnTo>
                    <a:pt x="944111" y="360000"/>
                  </a:lnTo>
                  <a:lnTo>
                    <a:pt x="814598" y="360000"/>
                  </a:lnTo>
                  <a:lnTo>
                    <a:pt x="810656" y="147154"/>
                  </a:lnTo>
                  <a:lnTo>
                    <a:pt x="769926" y="6570"/>
                  </a:lnTo>
                  <a:close/>
                  <a:moveTo>
                    <a:pt x="265319" y="0"/>
                  </a:moveTo>
                  <a:lnTo>
                    <a:pt x="685024" y="0"/>
                  </a:lnTo>
                  <a:lnTo>
                    <a:pt x="674014" y="35475"/>
                  </a:lnTo>
                  <a:lnTo>
                    <a:pt x="667445" y="76205"/>
                  </a:lnTo>
                  <a:lnTo>
                    <a:pt x="667445" y="118248"/>
                  </a:lnTo>
                  <a:lnTo>
                    <a:pt x="674014" y="164234"/>
                  </a:lnTo>
                  <a:lnTo>
                    <a:pt x="688467" y="211533"/>
                  </a:lnTo>
                  <a:lnTo>
                    <a:pt x="706861" y="257518"/>
                  </a:lnTo>
                  <a:lnTo>
                    <a:pt x="729197" y="302190"/>
                  </a:lnTo>
                  <a:lnTo>
                    <a:pt x="752846" y="350803"/>
                  </a:lnTo>
                  <a:lnTo>
                    <a:pt x="756934" y="360000"/>
                  </a:lnTo>
                  <a:lnTo>
                    <a:pt x="195391" y="360000"/>
                  </a:lnTo>
                  <a:lnTo>
                    <a:pt x="220730" y="300876"/>
                  </a:lnTo>
                  <a:lnTo>
                    <a:pt x="250949" y="231241"/>
                  </a:lnTo>
                  <a:lnTo>
                    <a:pt x="274599" y="158978"/>
                  </a:lnTo>
                  <a:lnTo>
                    <a:pt x="282482" y="109051"/>
                  </a:lnTo>
                  <a:lnTo>
                    <a:pt x="279854" y="61752"/>
                  </a:lnTo>
                  <a:lnTo>
                    <a:pt x="270657" y="13139"/>
                  </a:lnTo>
                  <a:close/>
                  <a:moveTo>
                    <a:pt x="39463" y="0"/>
                  </a:moveTo>
                  <a:lnTo>
                    <a:pt x="178287" y="0"/>
                  </a:lnTo>
                  <a:lnTo>
                    <a:pt x="177372" y="3942"/>
                  </a:lnTo>
                  <a:lnTo>
                    <a:pt x="155037" y="73577"/>
                  </a:lnTo>
                  <a:lnTo>
                    <a:pt x="139270" y="143212"/>
                  </a:lnTo>
                  <a:lnTo>
                    <a:pt x="131387" y="193139"/>
                  </a:lnTo>
                  <a:lnTo>
                    <a:pt x="131387" y="240438"/>
                  </a:lnTo>
                  <a:lnTo>
                    <a:pt x="134015" y="287737"/>
                  </a:lnTo>
                  <a:lnTo>
                    <a:pt x="134015" y="336351"/>
                  </a:lnTo>
                  <a:lnTo>
                    <a:pt x="130432" y="360000"/>
                  </a:lnTo>
                  <a:lnTo>
                    <a:pt x="0" y="360000"/>
                  </a:lnTo>
                  <a:lnTo>
                    <a:pt x="0" y="2811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5A38D231-D176-4AED-BA3B-F51DF82961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7403" y="3497490"/>
              <a:ext cx="1000616" cy="360000"/>
            </a:xfrm>
            <a:custGeom>
              <a:avLst/>
              <a:gdLst/>
              <a:ahLst/>
              <a:cxnLst/>
              <a:rect l="l" t="t" r="r" b="b"/>
              <a:pathLst>
                <a:path w="1000616" h="360000">
                  <a:moveTo>
                    <a:pt x="841638" y="0"/>
                  </a:moveTo>
                  <a:lnTo>
                    <a:pt x="971151" y="0"/>
                  </a:lnTo>
                  <a:lnTo>
                    <a:pt x="973025" y="114307"/>
                  </a:lnTo>
                  <a:lnTo>
                    <a:pt x="973025" y="224672"/>
                  </a:lnTo>
                  <a:lnTo>
                    <a:pt x="980908" y="250949"/>
                  </a:lnTo>
                  <a:lnTo>
                    <a:pt x="987477" y="282482"/>
                  </a:lnTo>
                  <a:lnTo>
                    <a:pt x="995360" y="315329"/>
                  </a:lnTo>
                  <a:lnTo>
                    <a:pt x="999302" y="350803"/>
                  </a:lnTo>
                  <a:lnTo>
                    <a:pt x="1000616" y="360000"/>
                  </a:lnTo>
                  <a:lnTo>
                    <a:pt x="902076" y="360000"/>
                  </a:lnTo>
                  <a:lnTo>
                    <a:pt x="902076" y="332409"/>
                  </a:lnTo>
                  <a:lnTo>
                    <a:pt x="906017" y="294307"/>
                  </a:lnTo>
                  <a:lnTo>
                    <a:pt x="911273" y="274599"/>
                  </a:lnTo>
                  <a:lnTo>
                    <a:pt x="917842" y="250949"/>
                  </a:lnTo>
                  <a:lnTo>
                    <a:pt x="916528" y="224672"/>
                  </a:lnTo>
                  <a:close/>
                  <a:moveTo>
                    <a:pt x="222431" y="0"/>
                  </a:moveTo>
                  <a:lnTo>
                    <a:pt x="783974" y="0"/>
                  </a:lnTo>
                  <a:lnTo>
                    <a:pt x="800908" y="38102"/>
                  </a:lnTo>
                  <a:lnTo>
                    <a:pt x="820616" y="90657"/>
                  </a:lnTo>
                  <a:lnTo>
                    <a:pt x="835069" y="145840"/>
                  </a:lnTo>
                  <a:lnTo>
                    <a:pt x="844266" y="203650"/>
                  </a:lnTo>
                  <a:lnTo>
                    <a:pt x="846893" y="268029"/>
                  </a:lnTo>
                  <a:lnTo>
                    <a:pt x="837696" y="335037"/>
                  </a:lnTo>
                  <a:lnTo>
                    <a:pt x="833371" y="360000"/>
                  </a:lnTo>
                  <a:lnTo>
                    <a:pt x="164946" y="360000"/>
                  </a:lnTo>
                  <a:lnTo>
                    <a:pt x="163683" y="350803"/>
                  </a:lnTo>
                  <a:lnTo>
                    <a:pt x="158427" y="283796"/>
                  </a:lnTo>
                  <a:lnTo>
                    <a:pt x="158427" y="222044"/>
                  </a:lnTo>
                  <a:lnTo>
                    <a:pt x="166310" y="166862"/>
                  </a:lnTo>
                  <a:lnTo>
                    <a:pt x="187332" y="88029"/>
                  </a:lnTo>
                  <a:lnTo>
                    <a:pt x="216237" y="14453"/>
                  </a:lnTo>
                  <a:close/>
                  <a:moveTo>
                    <a:pt x="27040" y="0"/>
                  </a:moveTo>
                  <a:lnTo>
                    <a:pt x="157471" y="0"/>
                  </a:lnTo>
                  <a:lnTo>
                    <a:pt x="154485" y="19708"/>
                  </a:lnTo>
                  <a:lnTo>
                    <a:pt x="142661" y="64380"/>
                  </a:lnTo>
                  <a:lnTo>
                    <a:pt x="122953" y="111679"/>
                  </a:lnTo>
                  <a:lnTo>
                    <a:pt x="105872" y="166862"/>
                  </a:lnTo>
                  <a:lnTo>
                    <a:pt x="91420" y="224672"/>
                  </a:lnTo>
                  <a:lnTo>
                    <a:pt x="82223" y="282482"/>
                  </a:lnTo>
                  <a:lnTo>
                    <a:pt x="79595" y="344234"/>
                  </a:lnTo>
                  <a:lnTo>
                    <a:pt x="82749" y="360000"/>
                  </a:lnTo>
                  <a:lnTo>
                    <a:pt x="0" y="360000"/>
                  </a:lnTo>
                  <a:lnTo>
                    <a:pt x="763" y="348175"/>
                  </a:lnTo>
                  <a:lnTo>
                    <a:pt x="8646" y="303504"/>
                  </a:lnTo>
                  <a:lnTo>
                    <a:pt x="17843" y="256205"/>
                  </a:lnTo>
                  <a:lnTo>
                    <a:pt x="27040" y="203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F882F88E-4C22-4465-BF02-3931EAD6F9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3186" y="3857490"/>
              <a:ext cx="1009050" cy="360000"/>
            </a:xfrm>
            <a:custGeom>
              <a:avLst/>
              <a:gdLst/>
              <a:ahLst/>
              <a:cxnLst/>
              <a:rect l="l" t="t" r="r" b="b"/>
              <a:pathLst>
                <a:path w="1009050" h="360000">
                  <a:moveTo>
                    <a:pt x="903941" y="0"/>
                  </a:moveTo>
                  <a:lnTo>
                    <a:pt x="1002481" y="0"/>
                  </a:lnTo>
                  <a:lnTo>
                    <a:pt x="1006422" y="27591"/>
                  </a:lnTo>
                  <a:lnTo>
                    <a:pt x="1009050" y="60438"/>
                  </a:lnTo>
                  <a:lnTo>
                    <a:pt x="1003795" y="91971"/>
                  </a:lnTo>
                  <a:lnTo>
                    <a:pt x="994598" y="115621"/>
                  </a:lnTo>
                  <a:lnTo>
                    <a:pt x="974890" y="136643"/>
                  </a:lnTo>
                  <a:lnTo>
                    <a:pt x="948612" y="148467"/>
                  </a:lnTo>
                  <a:lnTo>
                    <a:pt x="936788" y="141898"/>
                  </a:lnTo>
                  <a:lnTo>
                    <a:pt x="918393" y="141898"/>
                  </a:lnTo>
                  <a:lnTo>
                    <a:pt x="896058" y="144526"/>
                  </a:lnTo>
                  <a:lnTo>
                    <a:pt x="877663" y="144526"/>
                  </a:lnTo>
                  <a:lnTo>
                    <a:pt x="865839" y="95913"/>
                  </a:lnTo>
                  <a:lnTo>
                    <a:pt x="889488" y="74891"/>
                  </a:lnTo>
                  <a:lnTo>
                    <a:pt x="901313" y="53869"/>
                  </a:lnTo>
                  <a:lnTo>
                    <a:pt x="903941" y="31533"/>
                  </a:lnTo>
                  <a:lnTo>
                    <a:pt x="903941" y="2628"/>
                  </a:lnTo>
                  <a:close/>
                  <a:moveTo>
                    <a:pt x="166810" y="0"/>
                  </a:moveTo>
                  <a:lnTo>
                    <a:pt x="835236" y="0"/>
                  </a:lnTo>
                  <a:lnTo>
                    <a:pt x="772866" y="360000"/>
                  </a:lnTo>
                  <a:lnTo>
                    <a:pt x="545518" y="360000"/>
                  </a:lnTo>
                  <a:lnTo>
                    <a:pt x="533430" y="299562"/>
                  </a:lnTo>
                  <a:lnTo>
                    <a:pt x="518978" y="191825"/>
                  </a:lnTo>
                  <a:lnTo>
                    <a:pt x="509781" y="80146"/>
                  </a:lnTo>
                  <a:lnTo>
                    <a:pt x="501897" y="80146"/>
                  </a:lnTo>
                  <a:lnTo>
                    <a:pt x="501897" y="86716"/>
                  </a:lnTo>
                  <a:lnTo>
                    <a:pt x="467177" y="360000"/>
                  </a:lnTo>
                  <a:lnTo>
                    <a:pt x="239309" y="360000"/>
                  </a:lnTo>
                  <a:lnTo>
                    <a:pt x="239124" y="358686"/>
                  </a:lnTo>
                  <a:lnTo>
                    <a:pt x="229927" y="311387"/>
                  </a:lnTo>
                  <a:lnTo>
                    <a:pt x="218102" y="256205"/>
                  </a:lnTo>
                  <a:lnTo>
                    <a:pt x="203650" y="194453"/>
                  </a:lnTo>
                  <a:lnTo>
                    <a:pt x="189197" y="127446"/>
                  </a:lnTo>
                  <a:lnTo>
                    <a:pt x="174745" y="57810"/>
                  </a:lnTo>
                  <a:close/>
                  <a:moveTo>
                    <a:pt x="1865" y="0"/>
                  </a:moveTo>
                  <a:lnTo>
                    <a:pt x="84613" y="0"/>
                  </a:lnTo>
                  <a:lnTo>
                    <a:pt x="93285" y="43358"/>
                  </a:lnTo>
                  <a:lnTo>
                    <a:pt x="141898" y="106424"/>
                  </a:lnTo>
                  <a:lnTo>
                    <a:pt x="136642" y="112993"/>
                  </a:lnTo>
                  <a:lnTo>
                    <a:pt x="131387" y="118248"/>
                  </a:lnTo>
                  <a:lnTo>
                    <a:pt x="131387" y="122190"/>
                  </a:lnTo>
                  <a:lnTo>
                    <a:pt x="131387" y="130073"/>
                  </a:lnTo>
                  <a:lnTo>
                    <a:pt x="130073" y="134015"/>
                  </a:lnTo>
                  <a:lnTo>
                    <a:pt x="130073" y="144526"/>
                  </a:lnTo>
                  <a:lnTo>
                    <a:pt x="103796" y="145840"/>
                  </a:lnTo>
                  <a:lnTo>
                    <a:pt x="81460" y="145840"/>
                  </a:lnTo>
                  <a:lnTo>
                    <a:pt x="63066" y="145840"/>
                  </a:lnTo>
                  <a:lnTo>
                    <a:pt x="40730" y="148467"/>
                  </a:lnTo>
                  <a:lnTo>
                    <a:pt x="17081" y="107737"/>
                  </a:lnTo>
                  <a:lnTo>
                    <a:pt x="5256" y="69635"/>
                  </a:lnTo>
                  <a:lnTo>
                    <a:pt x="0" y="289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09C46B6-D84F-4981-AD88-F4C77A5A7A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7962" y="4217490"/>
              <a:ext cx="599498" cy="360000"/>
            </a:xfrm>
            <a:custGeom>
              <a:avLst/>
              <a:gdLst/>
              <a:ahLst/>
              <a:cxnLst/>
              <a:rect l="l" t="t" r="r" b="b"/>
              <a:pathLst>
                <a:path w="599498" h="360000">
                  <a:moveTo>
                    <a:pt x="334360" y="0"/>
                  </a:moveTo>
                  <a:lnTo>
                    <a:pt x="561707" y="0"/>
                  </a:lnTo>
                  <a:lnTo>
                    <a:pt x="553513" y="47299"/>
                  </a:lnTo>
                  <a:lnTo>
                    <a:pt x="564024" y="118248"/>
                  </a:lnTo>
                  <a:lnTo>
                    <a:pt x="575849" y="194453"/>
                  </a:lnTo>
                  <a:lnTo>
                    <a:pt x="587673" y="271971"/>
                  </a:lnTo>
                  <a:lnTo>
                    <a:pt x="599498" y="352117"/>
                  </a:lnTo>
                  <a:lnTo>
                    <a:pt x="599498" y="360000"/>
                  </a:lnTo>
                  <a:lnTo>
                    <a:pt x="379532" y="360000"/>
                  </a:lnTo>
                  <a:lnTo>
                    <a:pt x="386652" y="328467"/>
                  </a:lnTo>
                  <a:lnTo>
                    <a:pt x="389280" y="287737"/>
                  </a:lnTo>
                  <a:lnTo>
                    <a:pt x="386652" y="245694"/>
                  </a:lnTo>
                  <a:lnTo>
                    <a:pt x="365630" y="144526"/>
                  </a:lnTo>
                  <a:lnTo>
                    <a:pt x="343294" y="44672"/>
                  </a:lnTo>
                  <a:close/>
                  <a:moveTo>
                    <a:pt x="28151" y="0"/>
                  </a:moveTo>
                  <a:lnTo>
                    <a:pt x="256019" y="0"/>
                  </a:lnTo>
                  <a:lnTo>
                    <a:pt x="250010" y="47299"/>
                  </a:lnTo>
                  <a:lnTo>
                    <a:pt x="207966" y="214161"/>
                  </a:lnTo>
                  <a:lnTo>
                    <a:pt x="200083" y="285110"/>
                  </a:lnTo>
                  <a:lnTo>
                    <a:pt x="205338" y="354745"/>
                  </a:lnTo>
                  <a:lnTo>
                    <a:pt x="205853" y="360000"/>
                  </a:lnTo>
                  <a:lnTo>
                    <a:pt x="0" y="360000"/>
                  </a:lnTo>
                  <a:lnTo>
                    <a:pt x="9572" y="292993"/>
                  </a:lnTo>
                  <a:lnTo>
                    <a:pt x="24024" y="220730"/>
                  </a:lnTo>
                  <a:lnTo>
                    <a:pt x="33222" y="147153"/>
                  </a:lnTo>
                  <a:lnTo>
                    <a:pt x="38477" y="735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7BD5C459-6D64-403C-891C-E2DF19EA161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5522" y="4577490"/>
              <a:ext cx="604379" cy="360000"/>
            </a:xfrm>
            <a:custGeom>
              <a:avLst/>
              <a:gdLst/>
              <a:ahLst/>
              <a:cxnLst/>
              <a:rect l="l" t="t" r="r" b="b"/>
              <a:pathLst>
                <a:path w="604379" h="360000">
                  <a:moveTo>
                    <a:pt x="384412" y="0"/>
                  </a:moveTo>
                  <a:lnTo>
                    <a:pt x="604379" y="0"/>
                  </a:lnTo>
                  <a:lnTo>
                    <a:pt x="604379" y="70949"/>
                  </a:lnTo>
                  <a:lnTo>
                    <a:pt x="596496" y="152409"/>
                  </a:lnTo>
                  <a:lnTo>
                    <a:pt x="558752" y="360000"/>
                  </a:lnTo>
                  <a:lnTo>
                    <a:pt x="394161" y="360000"/>
                  </a:lnTo>
                  <a:lnTo>
                    <a:pt x="382336" y="286424"/>
                  </a:lnTo>
                  <a:lnTo>
                    <a:pt x="370511" y="204964"/>
                  </a:lnTo>
                  <a:lnTo>
                    <a:pt x="367883" y="123504"/>
                  </a:lnTo>
                  <a:lnTo>
                    <a:pt x="374453" y="43358"/>
                  </a:lnTo>
                  <a:lnTo>
                    <a:pt x="382336" y="9197"/>
                  </a:lnTo>
                  <a:close/>
                  <a:moveTo>
                    <a:pt x="4881" y="0"/>
                  </a:moveTo>
                  <a:lnTo>
                    <a:pt x="210734" y="0"/>
                  </a:lnTo>
                  <a:lnTo>
                    <a:pt x="216788" y="61752"/>
                  </a:lnTo>
                  <a:lnTo>
                    <a:pt x="227299" y="131387"/>
                  </a:lnTo>
                  <a:lnTo>
                    <a:pt x="228613" y="202336"/>
                  </a:lnTo>
                  <a:lnTo>
                    <a:pt x="224672" y="274599"/>
                  </a:lnTo>
                  <a:lnTo>
                    <a:pt x="216788" y="307445"/>
                  </a:lnTo>
                  <a:lnTo>
                    <a:pt x="210219" y="350803"/>
                  </a:lnTo>
                  <a:lnTo>
                    <a:pt x="208525" y="360000"/>
                  </a:lnTo>
                  <a:lnTo>
                    <a:pt x="52323" y="360000"/>
                  </a:lnTo>
                  <a:lnTo>
                    <a:pt x="44672" y="324526"/>
                  </a:lnTo>
                  <a:lnTo>
                    <a:pt x="30219" y="262774"/>
                  </a:lnTo>
                  <a:lnTo>
                    <a:pt x="18395" y="204964"/>
                  </a:lnTo>
                  <a:lnTo>
                    <a:pt x="6570" y="152409"/>
                  </a:lnTo>
                  <a:lnTo>
                    <a:pt x="0" y="81460"/>
                  </a:lnTo>
                  <a:lnTo>
                    <a:pt x="3942" y="65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F6AC4CB5-8FE9-4C24-99E1-E63D2D4FDE6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4497" y="4937490"/>
              <a:ext cx="506429" cy="360000"/>
            </a:xfrm>
            <a:custGeom>
              <a:avLst/>
              <a:gdLst/>
              <a:ahLst/>
              <a:cxnLst/>
              <a:rect l="l" t="t" r="r" b="b"/>
              <a:pathLst>
                <a:path w="506429" h="360000">
                  <a:moveTo>
                    <a:pt x="341838" y="0"/>
                  </a:moveTo>
                  <a:lnTo>
                    <a:pt x="506429" y="0"/>
                  </a:lnTo>
                  <a:lnTo>
                    <a:pt x="475852" y="168175"/>
                  </a:lnTo>
                  <a:lnTo>
                    <a:pt x="465341" y="208905"/>
                  </a:lnTo>
                  <a:lnTo>
                    <a:pt x="456144" y="256205"/>
                  </a:lnTo>
                  <a:lnTo>
                    <a:pt x="446947" y="306132"/>
                  </a:lnTo>
                  <a:lnTo>
                    <a:pt x="444319" y="356059"/>
                  </a:lnTo>
                  <a:lnTo>
                    <a:pt x="444713" y="360000"/>
                  </a:lnTo>
                  <a:lnTo>
                    <a:pt x="332217" y="360000"/>
                  </a:lnTo>
                  <a:lnTo>
                    <a:pt x="332640" y="353431"/>
                  </a:lnTo>
                  <a:lnTo>
                    <a:pt x="339210" y="314015"/>
                  </a:lnTo>
                  <a:lnTo>
                    <a:pt x="345779" y="270657"/>
                  </a:lnTo>
                  <a:lnTo>
                    <a:pt x="356290" y="224672"/>
                  </a:lnTo>
                  <a:lnTo>
                    <a:pt x="360232" y="177372"/>
                  </a:lnTo>
                  <a:lnTo>
                    <a:pt x="360232" y="124818"/>
                  </a:lnTo>
                  <a:lnTo>
                    <a:pt x="356290" y="67008"/>
                  </a:lnTo>
                  <a:close/>
                  <a:moveTo>
                    <a:pt x="0" y="0"/>
                  </a:moveTo>
                  <a:lnTo>
                    <a:pt x="156202" y="0"/>
                  </a:lnTo>
                  <a:lnTo>
                    <a:pt x="148699" y="40730"/>
                  </a:lnTo>
                  <a:lnTo>
                    <a:pt x="140816" y="93285"/>
                  </a:lnTo>
                  <a:lnTo>
                    <a:pt x="135560" y="145840"/>
                  </a:lnTo>
                  <a:lnTo>
                    <a:pt x="134247" y="198394"/>
                  </a:lnTo>
                  <a:lnTo>
                    <a:pt x="135560" y="247008"/>
                  </a:lnTo>
                  <a:lnTo>
                    <a:pt x="146071" y="287737"/>
                  </a:lnTo>
                  <a:lnTo>
                    <a:pt x="181629" y="360000"/>
                  </a:lnTo>
                  <a:lnTo>
                    <a:pt x="54693" y="360000"/>
                  </a:lnTo>
                  <a:lnTo>
                    <a:pt x="52787" y="311387"/>
                  </a:lnTo>
                  <a:lnTo>
                    <a:pt x="44904" y="241752"/>
                  </a:lnTo>
                  <a:lnTo>
                    <a:pt x="33079" y="169489"/>
                  </a:lnTo>
                  <a:lnTo>
                    <a:pt x="21254" y="98540"/>
                  </a:lnTo>
                  <a:lnTo>
                    <a:pt x="6801" y="315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1614C7D-D87E-4730-AD7D-CD66162032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6106" y="5297490"/>
              <a:ext cx="503211" cy="360000"/>
            </a:xfrm>
            <a:custGeom>
              <a:avLst/>
              <a:gdLst/>
              <a:ahLst/>
              <a:cxnLst/>
              <a:rect l="l" t="t" r="r" b="b"/>
              <a:pathLst>
                <a:path w="503211" h="360000">
                  <a:moveTo>
                    <a:pt x="329356" y="0"/>
                  </a:moveTo>
                  <a:lnTo>
                    <a:pt x="441853" y="0"/>
                  </a:lnTo>
                  <a:lnTo>
                    <a:pt x="446715" y="48613"/>
                  </a:lnTo>
                  <a:lnTo>
                    <a:pt x="503211" y="302190"/>
                  </a:lnTo>
                  <a:lnTo>
                    <a:pt x="472992" y="321898"/>
                  </a:lnTo>
                  <a:lnTo>
                    <a:pt x="438831" y="337664"/>
                  </a:lnTo>
                  <a:lnTo>
                    <a:pt x="400729" y="352117"/>
                  </a:lnTo>
                  <a:lnTo>
                    <a:pt x="357372" y="360000"/>
                  </a:lnTo>
                  <a:lnTo>
                    <a:pt x="342919" y="325840"/>
                  </a:lnTo>
                  <a:lnTo>
                    <a:pt x="336350" y="290365"/>
                  </a:lnTo>
                  <a:lnTo>
                    <a:pt x="333722" y="249635"/>
                  </a:lnTo>
                  <a:lnTo>
                    <a:pt x="336350" y="208905"/>
                  </a:lnTo>
                  <a:lnTo>
                    <a:pt x="338978" y="164234"/>
                  </a:lnTo>
                  <a:lnTo>
                    <a:pt x="336350" y="118248"/>
                  </a:lnTo>
                  <a:lnTo>
                    <a:pt x="331094" y="74891"/>
                  </a:lnTo>
                  <a:lnTo>
                    <a:pt x="327153" y="34161"/>
                  </a:lnTo>
                  <a:close/>
                  <a:moveTo>
                    <a:pt x="51833" y="0"/>
                  </a:moveTo>
                  <a:lnTo>
                    <a:pt x="178769" y="0"/>
                  </a:lnTo>
                  <a:lnTo>
                    <a:pt x="183941" y="10511"/>
                  </a:lnTo>
                  <a:lnTo>
                    <a:pt x="169489" y="59124"/>
                  </a:lnTo>
                  <a:lnTo>
                    <a:pt x="158978" y="118248"/>
                  </a:lnTo>
                  <a:lnTo>
                    <a:pt x="158978" y="180000"/>
                  </a:lnTo>
                  <a:lnTo>
                    <a:pt x="164233" y="237810"/>
                  </a:lnTo>
                  <a:lnTo>
                    <a:pt x="164233" y="292993"/>
                  </a:lnTo>
                  <a:lnTo>
                    <a:pt x="157664" y="342920"/>
                  </a:lnTo>
                  <a:lnTo>
                    <a:pt x="131387" y="352117"/>
                  </a:lnTo>
                  <a:lnTo>
                    <a:pt x="99854" y="354745"/>
                  </a:lnTo>
                  <a:lnTo>
                    <a:pt x="70949" y="345548"/>
                  </a:lnTo>
                  <a:lnTo>
                    <a:pt x="42044" y="331095"/>
                  </a:lnTo>
                  <a:lnTo>
                    <a:pt x="18394" y="307445"/>
                  </a:lnTo>
                  <a:lnTo>
                    <a:pt x="3941" y="278540"/>
                  </a:lnTo>
                  <a:lnTo>
                    <a:pt x="0" y="243066"/>
                  </a:lnTo>
                  <a:lnTo>
                    <a:pt x="23649" y="197081"/>
                  </a:lnTo>
                  <a:lnTo>
                    <a:pt x="40730" y="141898"/>
                  </a:lnTo>
                  <a:lnTo>
                    <a:pt x="47299" y="82774"/>
                  </a:lnTo>
                  <a:lnTo>
                    <a:pt x="52554" y="183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9BA508D-22FB-4662-B39D-AF50F239E5E5}"/>
              </a:ext>
            </a:extLst>
          </p:cNvPr>
          <p:cNvGrpSpPr>
            <a:grpSpLocks noChangeAspect="1"/>
          </p:cNvGrpSpPr>
          <p:nvPr/>
        </p:nvGrpSpPr>
        <p:grpSpPr>
          <a:xfrm>
            <a:off x="4595023" y="1788851"/>
            <a:ext cx="1242107" cy="4320000"/>
            <a:chOff x="1755471" y="2057490"/>
            <a:chExt cx="1035089" cy="3600000"/>
          </a:xfrm>
        </p:grpSpPr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53D20C0A-CE46-49AB-92A9-E0AA816AE68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1563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B410A3B8-A197-4EE9-9E56-6F25C76AD11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97233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98F7E9A7-66B1-4955-B3B7-9617D2E55D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7740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8B7AD8EE-173D-4328-A93D-7660C60472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31155FD-6C3A-4062-A74B-3184FE5EB9D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01736253-8262-4A3C-A2B4-648C8994E26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84EBFC0B-F651-4653-A5AA-862922B78D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77DAB6D0-EE8C-4682-A79D-F6D207D827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53300B52-34C6-4F8F-ADD6-ACF98A90AEC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01A8038A-06C9-4368-BC19-711CDE1EE1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2C5A9053-0CD9-497D-8A6F-9A1C396FCDC8}"/>
              </a:ext>
            </a:extLst>
          </p:cNvPr>
          <p:cNvSpPr/>
          <p:nvPr/>
        </p:nvSpPr>
        <p:spPr>
          <a:xfrm>
            <a:off x="11136209" y="1773501"/>
            <a:ext cx="144016" cy="12241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DF42F88-05E6-43CC-96C8-7F994E307C66}"/>
              </a:ext>
            </a:extLst>
          </p:cNvPr>
          <p:cNvGrpSpPr/>
          <p:nvPr/>
        </p:nvGrpSpPr>
        <p:grpSpPr>
          <a:xfrm>
            <a:off x="7957227" y="1851175"/>
            <a:ext cx="3071805" cy="884122"/>
            <a:chOff x="270023" y="1671303"/>
            <a:chExt cx="2668887" cy="8929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CF230E8-036D-4B23-A941-4E7FF5ED1D80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1EF26A1-3743-4134-905C-BDFF6D0B8D6E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A5DB1BB6-A0E0-4BAE-9493-841FE0564A94}"/>
              </a:ext>
            </a:extLst>
          </p:cNvPr>
          <p:cNvSpPr/>
          <p:nvPr/>
        </p:nvSpPr>
        <p:spPr>
          <a:xfrm>
            <a:off x="11136209" y="4848565"/>
            <a:ext cx="144016" cy="1224136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D3DFEEF-76BE-4BE2-AF26-24553AE3FB12}"/>
              </a:ext>
            </a:extLst>
          </p:cNvPr>
          <p:cNvGrpSpPr/>
          <p:nvPr/>
        </p:nvGrpSpPr>
        <p:grpSpPr>
          <a:xfrm>
            <a:off x="7957227" y="4926239"/>
            <a:ext cx="3071805" cy="884122"/>
            <a:chOff x="270023" y="1671303"/>
            <a:chExt cx="2668887" cy="89296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92F1125-F23C-492C-9987-4CAF80F0F559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E69DFC9-80BA-49A5-8D51-77AC75FFF1D6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873FE333-3F36-4372-BADE-1543F8F00DE5}"/>
              </a:ext>
            </a:extLst>
          </p:cNvPr>
          <p:cNvSpPr/>
          <p:nvPr/>
        </p:nvSpPr>
        <p:spPr>
          <a:xfrm>
            <a:off x="921500" y="1773501"/>
            <a:ext cx="144016" cy="1224136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4A9297-FD0B-4432-B84F-A0C7B7165AE9}"/>
              </a:ext>
            </a:extLst>
          </p:cNvPr>
          <p:cNvGrpSpPr/>
          <p:nvPr/>
        </p:nvGrpSpPr>
        <p:grpSpPr>
          <a:xfrm>
            <a:off x="1176436" y="1851175"/>
            <a:ext cx="3068066" cy="884122"/>
            <a:chOff x="270023" y="1671303"/>
            <a:chExt cx="2668887" cy="89296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0864516-5685-4014-AA3A-9FCB60BFA069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14A334E-852B-4097-A3EE-5516E149FA48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095FE71E-0B58-48AD-8EBB-8983856F2B3F}"/>
              </a:ext>
            </a:extLst>
          </p:cNvPr>
          <p:cNvSpPr/>
          <p:nvPr/>
        </p:nvSpPr>
        <p:spPr>
          <a:xfrm>
            <a:off x="921500" y="4848565"/>
            <a:ext cx="144016" cy="12241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56067F6-E2D1-456C-B9D3-EACF668AA2A0}"/>
              </a:ext>
            </a:extLst>
          </p:cNvPr>
          <p:cNvGrpSpPr/>
          <p:nvPr/>
        </p:nvGrpSpPr>
        <p:grpSpPr>
          <a:xfrm>
            <a:off x="1176436" y="4926239"/>
            <a:ext cx="3068066" cy="884122"/>
            <a:chOff x="270023" y="1671303"/>
            <a:chExt cx="2668887" cy="89296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893A963-6B05-43CC-BF4B-095CCFA19137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BCAD642-70C8-492E-8094-02727B317718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9D79F3DC-3662-4480-913C-73BCF8B86948}"/>
              </a:ext>
            </a:extLst>
          </p:cNvPr>
          <p:cNvSpPr txBox="1"/>
          <p:nvPr/>
        </p:nvSpPr>
        <p:spPr>
          <a:xfrm>
            <a:off x="2974562" y="3630712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accent1"/>
                </a:solidFill>
                <a:cs typeface="B Nazanin" panose="00000700000000000000" pitchFamily="2" charset="-78"/>
              </a:rPr>
              <a:t>80%</a:t>
            </a:r>
            <a:endParaRPr lang="ko-KR" altLang="en-US" sz="3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224766F-95F0-46A3-98C6-FAF6292756E0}"/>
              </a:ext>
            </a:extLst>
          </p:cNvPr>
          <p:cNvSpPr txBox="1"/>
          <p:nvPr/>
        </p:nvSpPr>
        <p:spPr>
          <a:xfrm>
            <a:off x="7859251" y="3630712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50%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3DBE70A-BC21-4DD0-B824-FFE9D48C5322}"/>
              </a:ext>
            </a:extLst>
          </p:cNvPr>
          <p:cNvGrpSpPr/>
          <p:nvPr/>
        </p:nvGrpSpPr>
        <p:grpSpPr>
          <a:xfrm>
            <a:off x="9293202" y="3464764"/>
            <a:ext cx="2117747" cy="732005"/>
            <a:chOff x="6904790" y="1787795"/>
            <a:chExt cx="1843006" cy="732005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29FB3A1-C356-4463-8BDB-8C06D88F2082}"/>
                </a:ext>
              </a:extLst>
            </p:cNvPr>
            <p:cNvSpPr txBox="1"/>
            <p:nvPr/>
          </p:nvSpPr>
          <p:spPr>
            <a:xfrm>
              <a:off x="6904790" y="1787795"/>
              <a:ext cx="1843006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1AC9FF7-3F0A-4C28-AB0B-11DDB1C68418}"/>
                </a:ext>
              </a:extLst>
            </p:cNvPr>
            <p:cNvSpPr txBox="1"/>
            <p:nvPr/>
          </p:nvSpPr>
          <p:spPr>
            <a:xfrm>
              <a:off x="6904790" y="2058135"/>
              <a:ext cx="1843006" cy="46166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35AF67B-A2BC-464B-BB85-387830CF2C47}"/>
              </a:ext>
            </a:extLst>
          </p:cNvPr>
          <p:cNvGrpSpPr/>
          <p:nvPr/>
        </p:nvGrpSpPr>
        <p:grpSpPr>
          <a:xfrm>
            <a:off x="683196" y="3464764"/>
            <a:ext cx="2117747" cy="732005"/>
            <a:chOff x="6904790" y="1787795"/>
            <a:chExt cx="1843006" cy="73200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6042A937-EE3E-46D5-BCAE-6B9482F84638}"/>
                </a:ext>
              </a:extLst>
            </p:cNvPr>
            <p:cNvSpPr txBox="1"/>
            <p:nvPr/>
          </p:nvSpPr>
          <p:spPr>
            <a:xfrm>
              <a:off x="6904790" y="1787795"/>
              <a:ext cx="1843006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357D3102-D589-45D0-877A-465206DFA251}"/>
                </a:ext>
              </a:extLst>
            </p:cNvPr>
            <p:cNvSpPr txBox="1"/>
            <p:nvPr/>
          </p:nvSpPr>
          <p:spPr>
            <a:xfrm>
              <a:off x="6904790" y="2058135"/>
              <a:ext cx="1843006" cy="46166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oogle Shape;9;p2">
            <a:extLst>
              <a:ext uri="{FF2B5EF4-FFF2-40B4-BE49-F238E27FC236}">
                <a16:creationId xmlns:a16="http://schemas.microsoft.com/office/drawing/2014/main" id="{202A072F-0E33-4394-A641-69D9F03CEDF5}"/>
              </a:ext>
            </a:extLst>
          </p:cNvPr>
          <p:cNvGrpSpPr/>
          <p:nvPr/>
        </p:nvGrpSpPr>
        <p:grpSpPr>
          <a:xfrm rot="5400000">
            <a:off x="10562082" y="5253939"/>
            <a:ext cx="1766316" cy="1493520"/>
            <a:chOff x="6998240" y="0"/>
            <a:chExt cx="2145759" cy="1814361"/>
          </a:xfrm>
          <a:solidFill>
            <a:srgbClr val="C00000"/>
          </a:solidFill>
        </p:grpSpPr>
        <p:sp>
          <p:nvSpPr>
            <p:cNvPr id="50" name="Google Shape;10;p2">
              <a:extLst>
                <a:ext uri="{FF2B5EF4-FFF2-40B4-BE49-F238E27FC236}">
                  <a16:creationId xmlns:a16="http://schemas.microsoft.com/office/drawing/2014/main" id="{4A018CCC-1F1A-4CCB-89FE-7CC57E6C8D22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1;p2">
              <a:extLst>
                <a:ext uri="{FF2B5EF4-FFF2-40B4-BE49-F238E27FC236}">
                  <a16:creationId xmlns:a16="http://schemas.microsoft.com/office/drawing/2014/main" id="{3081BB38-7F36-4665-8EE6-53731F299FBA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upo 56">
            <a:extLst>
              <a:ext uri="{FF2B5EF4-FFF2-40B4-BE49-F238E27FC236}">
                <a16:creationId xmlns:a16="http://schemas.microsoft.com/office/drawing/2014/main" id="{2131EB21-7396-49F5-9F05-64686AF1DC45}"/>
              </a:ext>
            </a:extLst>
          </p:cNvPr>
          <p:cNvGrpSpPr/>
          <p:nvPr/>
        </p:nvGrpSpPr>
        <p:grpSpPr>
          <a:xfrm rot="5400000">
            <a:off x="49090" y="-52413"/>
            <a:ext cx="1511722" cy="1609902"/>
            <a:chOff x="-30393" y="5267359"/>
            <a:chExt cx="1511722" cy="1609902"/>
          </a:xfrm>
        </p:grpSpPr>
        <p:grpSp>
          <p:nvGrpSpPr>
            <p:cNvPr id="52" name="Google Shape;13;p2">
              <a:extLst>
                <a:ext uri="{FF2B5EF4-FFF2-40B4-BE49-F238E27FC236}">
                  <a16:creationId xmlns:a16="http://schemas.microsoft.com/office/drawing/2014/main" id="{6181D1A5-C026-46E9-836B-E8FF7F31500B}"/>
                </a:ext>
              </a:extLst>
            </p:cNvPr>
            <p:cNvGrpSpPr/>
            <p:nvPr/>
          </p:nvGrpSpPr>
          <p:grpSpPr>
            <a:xfrm>
              <a:off x="-18287" y="5267359"/>
              <a:ext cx="1499616" cy="1608939"/>
              <a:chOff x="0" y="3329129"/>
              <a:chExt cx="1786600" cy="1814379"/>
            </a:xfrm>
            <a:solidFill>
              <a:srgbClr val="FD2906"/>
            </a:solidFill>
          </p:grpSpPr>
          <p:sp>
            <p:nvSpPr>
              <p:cNvPr id="53" name="Google Shape;14;p2">
                <a:extLst>
                  <a:ext uri="{FF2B5EF4-FFF2-40B4-BE49-F238E27FC236}">
                    <a16:creationId xmlns:a16="http://schemas.microsoft.com/office/drawing/2014/main" id="{79F204FA-A6B3-4DCA-BDD8-4A930E92E5A5}"/>
                  </a:ext>
                </a:extLst>
              </p:cNvPr>
              <p:cNvSpPr/>
              <p:nvPr/>
            </p:nvSpPr>
            <p:spPr>
              <a:xfrm>
                <a:off x="0" y="3329129"/>
                <a:ext cx="1786600" cy="18143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42"/>
                  <a:gd name="f4" fmla="val 16393"/>
                  <a:gd name="f5" fmla="val 1"/>
                  <a:gd name="f6" fmla="val 15355"/>
                  <a:gd name="f7" fmla="val 12743"/>
                  <a:gd name="f8" fmla="val 12209"/>
                  <a:gd name="f9" fmla="val 14159"/>
                  <a:gd name="f10" fmla="val 8402"/>
                  <a:gd name="f11" fmla="val 11673"/>
                  <a:gd name="f12" fmla="val 4595"/>
                  <a:gd name="f13" fmla="val 9188"/>
                  <a:gd name="f14" fmla="val 7363"/>
                  <a:gd name="f15" fmla="val 5789"/>
                  <a:gd name="f16" fmla="val 5004"/>
                  <a:gd name="f17" fmla="val 2360"/>
                  <a:gd name="f18" fmla="val 3556"/>
                  <a:gd name="f19" fmla="val 283"/>
                  <a:gd name="f20" fmla="*/ f0 1 16142"/>
                  <a:gd name="f21" fmla="*/ f1 1 16393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16142"/>
                  <a:gd name="f28" fmla="*/ f25 1 16393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16142" h="16393">
                    <a:moveTo>
                      <a:pt x="f5" y="f2"/>
                    </a:moveTo>
                    <a:lnTo>
                      <a:pt x="f5" y="f4"/>
                    </a:lnTo>
                    <a:lnTo>
                      <a:pt x="f3" y="f4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5" y="f2"/>
                      <a:pt x="f5" y="f2"/>
                    </a:cubicBezTo>
                    <a:close/>
                  </a:path>
                </a:pathLst>
              </a:custGeom>
              <a:solidFill>
                <a:srgbClr val="C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r" defTabSz="121917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Google Shape;15;p2">
                <a:extLst>
                  <a:ext uri="{FF2B5EF4-FFF2-40B4-BE49-F238E27FC236}">
                    <a16:creationId xmlns:a16="http://schemas.microsoft.com/office/drawing/2014/main" id="{3AB1970F-B575-41AD-B779-4A9AC462F6B7}"/>
                  </a:ext>
                </a:extLst>
              </p:cNvPr>
              <p:cNvSpPr/>
              <p:nvPr/>
            </p:nvSpPr>
            <p:spPr>
              <a:xfrm>
                <a:off x="741779" y="4217121"/>
                <a:ext cx="362257" cy="31698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73"/>
                  <a:gd name="f4" fmla="val 2864"/>
                  <a:gd name="f5" fmla="val 1574"/>
                  <a:gd name="f6" fmla="val 1"/>
                  <a:gd name="f7" fmla="val 252"/>
                  <a:gd name="f8" fmla="val 1699"/>
                  <a:gd name="f9" fmla="val 1291"/>
                  <a:gd name="f10" fmla="val 2612"/>
                  <a:gd name="f11" fmla="val 1826"/>
                  <a:gd name="f12" fmla="val 2077"/>
                  <a:gd name="f13" fmla="val 2738"/>
                  <a:gd name="f14" fmla="val 2203"/>
                  <a:gd name="f15" fmla="val 3021"/>
                  <a:gd name="f16" fmla="val 1416"/>
                  <a:gd name="f17" fmla="val 630"/>
                  <a:gd name="f18" fmla="val 2360"/>
                  <a:gd name="f19" fmla="*/ f0 1 3273"/>
                  <a:gd name="f20" fmla="*/ f1 1 2864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3273"/>
                  <a:gd name="f27" fmla="*/ f24 1 2864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3273" h="286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5" y="f4"/>
                      <a:pt x="f11" y="f4"/>
                      <a:pt x="f12" y="f4"/>
                    </a:cubicBezTo>
                    <a:cubicBezTo>
                      <a:pt x="f13" y="f4"/>
                      <a:pt x="f3" y="f14"/>
                      <a:pt x="f15" y="f16"/>
                    </a:cubicBezTo>
                    <a:cubicBezTo>
                      <a:pt x="f13" y="f17"/>
                      <a:pt x="f18" y="f2"/>
                      <a:pt x="f5" y="f2"/>
                    </a:cubicBezTo>
                    <a:close/>
                  </a:path>
                </a:pathLst>
              </a:custGeom>
              <a:grp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r" defTabSz="121917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5" name="Gráfico 2">
              <a:extLst>
                <a:ext uri="{FF2B5EF4-FFF2-40B4-BE49-F238E27FC236}">
                  <a16:creationId xmlns:a16="http://schemas.microsoft.com/office/drawing/2014/main" id="{6947AADF-FF73-4541-B46E-DB29E6530C6A}"/>
                </a:ext>
              </a:extLst>
            </p:cNvPr>
            <p:cNvSpPr/>
            <p:nvPr/>
          </p:nvSpPr>
          <p:spPr>
            <a:xfrm rot="16200004">
              <a:off x="45649" y="6241566"/>
              <a:ext cx="559653" cy="7117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47384"/>
                <a:gd name="f7" fmla="val 1331499"/>
                <a:gd name="f8" fmla="val 746013"/>
                <a:gd name="f9" fmla="val 302895"/>
                <a:gd name="f10" fmla="val 846312"/>
                <a:gd name="f11" fmla="val 202025"/>
                <a:gd name="f12" fmla="val 946896"/>
                <a:gd name="f13" fmla="val 101346"/>
                <a:gd name="f14" fmla="val 572"/>
                <a:gd name="f15" fmla="val 710771"/>
                <a:gd name="f16" fmla="val 374157"/>
                <a:gd name="f17" fmla="val 857"/>
                <a:gd name="f18" fmla="val 37544"/>
                <a:gd name="f19" fmla="val 10112"/>
                <a:gd name="f20" fmla="val -461"/>
                <a:gd name="f21" fmla="val 3239"/>
                <a:gd name="f22" fmla="val 15"/>
                <a:gd name="f23" fmla="val 35243"/>
                <a:gd name="f24" fmla="val 2301"/>
                <a:gd name="f25" fmla="val 175736"/>
                <a:gd name="f26" fmla="val 968"/>
                <a:gd name="f27" fmla="val 316325"/>
                <a:gd name="f28" fmla="val 456914"/>
                <a:gd name="f29" fmla="val 1331500"/>
                <a:gd name="f30" fmla="val 96123"/>
                <a:gd name="f31" fmla="val 1240250"/>
                <a:gd name="f32" fmla="val 192230"/>
                <a:gd name="f33" fmla="val 1150049"/>
                <a:gd name="f34" fmla="val 285956"/>
                <a:gd name="f35" fmla="val 1057370"/>
                <a:gd name="f36" fmla="val 355203"/>
                <a:gd name="f37" fmla="val 988981"/>
                <a:gd name="f38" fmla="val 420925"/>
                <a:gd name="f39" fmla="val 917067"/>
                <a:gd name="f40" fmla="val 488743"/>
                <a:gd name="f41" fmla="val 847154"/>
                <a:gd name="f42" fmla="val 554085"/>
                <a:gd name="f43" fmla="val 779812"/>
                <a:gd name="f44" fmla="val 620093"/>
                <a:gd name="f45" fmla="val 713137"/>
                <a:gd name="f46" fmla="val 685720"/>
                <a:gd name="f47" fmla="val 646271"/>
                <a:gd name="f48" fmla="val 798115"/>
                <a:gd name="f49" fmla="val 544449"/>
                <a:gd name="f50" fmla="val 811260"/>
                <a:gd name="f51" fmla="val 468630"/>
                <a:gd name="f52" fmla="val 735060"/>
                <a:gd name="f53" fmla="val 341090"/>
                <a:gd name="f54" fmla="val 722106"/>
                <a:gd name="f55" fmla="val 319469"/>
                <a:gd name="f56" fmla="val 735631"/>
                <a:gd name="f57" fmla="val 313182"/>
                <a:gd name="f58" fmla="val 745918"/>
                <a:gd name="f59" fmla="val 302800"/>
                <a:gd name="f60" fmla="+- 0 0 -90"/>
                <a:gd name="f61" fmla="*/ f3 1 1047384"/>
                <a:gd name="f62" fmla="*/ f4 1 1331499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1047384"/>
                <a:gd name="f71" fmla="*/ f67 1 1331499"/>
                <a:gd name="f72" fmla="*/ 746013 f68 1"/>
                <a:gd name="f73" fmla="*/ 302895 f67 1"/>
                <a:gd name="f74" fmla="*/ 1047384 f68 1"/>
                <a:gd name="f75" fmla="*/ 572 f67 1"/>
                <a:gd name="f76" fmla="*/ 37544 f68 1"/>
                <a:gd name="f77" fmla="*/ 0 f67 1"/>
                <a:gd name="f78" fmla="*/ 15 f68 1"/>
                <a:gd name="f79" fmla="*/ 35243 f67 1"/>
                <a:gd name="f80" fmla="*/ 968 f68 1"/>
                <a:gd name="f81" fmla="*/ 456914 f67 1"/>
                <a:gd name="f82" fmla="*/ 1331500 f67 1"/>
                <a:gd name="f83" fmla="*/ 285956 f68 1"/>
                <a:gd name="f84" fmla="*/ 1057370 f67 1"/>
                <a:gd name="f85" fmla="*/ 488743 f68 1"/>
                <a:gd name="f86" fmla="*/ 847154 f67 1"/>
                <a:gd name="f87" fmla="*/ 685720 f68 1"/>
                <a:gd name="f88" fmla="*/ 646271 f67 1"/>
                <a:gd name="f89" fmla="*/ 735060 f68 1"/>
                <a:gd name="f90" fmla="*/ 341090 f67 1"/>
                <a:gd name="f91" fmla="*/ 745918 f68 1"/>
                <a:gd name="f92" fmla="*/ 302800 f67 1"/>
                <a:gd name="f93" fmla="+- f69 0 f1"/>
                <a:gd name="f94" fmla="*/ f72 1 1047384"/>
                <a:gd name="f95" fmla="*/ f73 1 1331499"/>
                <a:gd name="f96" fmla="*/ f74 1 1047384"/>
                <a:gd name="f97" fmla="*/ f75 1 1331499"/>
                <a:gd name="f98" fmla="*/ f76 1 1047384"/>
                <a:gd name="f99" fmla="*/ f77 1 1331499"/>
                <a:gd name="f100" fmla="*/ f78 1 1047384"/>
                <a:gd name="f101" fmla="*/ f79 1 1331499"/>
                <a:gd name="f102" fmla="*/ f80 1 1047384"/>
                <a:gd name="f103" fmla="*/ f81 1 1331499"/>
                <a:gd name="f104" fmla="*/ f82 1 1331499"/>
                <a:gd name="f105" fmla="*/ f83 1 1047384"/>
                <a:gd name="f106" fmla="*/ f84 1 1331499"/>
                <a:gd name="f107" fmla="*/ f85 1 1047384"/>
                <a:gd name="f108" fmla="*/ f86 1 1331499"/>
                <a:gd name="f109" fmla="*/ f87 1 1047384"/>
                <a:gd name="f110" fmla="*/ f88 1 1331499"/>
                <a:gd name="f111" fmla="*/ f89 1 1047384"/>
                <a:gd name="f112" fmla="*/ f90 1 1331499"/>
                <a:gd name="f113" fmla="*/ f91 1 1047384"/>
                <a:gd name="f114" fmla="*/ f92 1 1331499"/>
                <a:gd name="f115" fmla="*/ f63 1 f70"/>
                <a:gd name="f116" fmla="*/ f64 1 f70"/>
                <a:gd name="f117" fmla="*/ f63 1 f71"/>
                <a:gd name="f118" fmla="*/ f65 1 f71"/>
                <a:gd name="f119" fmla="*/ f94 1 f70"/>
                <a:gd name="f120" fmla="*/ f95 1 f71"/>
                <a:gd name="f121" fmla="*/ f96 1 f70"/>
                <a:gd name="f122" fmla="*/ f97 1 f71"/>
                <a:gd name="f123" fmla="*/ f98 1 f70"/>
                <a:gd name="f124" fmla="*/ f99 1 f71"/>
                <a:gd name="f125" fmla="*/ f100 1 f70"/>
                <a:gd name="f126" fmla="*/ f101 1 f71"/>
                <a:gd name="f127" fmla="*/ f102 1 f70"/>
                <a:gd name="f128" fmla="*/ f103 1 f71"/>
                <a:gd name="f129" fmla="*/ f104 1 f71"/>
                <a:gd name="f130" fmla="*/ f105 1 f70"/>
                <a:gd name="f131" fmla="*/ f106 1 f71"/>
                <a:gd name="f132" fmla="*/ f107 1 f70"/>
                <a:gd name="f133" fmla="*/ f108 1 f71"/>
                <a:gd name="f134" fmla="*/ f109 1 f70"/>
                <a:gd name="f135" fmla="*/ f110 1 f71"/>
                <a:gd name="f136" fmla="*/ f111 1 f70"/>
                <a:gd name="f137" fmla="*/ f112 1 f71"/>
                <a:gd name="f138" fmla="*/ f113 1 f70"/>
                <a:gd name="f139" fmla="*/ f114 1 f71"/>
                <a:gd name="f140" fmla="*/ f115 f61 1"/>
                <a:gd name="f141" fmla="*/ f116 f61 1"/>
                <a:gd name="f142" fmla="*/ f118 f62 1"/>
                <a:gd name="f143" fmla="*/ f117 f62 1"/>
                <a:gd name="f144" fmla="*/ f119 f61 1"/>
                <a:gd name="f145" fmla="*/ f120 f62 1"/>
                <a:gd name="f146" fmla="*/ f121 f61 1"/>
                <a:gd name="f147" fmla="*/ f122 f62 1"/>
                <a:gd name="f148" fmla="*/ f123 f61 1"/>
                <a:gd name="f149" fmla="*/ f124 f62 1"/>
                <a:gd name="f150" fmla="*/ f125 f61 1"/>
                <a:gd name="f151" fmla="*/ f126 f62 1"/>
                <a:gd name="f152" fmla="*/ f127 f61 1"/>
                <a:gd name="f153" fmla="*/ f128 f62 1"/>
                <a:gd name="f154" fmla="*/ f129 f62 1"/>
                <a:gd name="f155" fmla="*/ f130 f61 1"/>
                <a:gd name="f156" fmla="*/ f131 f62 1"/>
                <a:gd name="f157" fmla="*/ f132 f61 1"/>
                <a:gd name="f158" fmla="*/ f133 f62 1"/>
                <a:gd name="f159" fmla="*/ f134 f61 1"/>
                <a:gd name="f160" fmla="*/ f135 f62 1"/>
                <a:gd name="f161" fmla="*/ f136 f61 1"/>
                <a:gd name="f162" fmla="*/ f137 f62 1"/>
                <a:gd name="f163" fmla="*/ f138 f61 1"/>
                <a:gd name="f164" fmla="*/ f139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4" y="f145"/>
                </a:cxn>
                <a:cxn ang="f93">
                  <a:pos x="f146" y="f147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2" y="f154"/>
                </a:cxn>
                <a:cxn ang="f93">
                  <a:pos x="f155" y="f156"/>
                </a:cxn>
                <a:cxn ang="f93">
                  <a:pos x="f157" y="f158"/>
                </a:cxn>
                <a:cxn ang="f93">
                  <a:pos x="f159" y="f160"/>
                </a:cxn>
                <a:cxn ang="f93">
                  <a:pos x="f161" y="f162"/>
                </a:cxn>
                <a:cxn ang="f93">
                  <a:pos x="f163" y="f164"/>
                </a:cxn>
              </a:cxnLst>
              <a:rect l="f140" t="f143" r="f141" b="f142"/>
              <a:pathLst>
                <a:path w="1047384" h="1331499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4"/>
                    <a:pt x="f16" y="f17"/>
                    <a:pt x="f18" y="f5"/>
                  </a:cubicBezTo>
                  <a:cubicBezTo>
                    <a:pt x="f19" y="f5"/>
                    <a:pt x="f20" y="f21"/>
                    <a:pt x="f22" y="f23"/>
                  </a:cubicBezTo>
                  <a:cubicBezTo>
                    <a:pt x="f24" y="f25"/>
                    <a:pt x="f26" y="f27"/>
                    <a:pt x="f26" y="f28"/>
                  </a:cubicBezTo>
                  <a:lnTo>
                    <a:pt x="f26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6" name="Google Shape;11;p2">
            <a:extLst>
              <a:ext uri="{FF2B5EF4-FFF2-40B4-BE49-F238E27FC236}">
                <a16:creationId xmlns:a16="http://schemas.microsoft.com/office/drawing/2014/main" id="{9E8AE109-8945-4C91-A46C-28CD279F8070}"/>
              </a:ext>
            </a:extLst>
          </p:cNvPr>
          <p:cNvSpPr/>
          <p:nvPr/>
        </p:nvSpPr>
        <p:spPr>
          <a:xfrm rot="940774">
            <a:off x="3072678" y="463786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8" name="Google Shape;11;p2">
            <a:extLst>
              <a:ext uri="{FF2B5EF4-FFF2-40B4-BE49-F238E27FC236}">
                <a16:creationId xmlns:a16="http://schemas.microsoft.com/office/drawing/2014/main" id="{F0776B80-4745-4A16-8FC9-AFDACA1FC707}"/>
              </a:ext>
            </a:extLst>
          </p:cNvPr>
          <p:cNvSpPr/>
          <p:nvPr/>
        </p:nvSpPr>
        <p:spPr>
          <a:xfrm rot="940774">
            <a:off x="8674328" y="463785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7F7F7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ángulo 13">
            <a:extLst>
              <a:ext uri="{FF2B5EF4-FFF2-40B4-BE49-F238E27FC236}">
                <a16:creationId xmlns:a16="http://schemas.microsoft.com/office/drawing/2014/main" id="{16BFF653-AEAF-4C13-9D47-8B81E944DBE2}"/>
              </a:ext>
            </a:extLst>
          </p:cNvPr>
          <p:cNvSpPr/>
          <p:nvPr/>
        </p:nvSpPr>
        <p:spPr>
          <a:xfrm>
            <a:off x="9524" y="0"/>
            <a:ext cx="12191852" cy="6858000"/>
          </a:xfrm>
          <a:prstGeom prst="rect">
            <a:avLst/>
          </a:prstGeom>
          <a:solidFill>
            <a:srgbClr val="C00000">
              <a:alpha val="62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C1465D4-AACC-4265-B9AD-6CBB7E159591}"/>
              </a:ext>
            </a:extLst>
          </p:cNvPr>
          <p:cNvGrpSpPr/>
          <p:nvPr/>
        </p:nvGrpSpPr>
        <p:grpSpPr>
          <a:xfrm>
            <a:off x="0" y="4199326"/>
            <a:ext cx="12201376" cy="1205491"/>
            <a:chOff x="-4762" y="3907835"/>
            <a:chExt cx="12201376" cy="1205491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020C8F30-9C91-4D39-A29C-BCE4134E41E9}"/>
                </a:ext>
              </a:extLst>
            </p:cNvPr>
            <p:cNvSpPr txBox="1"/>
            <p:nvPr/>
          </p:nvSpPr>
          <p:spPr>
            <a:xfrm>
              <a:off x="-4762" y="3907835"/>
              <a:ext cx="12192000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60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با تشکر از شما دوستان عزیز ...!</a:t>
              </a:r>
              <a:endParaRPr lang="ko-KR" altLang="en-US" sz="60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98CF959-4651-4C64-A08C-8F2BDE46A824}"/>
                </a:ext>
              </a:extLst>
            </p:cNvPr>
            <p:cNvSpPr txBox="1"/>
            <p:nvPr/>
          </p:nvSpPr>
          <p:spPr>
            <a:xfrm>
              <a:off x="4762" y="4733670"/>
              <a:ext cx="12191852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867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فرعی ارائه خود را وارد کنید</a:t>
              </a:r>
              <a:endParaRPr lang="ko-KR" altLang="en-US" sz="1867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5" name="Gráfico 46">
            <a:extLst>
              <a:ext uri="{FF2B5EF4-FFF2-40B4-BE49-F238E27FC236}">
                <a16:creationId xmlns:a16="http://schemas.microsoft.com/office/drawing/2014/main" id="{AA32A198-3682-45EB-9BF5-944CE0D6EBA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13">
            <a:off x="-425990" y="5111813"/>
            <a:ext cx="1764267" cy="58600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Rectángulo 47">
            <a:extLst>
              <a:ext uri="{FF2B5EF4-FFF2-40B4-BE49-F238E27FC236}">
                <a16:creationId xmlns:a16="http://schemas.microsoft.com/office/drawing/2014/main" id="{FE735A72-7CB6-47A3-960A-124B8A56DCB2}"/>
              </a:ext>
            </a:extLst>
          </p:cNvPr>
          <p:cNvSpPr/>
          <p:nvPr/>
        </p:nvSpPr>
        <p:spPr>
          <a:xfrm>
            <a:off x="163129" y="220334"/>
            <a:ext cx="11865729" cy="6477913"/>
          </a:xfrm>
          <a:prstGeom prst="rect">
            <a:avLst/>
          </a:prstGeom>
          <a:noFill/>
          <a:ln w="25402" cap="flat">
            <a:solidFill>
              <a:schemeClr val="bg1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FFFAF3"/>
              </a:solidFill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7" name="Gráfico 48">
            <a:extLst>
              <a:ext uri="{FF2B5EF4-FFF2-40B4-BE49-F238E27FC236}">
                <a16:creationId xmlns:a16="http://schemas.microsoft.com/office/drawing/2014/main" id="{BAACE678-0C27-4074-8D1C-B2E16A07463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6200004" flipH="1">
            <a:off x="10872010" y="5111813"/>
            <a:ext cx="1764279" cy="586020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8" name="Grupo 7">
            <a:extLst>
              <a:ext uri="{FF2B5EF4-FFF2-40B4-BE49-F238E27FC236}">
                <a16:creationId xmlns:a16="http://schemas.microsoft.com/office/drawing/2014/main" id="{2B253AA9-213D-F576-A730-AAE0CC977039}"/>
              </a:ext>
            </a:extLst>
          </p:cNvPr>
          <p:cNvGrpSpPr/>
          <p:nvPr/>
        </p:nvGrpSpPr>
        <p:grpSpPr>
          <a:xfrm>
            <a:off x="4852988" y="1441450"/>
            <a:ext cx="2505075" cy="2506663"/>
            <a:chOff x="4852988" y="1441450"/>
            <a:chExt cx="2505075" cy="2506663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AA681C-C72F-4090-B92B-BA9A4F4AB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2988" y="1441450"/>
              <a:ext cx="2505075" cy="2506663"/>
            </a:xfrm>
            <a:custGeom>
              <a:avLst/>
              <a:gdLst>
                <a:gd name="T0" fmla="*/ 294 w 294"/>
                <a:gd name="T1" fmla="*/ 146 h 294"/>
                <a:gd name="T2" fmla="*/ 147 w 294"/>
                <a:gd name="T3" fmla="*/ 294 h 294"/>
                <a:gd name="T4" fmla="*/ 0 w 294"/>
                <a:gd name="T5" fmla="*/ 146 h 294"/>
                <a:gd name="T6" fmla="*/ 149 w 294"/>
                <a:gd name="T7" fmla="*/ 0 h 294"/>
                <a:gd name="T8" fmla="*/ 294 w 294"/>
                <a:gd name="T9" fmla="*/ 146 h 294"/>
                <a:gd name="T10" fmla="*/ 148 w 294"/>
                <a:gd name="T11" fmla="*/ 273 h 294"/>
                <a:gd name="T12" fmla="*/ 275 w 294"/>
                <a:gd name="T13" fmla="*/ 145 h 294"/>
                <a:gd name="T14" fmla="*/ 148 w 294"/>
                <a:gd name="T15" fmla="*/ 19 h 294"/>
                <a:gd name="T16" fmla="*/ 21 w 294"/>
                <a:gd name="T17" fmla="*/ 146 h 294"/>
                <a:gd name="T18" fmla="*/ 148 w 294"/>
                <a:gd name="T19" fmla="*/ 27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4" h="294">
                  <a:moveTo>
                    <a:pt x="294" y="146"/>
                  </a:moveTo>
                  <a:cubicBezTo>
                    <a:pt x="294" y="228"/>
                    <a:pt x="228" y="294"/>
                    <a:pt x="147" y="294"/>
                  </a:cubicBezTo>
                  <a:cubicBezTo>
                    <a:pt x="68" y="293"/>
                    <a:pt x="1" y="225"/>
                    <a:pt x="0" y="146"/>
                  </a:cubicBezTo>
                  <a:cubicBezTo>
                    <a:pt x="0" y="65"/>
                    <a:pt x="66" y="0"/>
                    <a:pt x="149" y="0"/>
                  </a:cubicBezTo>
                  <a:cubicBezTo>
                    <a:pt x="231" y="0"/>
                    <a:pt x="294" y="64"/>
                    <a:pt x="294" y="146"/>
                  </a:cubicBezTo>
                  <a:close/>
                  <a:moveTo>
                    <a:pt x="148" y="273"/>
                  </a:moveTo>
                  <a:cubicBezTo>
                    <a:pt x="221" y="273"/>
                    <a:pt x="276" y="217"/>
                    <a:pt x="275" y="145"/>
                  </a:cubicBezTo>
                  <a:cubicBezTo>
                    <a:pt x="275" y="74"/>
                    <a:pt x="219" y="19"/>
                    <a:pt x="148" y="19"/>
                  </a:cubicBezTo>
                  <a:cubicBezTo>
                    <a:pt x="76" y="19"/>
                    <a:pt x="21" y="74"/>
                    <a:pt x="21" y="146"/>
                  </a:cubicBezTo>
                  <a:cubicBezTo>
                    <a:pt x="21" y="218"/>
                    <a:pt x="76" y="273"/>
                    <a:pt x="148" y="27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2CF9C299-9791-43C5-8535-5CBEEFB5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851025"/>
              <a:ext cx="1379538" cy="1398588"/>
            </a:xfrm>
            <a:custGeom>
              <a:avLst/>
              <a:gdLst>
                <a:gd name="T0" fmla="*/ 1 w 162"/>
                <a:gd name="T1" fmla="*/ 164 h 164"/>
                <a:gd name="T2" fmla="*/ 13 w 162"/>
                <a:gd name="T3" fmla="*/ 142 h 164"/>
                <a:gd name="T4" fmla="*/ 23 w 162"/>
                <a:gd name="T5" fmla="*/ 125 h 164"/>
                <a:gd name="T6" fmla="*/ 47 w 162"/>
                <a:gd name="T7" fmla="*/ 80 h 164"/>
                <a:gd name="T8" fmla="*/ 93 w 162"/>
                <a:gd name="T9" fmla="*/ 28 h 164"/>
                <a:gd name="T10" fmla="*/ 105 w 162"/>
                <a:gd name="T11" fmla="*/ 27 h 164"/>
                <a:gd name="T12" fmla="*/ 131 w 162"/>
                <a:gd name="T13" fmla="*/ 12 h 164"/>
                <a:gd name="T14" fmla="*/ 143 w 162"/>
                <a:gd name="T15" fmla="*/ 7 h 164"/>
                <a:gd name="T16" fmla="*/ 156 w 162"/>
                <a:gd name="T17" fmla="*/ 19 h 164"/>
                <a:gd name="T18" fmla="*/ 151 w 162"/>
                <a:gd name="T19" fmla="*/ 31 h 164"/>
                <a:gd name="T20" fmla="*/ 136 w 162"/>
                <a:gd name="T21" fmla="*/ 58 h 164"/>
                <a:gd name="T22" fmla="*/ 133 w 162"/>
                <a:gd name="T23" fmla="*/ 69 h 164"/>
                <a:gd name="T24" fmla="*/ 73 w 162"/>
                <a:gd name="T25" fmla="*/ 124 h 164"/>
                <a:gd name="T26" fmla="*/ 43 w 162"/>
                <a:gd name="T27" fmla="*/ 137 h 164"/>
                <a:gd name="T28" fmla="*/ 1 w 162"/>
                <a:gd name="T2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164">
                  <a:moveTo>
                    <a:pt x="1" y="164"/>
                  </a:moveTo>
                  <a:cubicBezTo>
                    <a:pt x="0" y="151"/>
                    <a:pt x="9" y="147"/>
                    <a:pt x="13" y="142"/>
                  </a:cubicBezTo>
                  <a:cubicBezTo>
                    <a:pt x="18" y="137"/>
                    <a:pt x="24" y="132"/>
                    <a:pt x="23" y="125"/>
                  </a:cubicBezTo>
                  <a:cubicBezTo>
                    <a:pt x="22" y="105"/>
                    <a:pt x="35" y="93"/>
                    <a:pt x="47" y="80"/>
                  </a:cubicBezTo>
                  <a:cubicBezTo>
                    <a:pt x="63" y="63"/>
                    <a:pt x="83" y="50"/>
                    <a:pt x="93" y="28"/>
                  </a:cubicBezTo>
                  <a:cubicBezTo>
                    <a:pt x="96" y="23"/>
                    <a:pt x="100" y="24"/>
                    <a:pt x="105" y="27"/>
                  </a:cubicBezTo>
                  <a:cubicBezTo>
                    <a:pt x="120" y="34"/>
                    <a:pt x="130" y="29"/>
                    <a:pt x="131" y="12"/>
                  </a:cubicBezTo>
                  <a:cubicBezTo>
                    <a:pt x="132" y="0"/>
                    <a:pt x="137" y="2"/>
                    <a:pt x="143" y="7"/>
                  </a:cubicBezTo>
                  <a:cubicBezTo>
                    <a:pt x="148" y="10"/>
                    <a:pt x="152" y="15"/>
                    <a:pt x="156" y="19"/>
                  </a:cubicBezTo>
                  <a:cubicBezTo>
                    <a:pt x="160" y="25"/>
                    <a:pt x="162" y="30"/>
                    <a:pt x="151" y="31"/>
                  </a:cubicBezTo>
                  <a:cubicBezTo>
                    <a:pt x="131" y="33"/>
                    <a:pt x="128" y="40"/>
                    <a:pt x="136" y="58"/>
                  </a:cubicBezTo>
                  <a:cubicBezTo>
                    <a:pt x="138" y="63"/>
                    <a:pt x="138" y="67"/>
                    <a:pt x="133" y="69"/>
                  </a:cubicBezTo>
                  <a:cubicBezTo>
                    <a:pt x="108" y="82"/>
                    <a:pt x="93" y="106"/>
                    <a:pt x="73" y="124"/>
                  </a:cubicBezTo>
                  <a:cubicBezTo>
                    <a:pt x="64" y="131"/>
                    <a:pt x="57" y="138"/>
                    <a:pt x="43" y="137"/>
                  </a:cubicBezTo>
                  <a:cubicBezTo>
                    <a:pt x="25" y="136"/>
                    <a:pt x="17" y="156"/>
                    <a:pt x="1" y="1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15" name="Rounded Rectangle 2">
            <a:extLst>
              <a:ext uri="{FF2B5EF4-FFF2-40B4-BE49-F238E27FC236}">
                <a16:creationId xmlns:a16="http://schemas.microsoft.com/office/drawing/2014/main" id="{4FE1CB5D-E7A6-40A1-A723-4077E5E7642E}"/>
              </a:ext>
            </a:extLst>
          </p:cNvPr>
          <p:cNvSpPr/>
          <p:nvPr/>
        </p:nvSpPr>
        <p:spPr>
          <a:xfrm>
            <a:off x="4873264" y="5682497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ounded Rectangle 8">
            <a:extLst>
              <a:ext uri="{FF2B5EF4-FFF2-40B4-BE49-F238E27FC236}">
                <a16:creationId xmlns:a16="http://schemas.microsoft.com/office/drawing/2014/main" id="{CFC78E29-1880-46D1-A06D-54E074E88EFA}"/>
              </a:ext>
            </a:extLst>
          </p:cNvPr>
          <p:cNvSpPr/>
          <p:nvPr/>
        </p:nvSpPr>
        <p:spPr>
          <a:xfrm>
            <a:off x="3938455" y="5682497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ounded Rectangle 2">
            <a:extLst>
              <a:ext uri="{FF2B5EF4-FFF2-40B4-BE49-F238E27FC236}">
                <a16:creationId xmlns:a16="http://schemas.microsoft.com/office/drawing/2014/main" id="{8E74E11C-1514-4F5D-97EC-DA1EA645B18F}"/>
              </a:ext>
            </a:extLst>
          </p:cNvPr>
          <p:cNvSpPr/>
          <p:nvPr/>
        </p:nvSpPr>
        <p:spPr>
          <a:xfrm>
            <a:off x="6736190" y="5682497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Rounded Rectangle 3">
            <a:extLst>
              <a:ext uri="{FF2B5EF4-FFF2-40B4-BE49-F238E27FC236}">
                <a16:creationId xmlns:a16="http://schemas.microsoft.com/office/drawing/2014/main" id="{AE20474B-54CB-4F0A-A1EB-E24B085B1D88}"/>
              </a:ext>
            </a:extLst>
          </p:cNvPr>
          <p:cNvSpPr/>
          <p:nvPr/>
        </p:nvSpPr>
        <p:spPr>
          <a:xfrm>
            <a:off x="5798100" y="5682497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ounded Rectangle 10">
            <a:extLst>
              <a:ext uri="{FF2B5EF4-FFF2-40B4-BE49-F238E27FC236}">
                <a16:creationId xmlns:a16="http://schemas.microsoft.com/office/drawing/2014/main" id="{2B2A7FED-6E93-4BF7-86BB-624CC9B17903}"/>
              </a:ext>
            </a:extLst>
          </p:cNvPr>
          <p:cNvSpPr/>
          <p:nvPr/>
        </p:nvSpPr>
        <p:spPr>
          <a:xfrm>
            <a:off x="7691275" y="5670085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321034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3;p42">
            <a:extLst>
              <a:ext uri="{FF2B5EF4-FFF2-40B4-BE49-F238E27FC236}">
                <a16:creationId xmlns:a16="http://schemas.microsoft.com/office/drawing/2014/main" id="{8EADDA76-F1DA-48F6-8C4A-F2FB57947A4D}"/>
              </a:ext>
            </a:extLst>
          </p:cNvPr>
          <p:cNvSpPr txBox="1"/>
          <p:nvPr/>
        </p:nvSpPr>
        <p:spPr>
          <a:xfrm>
            <a:off x="-10875" y="902036"/>
            <a:ext cx="5424403" cy="103146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1" compatLnSpc="1">
            <a:noAutofit/>
          </a:bodyPr>
          <a:lstStyle/>
          <a:p>
            <a:pPr algn="ctr" defTabSz="1219170">
              <a:lnSpc>
                <a:spcPct val="8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6000" b="1" kern="0" dirty="0">
                <a:solidFill>
                  <a:srgbClr val="C00000"/>
                </a:solidFill>
                <a:latin typeface="Arial (Títulos)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3" name="Google Shape;270;p42">
            <a:extLst>
              <a:ext uri="{FF2B5EF4-FFF2-40B4-BE49-F238E27FC236}">
                <a16:creationId xmlns:a16="http://schemas.microsoft.com/office/drawing/2014/main" id="{5391A17C-3D74-439E-9845-9D4E841E1F43}"/>
              </a:ext>
            </a:extLst>
          </p:cNvPr>
          <p:cNvSpPr txBox="1"/>
          <p:nvPr/>
        </p:nvSpPr>
        <p:spPr>
          <a:xfrm>
            <a:off x="1169895" y="1991027"/>
            <a:ext cx="5543556" cy="5654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133" kern="0" dirty="0">
                <a:solidFill>
                  <a:srgbClr val="C00000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2133" kern="0" dirty="0">
                <a:solidFill>
                  <a:srgbClr val="C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2133" kern="0" dirty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33" b="1" kern="0" dirty="0">
              <a:solidFill>
                <a:srgbClr val="02FFB3"/>
              </a:solidFill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FE9631BE-D331-482C-B94D-94C64069690A}"/>
              </a:ext>
            </a:extLst>
          </p:cNvPr>
          <p:cNvGrpSpPr/>
          <p:nvPr/>
        </p:nvGrpSpPr>
        <p:grpSpPr>
          <a:xfrm>
            <a:off x="1169895" y="2996867"/>
            <a:ext cx="3985576" cy="2126076"/>
            <a:chOff x="877421" y="2247650"/>
            <a:chExt cx="2989182" cy="1594557"/>
          </a:xfrm>
        </p:grpSpPr>
        <p:sp>
          <p:nvSpPr>
            <p:cNvPr id="5" name="Google Shape;272;p42">
              <a:extLst>
                <a:ext uri="{FF2B5EF4-FFF2-40B4-BE49-F238E27FC236}">
                  <a16:creationId xmlns:a16="http://schemas.microsoft.com/office/drawing/2014/main" id="{1158D57C-361C-4385-9196-6751B03B35A7}"/>
                </a:ext>
              </a:extLst>
            </p:cNvPr>
            <p:cNvSpPr txBox="1"/>
            <p:nvPr/>
          </p:nvSpPr>
          <p:spPr>
            <a:xfrm>
              <a:off x="877421" y="2247650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5" tIns="121895" rIns="121895" bIns="121895" anchor="t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2133" kern="0" dirty="0">
                  <a:solidFill>
                    <a:srgbClr val="C00000"/>
                  </a:solidFill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 :</a:t>
              </a:r>
              <a:endParaRPr lang="es-PE" sz="2133" kern="0" dirty="0">
                <a:solidFill>
                  <a:srgbClr val="C00000"/>
                </a:solidFill>
                <a:latin typeface="Source Sans Pro" pitchFamily="34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6" name="Google Shape;273;p42">
              <a:extLst>
                <a:ext uri="{FF2B5EF4-FFF2-40B4-BE49-F238E27FC236}">
                  <a16:creationId xmlns:a16="http://schemas.microsoft.com/office/drawing/2014/main" id="{5B08C5E8-2A47-42C2-92B3-78443A9F0C98}"/>
                </a:ext>
              </a:extLst>
            </p:cNvPr>
            <p:cNvSpPr txBox="1"/>
            <p:nvPr/>
          </p:nvSpPr>
          <p:spPr>
            <a:xfrm>
              <a:off x="877421" y="2556278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5" tIns="121895" rIns="121895" bIns="121895" anchor="t" anchorCtr="0" compatLnSpc="1">
              <a:noAutofit/>
            </a:bodyPr>
            <a:lstStyle/>
            <a:p>
              <a:pPr marL="342878" indent="-342878" defTabSz="1219170">
                <a:buClr>
                  <a:srgbClr val="000000"/>
                </a:buClr>
                <a:buSzPct val="100000"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kern="0" dirty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unsplash.com</a:t>
              </a:r>
            </a:p>
            <a:p>
              <a:pPr marL="380990" indent="-380990" defTabSz="1219170">
                <a:buClr>
                  <a:srgbClr val="000000"/>
                </a:buClr>
                <a:buSzPct val="100000"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kern="0" dirty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pexels.com</a:t>
              </a:r>
            </a:p>
            <a:p>
              <a:pPr marL="380990" indent="-380990" defTabSz="1219170">
                <a:buClr>
                  <a:srgbClr val="000000"/>
                </a:buClr>
                <a:buSzPct val="100000"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kern="0" dirty="0">
                  <a:solidFill>
                    <a:srgbClr val="000000"/>
                  </a:solidFill>
                  <a:latin typeface="Source Sans Pro" pitchFamily="34"/>
                  <a:ea typeface="Montserrat"/>
                  <a:cs typeface="B Nazanin" panose="00000700000000000000" pitchFamily="2" charset="-78"/>
                </a:rPr>
                <a:t>gettyimages.es</a:t>
              </a:r>
            </a:p>
          </p:txBody>
        </p:sp>
      </p:grpSp>
      <p:sp>
        <p:nvSpPr>
          <p:cNvPr id="7" name="Google Shape;274;p42">
            <a:extLst>
              <a:ext uri="{FF2B5EF4-FFF2-40B4-BE49-F238E27FC236}">
                <a16:creationId xmlns:a16="http://schemas.microsoft.com/office/drawing/2014/main" id="{A8B04D56-B720-4148-B0DA-73DDE73F7C62}"/>
              </a:ext>
            </a:extLst>
          </p:cNvPr>
          <p:cNvSpPr txBox="1"/>
          <p:nvPr/>
        </p:nvSpPr>
        <p:spPr>
          <a:xfrm>
            <a:off x="1169896" y="4547458"/>
            <a:ext cx="2822801" cy="4116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33" kern="0" dirty="0">
                <a:solidFill>
                  <a:srgbClr val="C00000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فونت ها:</a:t>
            </a:r>
            <a:endParaRPr lang="en-US" sz="2133" kern="0" dirty="0">
              <a:solidFill>
                <a:srgbClr val="C00000"/>
              </a:solidFill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8" name="Google Shape;275;p42">
            <a:extLst>
              <a:ext uri="{FF2B5EF4-FFF2-40B4-BE49-F238E27FC236}">
                <a16:creationId xmlns:a16="http://schemas.microsoft.com/office/drawing/2014/main" id="{058D6217-BDB1-46B6-859D-1B0DAFECF018}"/>
              </a:ext>
            </a:extLst>
          </p:cNvPr>
          <p:cNvSpPr txBox="1"/>
          <p:nvPr/>
        </p:nvSpPr>
        <p:spPr>
          <a:xfrm>
            <a:off x="1169896" y="4958961"/>
            <a:ext cx="3527169" cy="9128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0" compatLnSpc="1">
            <a:noAutofit/>
          </a:bodyPr>
          <a:lstStyle/>
          <a:p>
            <a:pPr marL="380929" indent="-380929" defTabSz="1219170">
              <a:buClr>
                <a:srgbClr val="000000"/>
              </a:buClr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kern="0" dirty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Poppins</a:t>
            </a:r>
          </a:p>
          <a:p>
            <a:pPr marL="380929" indent="-380929" defTabSz="1219170">
              <a:buClr>
                <a:srgbClr val="000000"/>
              </a:buClr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kern="0" dirty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Montserrat</a:t>
            </a:r>
          </a:p>
          <a:p>
            <a:pPr marL="380929" indent="-380929" defTabSz="1219170">
              <a:buClr>
                <a:srgbClr val="000000"/>
              </a:buClr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kern="0" dirty="0">
                <a:solidFill>
                  <a:srgbClr val="0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Arial</a:t>
            </a:r>
          </a:p>
        </p:txBody>
      </p:sp>
      <p:sp>
        <p:nvSpPr>
          <p:cNvPr id="9" name="TextBox 59">
            <a:extLst>
              <a:ext uri="{FF2B5EF4-FFF2-40B4-BE49-F238E27FC236}">
                <a16:creationId xmlns:a16="http://schemas.microsoft.com/office/drawing/2014/main" id="{AA522FD3-BEE3-494E-AE3E-97A09A451CB4}"/>
              </a:ext>
            </a:extLst>
          </p:cNvPr>
          <p:cNvSpPr txBox="1"/>
          <p:nvPr/>
        </p:nvSpPr>
        <p:spPr>
          <a:xfrm>
            <a:off x="9816816" y="6481843"/>
            <a:ext cx="2232001" cy="338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20" tIns="60960" rIns="121920" bIns="60960" anchor="ctr" anchorCtr="0" compatLnSpc="1">
            <a:spAutoFit/>
          </a:bodyPr>
          <a:lstStyle/>
          <a:p>
            <a:pPr algn="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kern="0">
                <a:solidFill>
                  <a:srgbClr val="C00000"/>
                </a:solidFill>
                <a:latin typeface="Arial" pitchFamily="34"/>
                <a:ea typeface="Arial"/>
                <a:cs typeface="B Nazanin" panose="00000700000000000000" pitchFamily="2" charset="-78"/>
              </a:rPr>
              <a:t>slidesppt.net</a:t>
            </a:r>
          </a:p>
        </p:txBody>
      </p:sp>
      <p:grpSp>
        <p:nvGrpSpPr>
          <p:cNvPr id="10" name="Gráfico 10">
            <a:extLst>
              <a:ext uri="{FF2B5EF4-FFF2-40B4-BE49-F238E27FC236}">
                <a16:creationId xmlns:a16="http://schemas.microsoft.com/office/drawing/2014/main" id="{7C873B04-BA7C-41CC-BBC8-9C9A972557B1}"/>
              </a:ext>
            </a:extLst>
          </p:cNvPr>
          <p:cNvGrpSpPr/>
          <p:nvPr/>
        </p:nvGrpSpPr>
        <p:grpSpPr>
          <a:xfrm>
            <a:off x="11097281" y="5582485"/>
            <a:ext cx="849367" cy="849367"/>
            <a:chOff x="8322960" y="4186863"/>
            <a:chExt cx="637025" cy="637025"/>
          </a:xfrm>
        </p:grpSpPr>
        <p:sp>
          <p:nvSpPr>
            <p:cNvPr id="11" name="Forma libre: forma 30">
              <a:extLst>
                <a:ext uri="{FF2B5EF4-FFF2-40B4-BE49-F238E27FC236}">
                  <a16:creationId xmlns:a16="http://schemas.microsoft.com/office/drawing/2014/main" id="{B64D4126-8CC1-4F85-B3D1-C0B42EA2396C}"/>
                </a:ext>
              </a:extLst>
            </p:cNvPr>
            <p:cNvSpPr/>
            <p:nvPr/>
          </p:nvSpPr>
          <p:spPr>
            <a:xfrm>
              <a:off x="8322960" y="4186863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C00000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orma libre: forma 31">
              <a:extLst>
                <a:ext uri="{FF2B5EF4-FFF2-40B4-BE49-F238E27FC236}">
                  <a16:creationId xmlns:a16="http://schemas.microsoft.com/office/drawing/2014/main" id="{369AECD8-8E3B-4CC3-A87D-475F451EB229}"/>
                </a:ext>
              </a:extLst>
            </p:cNvPr>
            <p:cNvSpPr/>
            <p:nvPr/>
          </p:nvSpPr>
          <p:spPr>
            <a:xfrm>
              <a:off x="8404908" y="4265118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3" name="Gráfico 2">
            <a:extLst>
              <a:ext uri="{FF2B5EF4-FFF2-40B4-BE49-F238E27FC236}">
                <a16:creationId xmlns:a16="http://schemas.microsoft.com/office/drawing/2014/main" id="{92808E76-0377-4DE5-B27B-6A44005E4456}"/>
              </a:ext>
            </a:extLst>
          </p:cNvPr>
          <p:cNvSpPr/>
          <p:nvPr/>
        </p:nvSpPr>
        <p:spPr>
          <a:xfrm>
            <a:off x="-23" y="1"/>
            <a:ext cx="1396508" cy="177533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7384"/>
              <a:gd name="f7" fmla="val 1331499"/>
              <a:gd name="f8" fmla="val 746013"/>
              <a:gd name="f9" fmla="val 302895"/>
              <a:gd name="f10" fmla="val 846312"/>
              <a:gd name="f11" fmla="val 202025"/>
              <a:gd name="f12" fmla="val 946896"/>
              <a:gd name="f13" fmla="val 101346"/>
              <a:gd name="f14" fmla="val 572"/>
              <a:gd name="f15" fmla="val 710771"/>
              <a:gd name="f16" fmla="val 374157"/>
              <a:gd name="f17" fmla="val 857"/>
              <a:gd name="f18" fmla="val 37544"/>
              <a:gd name="f19" fmla="val 10112"/>
              <a:gd name="f20" fmla="val -461"/>
              <a:gd name="f21" fmla="val 3239"/>
              <a:gd name="f22" fmla="val 15"/>
              <a:gd name="f23" fmla="val 35243"/>
              <a:gd name="f24" fmla="val 2301"/>
              <a:gd name="f25" fmla="val 175736"/>
              <a:gd name="f26" fmla="val 968"/>
              <a:gd name="f27" fmla="val 316325"/>
              <a:gd name="f28" fmla="val 456914"/>
              <a:gd name="f29" fmla="val 1331500"/>
              <a:gd name="f30" fmla="val 96123"/>
              <a:gd name="f31" fmla="val 1240250"/>
              <a:gd name="f32" fmla="val 192230"/>
              <a:gd name="f33" fmla="val 1150049"/>
              <a:gd name="f34" fmla="val 285956"/>
              <a:gd name="f35" fmla="val 1057370"/>
              <a:gd name="f36" fmla="val 355203"/>
              <a:gd name="f37" fmla="val 988981"/>
              <a:gd name="f38" fmla="val 420925"/>
              <a:gd name="f39" fmla="val 917067"/>
              <a:gd name="f40" fmla="val 488743"/>
              <a:gd name="f41" fmla="val 847154"/>
              <a:gd name="f42" fmla="val 554085"/>
              <a:gd name="f43" fmla="val 779812"/>
              <a:gd name="f44" fmla="val 620093"/>
              <a:gd name="f45" fmla="val 713137"/>
              <a:gd name="f46" fmla="val 685720"/>
              <a:gd name="f47" fmla="val 646271"/>
              <a:gd name="f48" fmla="val 798115"/>
              <a:gd name="f49" fmla="val 544449"/>
              <a:gd name="f50" fmla="val 811260"/>
              <a:gd name="f51" fmla="val 468630"/>
              <a:gd name="f52" fmla="val 735060"/>
              <a:gd name="f53" fmla="val 341090"/>
              <a:gd name="f54" fmla="val 722106"/>
              <a:gd name="f55" fmla="val 319469"/>
              <a:gd name="f56" fmla="val 735631"/>
              <a:gd name="f57" fmla="val 313182"/>
              <a:gd name="f58" fmla="val 745918"/>
              <a:gd name="f59" fmla="val 302800"/>
              <a:gd name="f60" fmla="+- 0 0 -90"/>
              <a:gd name="f61" fmla="*/ f3 1 1047384"/>
              <a:gd name="f62" fmla="*/ f4 1 1331499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047384"/>
              <a:gd name="f71" fmla="*/ f67 1 1331499"/>
              <a:gd name="f72" fmla="*/ 746013 f68 1"/>
              <a:gd name="f73" fmla="*/ 302895 f67 1"/>
              <a:gd name="f74" fmla="*/ 1047384 f68 1"/>
              <a:gd name="f75" fmla="*/ 572 f67 1"/>
              <a:gd name="f76" fmla="*/ 37544 f68 1"/>
              <a:gd name="f77" fmla="*/ 0 f67 1"/>
              <a:gd name="f78" fmla="*/ 15 f68 1"/>
              <a:gd name="f79" fmla="*/ 35243 f67 1"/>
              <a:gd name="f80" fmla="*/ 968 f68 1"/>
              <a:gd name="f81" fmla="*/ 456914 f67 1"/>
              <a:gd name="f82" fmla="*/ 1331500 f67 1"/>
              <a:gd name="f83" fmla="*/ 285956 f68 1"/>
              <a:gd name="f84" fmla="*/ 1057370 f67 1"/>
              <a:gd name="f85" fmla="*/ 488743 f68 1"/>
              <a:gd name="f86" fmla="*/ 847154 f67 1"/>
              <a:gd name="f87" fmla="*/ 685720 f68 1"/>
              <a:gd name="f88" fmla="*/ 646271 f67 1"/>
              <a:gd name="f89" fmla="*/ 735060 f68 1"/>
              <a:gd name="f90" fmla="*/ 341090 f67 1"/>
              <a:gd name="f91" fmla="*/ 745918 f68 1"/>
              <a:gd name="f92" fmla="*/ 302800 f67 1"/>
              <a:gd name="f93" fmla="+- f69 0 f1"/>
              <a:gd name="f94" fmla="*/ f72 1 1047384"/>
              <a:gd name="f95" fmla="*/ f73 1 1331499"/>
              <a:gd name="f96" fmla="*/ f74 1 1047384"/>
              <a:gd name="f97" fmla="*/ f75 1 1331499"/>
              <a:gd name="f98" fmla="*/ f76 1 1047384"/>
              <a:gd name="f99" fmla="*/ f77 1 1331499"/>
              <a:gd name="f100" fmla="*/ f78 1 1047384"/>
              <a:gd name="f101" fmla="*/ f79 1 1331499"/>
              <a:gd name="f102" fmla="*/ f80 1 1047384"/>
              <a:gd name="f103" fmla="*/ f81 1 1331499"/>
              <a:gd name="f104" fmla="*/ f82 1 1331499"/>
              <a:gd name="f105" fmla="*/ f83 1 1047384"/>
              <a:gd name="f106" fmla="*/ f84 1 1331499"/>
              <a:gd name="f107" fmla="*/ f85 1 1047384"/>
              <a:gd name="f108" fmla="*/ f86 1 1331499"/>
              <a:gd name="f109" fmla="*/ f87 1 1047384"/>
              <a:gd name="f110" fmla="*/ f88 1 1331499"/>
              <a:gd name="f111" fmla="*/ f89 1 1047384"/>
              <a:gd name="f112" fmla="*/ f90 1 1331499"/>
              <a:gd name="f113" fmla="*/ f91 1 1047384"/>
              <a:gd name="f114" fmla="*/ f92 1 1331499"/>
              <a:gd name="f115" fmla="*/ f63 1 f70"/>
              <a:gd name="f116" fmla="*/ f64 1 f70"/>
              <a:gd name="f117" fmla="*/ f63 1 f71"/>
              <a:gd name="f118" fmla="*/ f65 1 f71"/>
              <a:gd name="f119" fmla="*/ f94 1 f70"/>
              <a:gd name="f120" fmla="*/ f95 1 f71"/>
              <a:gd name="f121" fmla="*/ f96 1 f70"/>
              <a:gd name="f122" fmla="*/ f97 1 f71"/>
              <a:gd name="f123" fmla="*/ f98 1 f70"/>
              <a:gd name="f124" fmla="*/ f99 1 f71"/>
              <a:gd name="f125" fmla="*/ f100 1 f70"/>
              <a:gd name="f126" fmla="*/ f101 1 f71"/>
              <a:gd name="f127" fmla="*/ f102 1 f70"/>
              <a:gd name="f128" fmla="*/ f103 1 f71"/>
              <a:gd name="f129" fmla="*/ f104 1 f71"/>
              <a:gd name="f130" fmla="*/ f105 1 f70"/>
              <a:gd name="f131" fmla="*/ f106 1 f71"/>
              <a:gd name="f132" fmla="*/ f107 1 f70"/>
              <a:gd name="f133" fmla="*/ f108 1 f71"/>
              <a:gd name="f134" fmla="*/ f109 1 f70"/>
              <a:gd name="f135" fmla="*/ f110 1 f71"/>
              <a:gd name="f136" fmla="*/ f111 1 f70"/>
              <a:gd name="f137" fmla="*/ f112 1 f71"/>
              <a:gd name="f138" fmla="*/ f113 1 f70"/>
              <a:gd name="f139" fmla="*/ f114 1 f71"/>
              <a:gd name="f140" fmla="*/ f115 f61 1"/>
              <a:gd name="f141" fmla="*/ f116 f61 1"/>
              <a:gd name="f142" fmla="*/ f118 f62 1"/>
              <a:gd name="f143" fmla="*/ f117 f62 1"/>
              <a:gd name="f144" fmla="*/ f119 f61 1"/>
              <a:gd name="f145" fmla="*/ f120 f62 1"/>
              <a:gd name="f146" fmla="*/ f121 f61 1"/>
              <a:gd name="f147" fmla="*/ f122 f62 1"/>
              <a:gd name="f148" fmla="*/ f123 f61 1"/>
              <a:gd name="f149" fmla="*/ f124 f62 1"/>
              <a:gd name="f150" fmla="*/ f125 f61 1"/>
              <a:gd name="f151" fmla="*/ f126 f62 1"/>
              <a:gd name="f152" fmla="*/ f127 f61 1"/>
              <a:gd name="f153" fmla="*/ f128 f62 1"/>
              <a:gd name="f154" fmla="*/ f129 f62 1"/>
              <a:gd name="f155" fmla="*/ f130 f61 1"/>
              <a:gd name="f156" fmla="*/ f131 f62 1"/>
              <a:gd name="f157" fmla="*/ f132 f61 1"/>
              <a:gd name="f158" fmla="*/ f133 f62 1"/>
              <a:gd name="f159" fmla="*/ f134 f61 1"/>
              <a:gd name="f160" fmla="*/ f135 f62 1"/>
              <a:gd name="f161" fmla="*/ f136 f61 1"/>
              <a:gd name="f162" fmla="*/ f137 f62 1"/>
              <a:gd name="f163" fmla="*/ f138 f61 1"/>
              <a:gd name="f164" fmla="*/ f139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44" y="f145"/>
              </a:cxn>
              <a:cxn ang="f93">
                <a:pos x="f146" y="f147"/>
              </a:cxn>
              <a:cxn ang="f93">
                <a:pos x="f148" y="f149"/>
              </a:cxn>
              <a:cxn ang="f93">
                <a:pos x="f150" y="f151"/>
              </a:cxn>
              <a:cxn ang="f93">
                <a:pos x="f152" y="f153"/>
              </a:cxn>
              <a:cxn ang="f93">
                <a:pos x="f152" y="f154"/>
              </a:cxn>
              <a:cxn ang="f93">
                <a:pos x="f155" y="f156"/>
              </a:cxn>
              <a:cxn ang="f93">
                <a:pos x="f157" y="f158"/>
              </a:cxn>
              <a:cxn ang="f93">
                <a:pos x="f159" y="f160"/>
              </a:cxn>
              <a:cxn ang="f93">
                <a:pos x="f161" y="f162"/>
              </a:cxn>
              <a:cxn ang="f93">
                <a:pos x="f163" y="f164"/>
              </a:cxn>
            </a:cxnLst>
            <a:rect l="f140" t="f143" r="f141" b="f142"/>
            <a:pathLst>
              <a:path w="1047384" h="1331499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4"/>
                  <a:pt x="f16" y="f17"/>
                  <a:pt x="f18" y="f5"/>
                </a:cubicBezTo>
                <a:cubicBezTo>
                  <a:pt x="f19" y="f5"/>
                  <a:pt x="f20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lnTo>
                  <a:pt x="f26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Gráfico 2">
            <a:extLst>
              <a:ext uri="{FF2B5EF4-FFF2-40B4-BE49-F238E27FC236}">
                <a16:creationId xmlns:a16="http://schemas.microsoft.com/office/drawing/2014/main" id="{9E1C8AA7-4F5A-4277-B5F1-F5F57C0EE941}"/>
              </a:ext>
            </a:extLst>
          </p:cNvPr>
          <p:cNvSpPr/>
          <p:nvPr/>
        </p:nvSpPr>
        <p:spPr>
          <a:xfrm rot="10800009" flipH="1">
            <a:off x="-10876" y="5116446"/>
            <a:ext cx="1407371" cy="174072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7384"/>
              <a:gd name="f7" fmla="val 1331499"/>
              <a:gd name="f8" fmla="val 746013"/>
              <a:gd name="f9" fmla="val 302895"/>
              <a:gd name="f10" fmla="val 846312"/>
              <a:gd name="f11" fmla="val 202025"/>
              <a:gd name="f12" fmla="val 946896"/>
              <a:gd name="f13" fmla="val 101346"/>
              <a:gd name="f14" fmla="val 572"/>
              <a:gd name="f15" fmla="val 710771"/>
              <a:gd name="f16" fmla="val 374157"/>
              <a:gd name="f17" fmla="val 857"/>
              <a:gd name="f18" fmla="val 37544"/>
              <a:gd name="f19" fmla="val 10112"/>
              <a:gd name="f20" fmla="val -461"/>
              <a:gd name="f21" fmla="val 3239"/>
              <a:gd name="f22" fmla="val 15"/>
              <a:gd name="f23" fmla="val 35243"/>
              <a:gd name="f24" fmla="val 2301"/>
              <a:gd name="f25" fmla="val 175736"/>
              <a:gd name="f26" fmla="val 968"/>
              <a:gd name="f27" fmla="val 316325"/>
              <a:gd name="f28" fmla="val 456914"/>
              <a:gd name="f29" fmla="val 1331500"/>
              <a:gd name="f30" fmla="val 96123"/>
              <a:gd name="f31" fmla="val 1240250"/>
              <a:gd name="f32" fmla="val 192230"/>
              <a:gd name="f33" fmla="val 1150049"/>
              <a:gd name="f34" fmla="val 285956"/>
              <a:gd name="f35" fmla="val 1057370"/>
              <a:gd name="f36" fmla="val 355203"/>
              <a:gd name="f37" fmla="val 988981"/>
              <a:gd name="f38" fmla="val 420925"/>
              <a:gd name="f39" fmla="val 917067"/>
              <a:gd name="f40" fmla="val 488743"/>
              <a:gd name="f41" fmla="val 847154"/>
              <a:gd name="f42" fmla="val 554085"/>
              <a:gd name="f43" fmla="val 779812"/>
              <a:gd name="f44" fmla="val 620093"/>
              <a:gd name="f45" fmla="val 713137"/>
              <a:gd name="f46" fmla="val 685720"/>
              <a:gd name="f47" fmla="val 646271"/>
              <a:gd name="f48" fmla="val 798115"/>
              <a:gd name="f49" fmla="val 544449"/>
              <a:gd name="f50" fmla="val 811260"/>
              <a:gd name="f51" fmla="val 468630"/>
              <a:gd name="f52" fmla="val 735060"/>
              <a:gd name="f53" fmla="val 341090"/>
              <a:gd name="f54" fmla="val 722106"/>
              <a:gd name="f55" fmla="val 319469"/>
              <a:gd name="f56" fmla="val 735631"/>
              <a:gd name="f57" fmla="val 313182"/>
              <a:gd name="f58" fmla="val 745918"/>
              <a:gd name="f59" fmla="val 302800"/>
              <a:gd name="f60" fmla="+- 0 0 -90"/>
              <a:gd name="f61" fmla="*/ f3 1 1047384"/>
              <a:gd name="f62" fmla="*/ f4 1 1331499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047384"/>
              <a:gd name="f71" fmla="*/ f67 1 1331499"/>
              <a:gd name="f72" fmla="*/ 746013 f68 1"/>
              <a:gd name="f73" fmla="*/ 302895 f67 1"/>
              <a:gd name="f74" fmla="*/ 1047384 f68 1"/>
              <a:gd name="f75" fmla="*/ 572 f67 1"/>
              <a:gd name="f76" fmla="*/ 37544 f68 1"/>
              <a:gd name="f77" fmla="*/ 0 f67 1"/>
              <a:gd name="f78" fmla="*/ 15 f68 1"/>
              <a:gd name="f79" fmla="*/ 35243 f67 1"/>
              <a:gd name="f80" fmla="*/ 968 f68 1"/>
              <a:gd name="f81" fmla="*/ 456914 f67 1"/>
              <a:gd name="f82" fmla="*/ 1331500 f67 1"/>
              <a:gd name="f83" fmla="*/ 285956 f68 1"/>
              <a:gd name="f84" fmla="*/ 1057370 f67 1"/>
              <a:gd name="f85" fmla="*/ 488743 f68 1"/>
              <a:gd name="f86" fmla="*/ 847154 f67 1"/>
              <a:gd name="f87" fmla="*/ 685720 f68 1"/>
              <a:gd name="f88" fmla="*/ 646271 f67 1"/>
              <a:gd name="f89" fmla="*/ 735060 f68 1"/>
              <a:gd name="f90" fmla="*/ 341090 f67 1"/>
              <a:gd name="f91" fmla="*/ 745918 f68 1"/>
              <a:gd name="f92" fmla="*/ 302800 f67 1"/>
              <a:gd name="f93" fmla="+- f69 0 f1"/>
              <a:gd name="f94" fmla="*/ f72 1 1047384"/>
              <a:gd name="f95" fmla="*/ f73 1 1331499"/>
              <a:gd name="f96" fmla="*/ f74 1 1047384"/>
              <a:gd name="f97" fmla="*/ f75 1 1331499"/>
              <a:gd name="f98" fmla="*/ f76 1 1047384"/>
              <a:gd name="f99" fmla="*/ f77 1 1331499"/>
              <a:gd name="f100" fmla="*/ f78 1 1047384"/>
              <a:gd name="f101" fmla="*/ f79 1 1331499"/>
              <a:gd name="f102" fmla="*/ f80 1 1047384"/>
              <a:gd name="f103" fmla="*/ f81 1 1331499"/>
              <a:gd name="f104" fmla="*/ f82 1 1331499"/>
              <a:gd name="f105" fmla="*/ f83 1 1047384"/>
              <a:gd name="f106" fmla="*/ f84 1 1331499"/>
              <a:gd name="f107" fmla="*/ f85 1 1047384"/>
              <a:gd name="f108" fmla="*/ f86 1 1331499"/>
              <a:gd name="f109" fmla="*/ f87 1 1047384"/>
              <a:gd name="f110" fmla="*/ f88 1 1331499"/>
              <a:gd name="f111" fmla="*/ f89 1 1047384"/>
              <a:gd name="f112" fmla="*/ f90 1 1331499"/>
              <a:gd name="f113" fmla="*/ f91 1 1047384"/>
              <a:gd name="f114" fmla="*/ f92 1 1331499"/>
              <a:gd name="f115" fmla="*/ f63 1 f70"/>
              <a:gd name="f116" fmla="*/ f64 1 f70"/>
              <a:gd name="f117" fmla="*/ f63 1 f71"/>
              <a:gd name="f118" fmla="*/ f65 1 f71"/>
              <a:gd name="f119" fmla="*/ f94 1 f70"/>
              <a:gd name="f120" fmla="*/ f95 1 f71"/>
              <a:gd name="f121" fmla="*/ f96 1 f70"/>
              <a:gd name="f122" fmla="*/ f97 1 f71"/>
              <a:gd name="f123" fmla="*/ f98 1 f70"/>
              <a:gd name="f124" fmla="*/ f99 1 f71"/>
              <a:gd name="f125" fmla="*/ f100 1 f70"/>
              <a:gd name="f126" fmla="*/ f101 1 f71"/>
              <a:gd name="f127" fmla="*/ f102 1 f70"/>
              <a:gd name="f128" fmla="*/ f103 1 f71"/>
              <a:gd name="f129" fmla="*/ f104 1 f71"/>
              <a:gd name="f130" fmla="*/ f105 1 f70"/>
              <a:gd name="f131" fmla="*/ f106 1 f71"/>
              <a:gd name="f132" fmla="*/ f107 1 f70"/>
              <a:gd name="f133" fmla="*/ f108 1 f71"/>
              <a:gd name="f134" fmla="*/ f109 1 f70"/>
              <a:gd name="f135" fmla="*/ f110 1 f71"/>
              <a:gd name="f136" fmla="*/ f111 1 f70"/>
              <a:gd name="f137" fmla="*/ f112 1 f71"/>
              <a:gd name="f138" fmla="*/ f113 1 f70"/>
              <a:gd name="f139" fmla="*/ f114 1 f71"/>
              <a:gd name="f140" fmla="*/ f115 f61 1"/>
              <a:gd name="f141" fmla="*/ f116 f61 1"/>
              <a:gd name="f142" fmla="*/ f118 f62 1"/>
              <a:gd name="f143" fmla="*/ f117 f62 1"/>
              <a:gd name="f144" fmla="*/ f119 f61 1"/>
              <a:gd name="f145" fmla="*/ f120 f62 1"/>
              <a:gd name="f146" fmla="*/ f121 f61 1"/>
              <a:gd name="f147" fmla="*/ f122 f62 1"/>
              <a:gd name="f148" fmla="*/ f123 f61 1"/>
              <a:gd name="f149" fmla="*/ f124 f62 1"/>
              <a:gd name="f150" fmla="*/ f125 f61 1"/>
              <a:gd name="f151" fmla="*/ f126 f62 1"/>
              <a:gd name="f152" fmla="*/ f127 f61 1"/>
              <a:gd name="f153" fmla="*/ f128 f62 1"/>
              <a:gd name="f154" fmla="*/ f129 f62 1"/>
              <a:gd name="f155" fmla="*/ f130 f61 1"/>
              <a:gd name="f156" fmla="*/ f131 f62 1"/>
              <a:gd name="f157" fmla="*/ f132 f61 1"/>
              <a:gd name="f158" fmla="*/ f133 f62 1"/>
              <a:gd name="f159" fmla="*/ f134 f61 1"/>
              <a:gd name="f160" fmla="*/ f135 f62 1"/>
              <a:gd name="f161" fmla="*/ f136 f61 1"/>
              <a:gd name="f162" fmla="*/ f137 f62 1"/>
              <a:gd name="f163" fmla="*/ f138 f61 1"/>
              <a:gd name="f164" fmla="*/ f139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44" y="f145"/>
              </a:cxn>
              <a:cxn ang="f93">
                <a:pos x="f146" y="f147"/>
              </a:cxn>
              <a:cxn ang="f93">
                <a:pos x="f148" y="f149"/>
              </a:cxn>
              <a:cxn ang="f93">
                <a:pos x="f150" y="f151"/>
              </a:cxn>
              <a:cxn ang="f93">
                <a:pos x="f152" y="f153"/>
              </a:cxn>
              <a:cxn ang="f93">
                <a:pos x="f152" y="f154"/>
              </a:cxn>
              <a:cxn ang="f93">
                <a:pos x="f155" y="f156"/>
              </a:cxn>
              <a:cxn ang="f93">
                <a:pos x="f157" y="f158"/>
              </a:cxn>
              <a:cxn ang="f93">
                <a:pos x="f159" y="f160"/>
              </a:cxn>
              <a:cxn ang="f93">
                <a:pos x="f161" y="f162"/>
              </a:cxn>
              <a:cxn ang="f93">
                <a:pos x="f163" y="f164"/>
              </a:cxn>
            </a:cxnLst>
            <a:rect l="f140" t="f143" r="f141" b="f142"/>
            <a:pathLst>
              <a:path w="1047384" h="1331499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4"/>
                  <a:pt x="f16" y="f17"/>
                  <a:pt x="f18" y="f5"/>
                </a:cubicBezTo>
                <a:cubicBezTo>
                  <a:pt x="f19" y="f5"/>
                  <a:pt x="f20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lnTo>
                  <a:pt x="f26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7391D04C-CCE0-4F9D-9F4A-FF451A71CA3B}"/>
              </a:ext>
            </a:extLst>
          </p:cNvPr>
          <p:cNvGrpSpPr/>
          <p:nvPr/>
        </p:nvGrpSpPr>
        <p:grpSpPr>
          <a:xfrm>
            <a:off x="5715310" y="1190779"/>
            <a:ext cx="4967992" cy="4816366"/>
            <a:chOff x="6095327" y="1692133"/>
            <a:chExt cx="4012826" cy="3890352"/>
          </a:xfrm>
        </p:grpSpPr>
        <p:sp>
          <p:nvSpPr>
            <p:cNvPr id="18" name="Forma libre: forma 17">
              <a:extLst>
                <a:ext uri="{FF2B5EF4-FFF2-40B4-BE49-F238E27FC236}">
                  <a16:creationId xmlns:a16="http://schemas.microsoft.com/office/drawing/2014/main" id="{26DBE811-4272-4871-A2BC-31C6EC9C88F8}"/>
                </a:ext>
              </a:extLst>
            </p:cNvPr>
            <p:cNvSpPr/>
            <p:nvPr/>
          </p:nvSpPr>
          <p:spPr>
            <a:xfrm>
              <a:off x="6096000" y="1692133"/>
              <a:ext cx="4012153" cy="3890352"/>
            </a:xfrm>
            <a:custGeom>
              <a:avLst/>
              <a:gdLst>
                <a:gd name="connsiteX0" fmla="*/ 779219 w 4707024"/>
                <a:gd name="connsiteY0" fmla="*/ 3071755 h 4564129"/>
                <a:gd name="connsiteX1" fmla="*/ 1475373 w 4707024"/>
                <a:gd name="connsiteY1" fmla="*/ 3071755 h 4564129"/>
                <a:gd name="connsiteX2" fmla="*/ 1562060 w 4707024"/>
                <a:gd name="connsiteY2" fmla="*/ 3178157 h 4564129"/>
                <a:gd name="connsiteX3" fmla="*/ 983105 w 4707024"/>
                <a:gd name="connsiteY3" fmla="*/ 3668234 h 4564129"/>
                <a:gd name="connsiteX4" fmla="*/ 884056 w 4707024"/>
                <a:gd name="connsiteY4" fmla="*/ 3771820 h 4564129"/>
                <a:gd name="connsiteX5" fmla="*/ 885309 w 4707024"/>
                <a:gd name="connsiteY5" fmla="*/ 4201968 h 4564129"/>
                <a:gd name="connsiteX6" fmla="*/ 1031297 w 4707024"/>
                <a:gd name="connsiteY6" fmla="*/ 4351870 h 4564129"/>
                <a:gd name="connsiteX7" fmla="*/ 1234713 w 4707024"/>
                <a:gd name="connsiteY7" fmla="*/ 4350149 h 4564129"/>
                <a:gd name="connsiteX8" fmla="*/ 1348627 w 4707024"/>
                <a:gd name="connsiteY8" fmla="*/ 4228881 h 4564129"/>
                <a:gd name="connsiteX9" fmla="*/ 1350820 w 4707024"/>
                <a:gd name="connsiteY9" fmla="*/ 4056760 h 4564129"/>
                <a:gd name="connsiteX10" fmla="*/ 1662828 w 4707024"/>
                <a:gd name="connsiteY10" fmla="*/ 3759459 h 4564129"/>
                <a:gd name="connsiteX11" fmla="*/ 2515612 w 4707024"/>
                <a:gd name="connsiteY11" fmla="*/ 3759459 h 4564129"/>
                <a:gd name="connsiteX12" fmla="*/ 2852815 w 4707024"/>
                <a:gd name="connsiteY12" fmla="*/ 4081952 h 4564129"/>
                <a:gd name="connsiteX13" fmla="*/ 2854377 w 4707024"/>
                <a:gd name="connsiteY13" fmla="*/ 4230446 h 4564129"/>
                <a:gd name="connsiteX14" fmla="*/ 2968761 w 4707024"/>
                <a:gd name="connsiteY14" fmla="*/ 4352496 h 4564129"/>
                <a:gd name="connsiteX15" fmla="*/ 3151208 w 4707024"/>
                <a:gd name="connsiteY15" fmla="*/ 4251726 h 4564129"/>
                <a:gd name="connsiteX16" fmla="*/ 3160129 w 4707024"/>
                <a:gd name="connsiteY16" fmla="*/ 4173489 h 4564129"/>
                <a:gd name="connsiteX17" fmla="*/ 3161382 w 4707024"/>
                <a:gd name="connsiteY17" fmla="*/ 3641477 h 4564129"/>
                <a:gd name="connsiteX18" fmla="*/ 3067497 w 4707024"/>
                <a:gd name="connsiteY18" fmla="*/ 3534449 h 4564129"/>
                <a:gd name="connsiteX19" fmla="*/ 1949333 w 4707024"/>
                <a:gd name="connsiteY19" fmla="*/ 2683856 h 4564129"/>
                <a:gd name="connsiteX20" fmla="*/ 1962788 w 4707024"/>
                <a:gd name="connsiteY20" fmla="*/ 1554269 h 4564129"/>
                <a:gd name="connsiteX21" fmla="*/ 2566310 w 4707024"/>
                <a:gd name="connsiteY21" fmla="*/ 645310 h 4564129"/>
                <a:gd name="connsiteX22" fmla="*/ 3070156 w 4707024"/>
                <a:gd name="connsiteY22" fmla="*/ 99841 h 4564129"/>
                <a:gd name="connsiteX23" fmla="*/ 3459775 w 4707024"/>
                <a:gd name="connsiteY23" fmla="*/ 91235 h 4564129"/>
                <a:gd name="connsiteX24" fmla="*/ 4407384 w 4707024"/>
                <a:gd name="connsiteY24" fmla="*/ 1241164 h 4564129"/>
                <a:gd name="connsiteX25" fmla="*/ 4703588 w 4707024"/>
                <a:gd name="connsiteY25" fmla="*/ 2165300 h 4564129"/>
                <a:gd name="connsiteX26" fmla="*/ 4118846 w 4707024"/>
                <a:gd name="connsiteY26" fmla="*/ 3273293 h 4564129"/>
                <a:gd name="connsiteX27" fmla="*/ 3473703 w 4707024"/>
                <a:gd name="connsiteY27" fmla="*/ 3533979 h 4564129"/>
                <a:gd name="connsiteX28" fmla="*/ 3372622 w 4707024"/>
                <a:gd name="connsiteY28" fmla="*/ 3649770 h 4564129"/>
                <a:gd name="connsiteX29" fmla="*/ 3373871 w 4707024"/>
                <a:gd name="connsiteY29" fmla="*/ 4228725 h 4564129"/>
                <a:gd name="connsiteX30" fmla="*/ 3036202 w 4707024"/>
                <a:gd name="connsiteY30" fmla="*/ 4563579 h 4564129"/>
                <a:gd name="connsiteX31" fmla="*/ 2865017 w 4707024"/>
                <a:gd name="connsiteY31" fmla="*/ 4554661 h 4564129"/>
                <a:gd name="connsiteX32" fmla="*/ 2631402 w 4707024"/>
                <a:gd name="connsiteY32" fmla="*/ 4224656 h 4564129"/>
                <a:gd name="connsiteX33" fmla="*/ 2373689 w 4707024"/>
                <a:gd name="connsiteY33" fmla="*/ 3969916 h 4564129"/>
                <a:gd name="connsiteX34" fmla="*/ 1724478 w 4707024"/>
                <a:gd name="connsiteY34" fmla="*/ 3969916 h 4564129"/>
                <a:gd name="connsiteX35" fmla="*/ 1572229 w 4707024"/>
                <a:gd name="connsiteY35" fmla="*/ 4118567 h 4564129"/>
                <a:gd name="connsiteX36" fmla="*/ 1570819 w 4707024"/>
                <a:gd name="connsiteY36" fmla="*/ 4251570 h 4564129"/>
                <a:gd name="connsiteX37" fmla="*/ 1247232 w 4707024"/>
                <a:gd name="connsiteY37" fmla="*/ 4563423 h 4564129"/>
                <a:gd name="connsiteX38" fmla="*/ 1004697 w 4707024"/>
                <a:gd name="connsiteY38" fmla="*/ 4563423 h 4564129"/>
                <a:gd name="connsiteX39" fmla="*/ 663583 w 4707024"/>
                <a:gd name="connsiteY39" fmla="*/ 4228099 h 4564129"/>
                <a:gd name="connsiteX40" fmla="*/ 663583 w 4707024"/>
                <a:gd name="connsiteY40" fmla="*/ 3758676 h 4564129"/>
                <a:gd name="connsiteX41" fmla="*/ 580028 w 4707024"/>
                <a:gd name="connsiteY41" fmla="*/ 3667765 h 4564129"/>
                <a:gd name="connsiteX42" fmla="*/ 63663 w 4707024"/>
                <a:gd name="connsiteY42" fmla="*/ 3331345 h 4564129"/>
                <a:gd name="connsiteX43" fmla="*/ 10929 w 4707024"/>
                <a:gd name="connsiteY43" fmla="*/ 3201629 h 4564129"/>
                <a:gd name="connsiteX44" fmla="*/ 113891 w 4707024"/>
                <a:gd name="connsiteY44" fmla="*/ 3070973 h 4564129"/>
                <a:gd name="connsiteX45" fmla="*/ 3269191 w 4707024"/>
                <a:gd name="connsiteY45" fmla="*/ 2793231 h 4564129"/>
                <a:gd name="connsiteX46" fmla="*/ 3269191 w 4707024"/>
                <a:gd name="connsiteY46" fmla="*/ 2793231 h 4564129"/>
                <a:gd name="connsiteX47" fmla="*/ 3402037 w 4707024"/>
                <a:gd name="connsiteY47" fmla="*/ 2793231 h 4564129"/>
                <a:gd name="connsiteX48" fmla="*/ 3542864 w 4707024"/>
                <a:gd name="connsiteY48" fmla="*/ 2655847 h 4564129"/>
                <a:gd name="connsiteX49" fmla="*/ 3542864 w 4707024"/>
                <a:gd name="connsiteY49" fmla="*/ 2499372 h 4564129"/>
                <a:gd name="connsiteX50" fmla="*/ 3671328 w 4707024"/>
                <a:gd name="connsiteY50" fmla="*/ 2367308 h 4564129"/>
                <a:gd name="connsiteX51" fmla="*/ 3850960 w 4707024"/>
                <a:gd name="connsiteY51" fmla="*/ 2366369 h 4564129"/>
                <a:gd name="connsiteX52" fmla="*/ 3976140 w 4707024"/>
                <a:gd name="connsiteY52" fmla="*/ 2239938 h 4564129"/>
                <a:gd name="connsiteX53" fmla="*/ 3976140 w 4707024"/>
                <a:gd name="connsiteY53" fmla="*/ 1935127 h 4564129"/>
                <a:gd name="connsiteX54" fmla="*/ 3850024 w 4707024"/>
                <a:gd name="connsiteY54" fmla="*/ 1809947 h 4564129"/>
                <a:gd name="connsiteX55" fmla="*/ 3615313 w 4707024"/>
                <a:gd name="connsiteY55" fmla="*/ 1808852 h 4564129"/>
                <a:gd name="connsiteX56" fmla="*/ 3543490 w 4707024"/>
                <a:gd name="connsiteY56" fmla="*/ 1738438 h 4564129"/>
                <a:gd name="connsiteX57" fmla="*/ 3542237 w 4707024"/>
                <a:gd name="connsiteY57" fmla="*/ 1503727 h 4564129"/>
                <a:gd name="connsiteX58" fmla="*/ 3423789 w 4707024"/>
                <a:gd name="connsiteY58" fmla="*/ 1384025 h 4564129"/>
                <a:gd name="connsiteX59" fmla="*/ 3119131 w 4707024"/>
                <a:gd name="connsiteY59" fmla="*/ 1384025 h 4564129"/>
                <a:gd name="connsiteX60" fmla="*/ 2993951 w 4707024"/>
                <a:gd name="connsiteY60" fmla="*/ 1507795 h 4564129"/>
                <a:gd name="connsiteX61" fmla="*/ 2992702 w 4707024"/>
                <a:gd name="connsiteY61" fmla="*/ 1734371 h 4564129"/>
                <a:gd name="connsiteX62" fmla="*/ 2916654 w 4707024"/>
                <a:gd name="connsiteY62" fmla="*/ 1809165 h 4564129"/>
                <a:gd name="connsiteX63" fmla="*/ 2681943 w 4707024"/>
                <a:gd name="connsiteY63" fmla="*/ 1809165 h 4564129"/>
                <a:gd name="connsiteX64" fmla="*/ 2561928 w 4707024"/>
                <a:gd name="connsiteY64" fmla="*/ 1924643 h 4564129"/>
                <a:gd name="connsiteX65" fmla="*/ 2561928 w 4707024"/>
                <a:gd name="connsiteY65" fmla="*/ 2244945 h 4564129"/>
                <a:gd name="connsiteX66" fmla="*/ 2692272 w 4707024"/>
                <a:gd name="connsiteY66" fmla="*/ 2366213 h 4564129"/>
                <a:gd name="connsiteX67" fmla="*/ 2895689 w 4707024"/>
                <a:gd name="connsiteY67" fmla="*/ 2366213 h 4564129"/>
                <a:gd name="connsiteX68" fmla="*/ 2993951 w 4707024"/>
                <a:gd name="connsiteY68" fmla="*/ 2467295 h 4564129"/>
                <a:gd name="connsiteX69" fmla="*/ 2994734 w 4707024"/>
                <a:gd name="connsiteY69" fmla="*/ 2678222 h 4564129"/>
                <a:gd name="connsiteX70" fmla="*/ 3112560 w 4707024"/>
                <a:gd name="connsiteY70" fmla="*/ 2792292 h 4564129"/>
                <a:gd name="connsiteX71" fmla="*/ 3269191 w 4707024"/>
                <a:gd name="connsiteY71" fmla="*/ 2793231 h 456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707024" h="4564129">
                  <a:moveTo>
                    <a:pt x="779219" y="3071755"/>
                  </a:moveTo>
                  <a:cubicBezTo>
                    <a:pt x="1011268" y="3071755"/>
                    <a:pt x="1243320" y="3071755"/>
                    <a:pt x="1475373" y="3071755"/>
                  </a:cubicBezTo>
                  <a:cubicBezTo>
                    <a:pt x="1570193" y="3071755"/>
                    <a:pt x="1578330" y="3082865"/>
                    <a:pt x="1562060" y="3178157"/>
                  </a:cubicBezTo>
                  <a:cubicBezTo>
                    <a:pt x="1519495" y="3428516"/>
                    <a:pt x="1264759" y="3647580"/>
                    <a:pt x="983105" y="3668234"/>
                  </a:cubicBezTo>
                  <a:cubicBezTo>
                    <a:pt x="908154" y="3673555"/>
                    <a:pt x="882333" y="3699529"/>
                    <a:pt x="884056" y="3771820"/>
                  </a:cubicBezTo>
                  <a:cubicBezTo>
                    <a:pt x="887341" y="3915150"/>
                    <a:pt x="884056" y="4058637"/>
                    <a:pt x="885309" y="4201968"/>
                  </a:cubicBezTo>
                  <a:cubicBezTo>
                    <a:pt x="885309" y="4307744"/>
                    <a:pt x="927400" y="4349992"/>
                    <a:pt x="1031297" y="4351870"/>
                  </a:cubicBezTo>
                  <a:cubicBezTo>
                    <a:pt x="1099051" y="4353122"/>
                    <a:pt x="1167115" y="4354843"/>
                    <a:pt x="1234713" y="4350149"/>
                  </a:cubicBezTo>
                  <a:cubicBezTo>
                    <a:pt x="1310605" y="4344985"/>
                    <a:pt x="1346125" y="4304615"/>
                    <a:pt x="1348627" y="4228881"/>
                  </a:cubicBezTo>
                  <a:cubicBezTo>
                    <a:pt x="1350506" y="4171455"/>
                    <a:pt x="1347217" y="4113873"/>
                    <a:pt x="1350820" y="4056760"/>
                  </a:cubicBezTo>
                  <a:cubicBezTo>
                    <a:pt x="1361616" y="3884638"/>
                    <a:pt x="1490550" y="3760398"/>
                    <a:pt x="1662828" y="3759459"/>
                  </a:cubicBezTo>
                  <a:cubicBezTo>
                    <a:pt x="1947141" y="3757737"/>
                    <a:pt x="2231296" y="3758363"/>
                    <a:pt x="2515612" y="3759459"/>
                  </a:cubicBezTo>
                  <a:cubicBezTo>
                    <a:pt x="2715743" y="3759459"/>
                    <a:pt x="2841546" y="3880726"/>
                    <a:pt x="2852815" y="4081952"/>
                  </a:cubicBezTo>
                  <a:cubicBezTo>
                    <a:pt x="2855630" y="4131241"/>
                    <a:pt x="2852815" y="4181000"/>
                    <a:pt x="2854377" y="4230446"/>
                  </a:cubicBezTo>
                  <a:cubicBezTo>
                    <a:pt x="2857506" y="4306649"/>
                    <a:pt x="2894906" y="4345454"/>
                    <a:pt x="2968761" y="4352496"/>
                  </a:cubicBezTo>
                  <a:cubicBezTo>
                    <a:pt x="3079076" y="4362980"/>
                    <a:pt x="3134312" y="4333093"/>
                    <a:pt x="3151208" y="4251726"/>
                  </a:cubicBezTo>
                  <a:cubicBezTo>
                    <a:pt x="3156843" y="4226018"/>
                    <a:pt x="3159815" y="4199808"/>
                    <a:pt x="3160129" y="4173489"/>
                  </a:cubicBezTo>
                  <a:cubicBezTo>
                    <a:pt x="3160912" y="3996204"/>
                    <a:pt x="3159032" y="3818919"/>
                    <a:pt x="3161382" y="3641477"/>
                  </a:cubicBezTo>
                  <a:cubicBezTo>
                    <a:pt x="3162318" y="3573411"/>
                    <a:pt x="3133999" y="3544933"/>
                    <a:pt x="3067497" y="3534449"/>
                  </a:cubicBezTo>
                  <a:cubicBezTo>
                    <a:pt x="2542526" y="3451987"/>
                    <a:pt x="2165578" y="3166891"/>
                    <a:pt x="1949333" y="2683856"/>
                  </a:cubicBezTo>
                  <a:cubicBezTo>
                    <a:pt x="1781590" y="2309256"/>
                    <a:pt x="1792859" y="1928711"/>
                    <a:pt x="1962788" y="1554269"/>
                  </a:cubicBezTo>
                  <a:cubicBezTo>
                    <a:pt x="2115350" y="1219101"/>
                    <a:pt x="2330972" y="925556"/>
                    <a:pt x="2566310" y="645310"/>
                  </a:cubicBezTo>
                  <a:cubicBezTo>
                    <a:pt x="2725756" y="455663"/>
                    <a:pt x="2899287" y="279004"/>
                    <a:pt x="3070156" y="99841"/>
                  </a:cubicBezTo>
                  <a:cubicBezTo>
                    <a:pt x="3191580" y="-27372"/>
                    <a:pt x="3337258" y="-34414"/>
                    <a:pt x="3459775" y="91235"/>
                  </a:cubicBezTo>
                  <a:cubicBezTo>
                    <a:pt x="3807617" y="447996"/>
                    <a:pt x="4147012" y="812581"/>
                    <a:pt x="4407384" y="1241164"/>
                  </a:cubicBezTo>
                  <a:cubicBezTo>
                    <a:pt x="4579505" y="1524695"/>
                    <a:pt x="4717986" y="1821214"/>
                    <a:pt x="4703588" y="2165300"/>
                  </a:cubicBezTo>
                  <a:cubicBezTo>
                    <a:pt x="4684499" y="2627368"/>
                    <a:pt x="4485307" y="2995395"/>
                    <a:pt x="4118846" y="3273293"/>
                  </a:cubicBezTo>
                  <a:cubicBezTo>
                    <a:pt x="3930764" y="3415904"/>
                    <a:pt x="3708101" y="3505877"/>
                    <a:pt x="3473703" y="3533979"/>
                  </a:cubicBezTo>
                  <a:cubicBezTo>
                    <a:pt x="3400784" y="3543368"/>
                    <a:pt x="3370899" y="3573098"/>
                    <a:pt x="3372622" y="3649770"/>
                  </a:cubicBezTo>
                  <a:cubicBezTo>
                    <a:pt x="3377160" y="3842703"/>
                    <a:pt x="3374811" y="4035636"/>
                    <a:pt x="3373871" y="4228725"/>
                  </a:cubicBezTo>
                  <a:cubicBezTo>
                    <a:pt x="3372778" y="4439183"/>
                    <a:pt x="3247599" y="4563266"/>
                    <a:pt x="3036202" y="4563579"/>
                  </a:cubicBezTo>
                  <a:cubicBezTo>
                    <a:pt x="2979087" y="4563579"/>
                    <a:pt x="2921349" y="4569525"/>
                    <a:pt x="2865017" y="4554661"/>
                  </a:cubicBezTo>
                  <a:cubicBezTo>
                    <a:pt x="2719655" y="4516011"/>
                    <a:pt x="2632342" y="4392396"/>
                    <a:pt x="2631402" y="4224656"/>
                  </a:cubicBezTo>
                  <a:cubicBezTo>
                    <a:pt x="2629839" y="3969916"/>
                    <a:pt x="2629839" y="3969916"/>
                    <a:pt x="2373689" y="3969916"/>
                  </a:cubicBezTo>
                  <a:cubicBezTo>
                    <a:pt x="2157284" y="3969916"/>
                    <a:pt x="1940883" y="3969916"/>
                    <a:pt x="1724478" y="3969916"/>
                  </a:cubicBezTo>
                  <a:cubicBezTo>
                    <a:pt x="1609938" y="3969916"/>
                    <a:pt x="1574418" y="4005749"/>
                    <a:pt x="1572229" y="4118567"/>
                  </a:cubicBezTo>
                  <a:cubicBezTo>
                    <a:pt x="1571289" y="4162849"/>
                    <a:pt x="1573169" y="4207288"/>
                    <a:pt x="1570819" y="4251570"/>
                  </a:cubicBezTo>
                  <a:cubicBezTo>
                    <a:pt x="1561120" y="4438557"/>
                    <a:pt x="1434688" y="4560293"/>
                    <a:pt x="1247232" y="4563423"/>
                  </a:cubicBezTo>
                  <a:cubicBezTo>
                    <a:pt x="1166493" y="4564831"/>
                    <a:pt x="1085593" y="4563423"/>
                    <a:pt x="1004697" y="4563423"/>
                  </a:cubicBezTo>
                  <a:cubicBezTo>
                    <a:pt x="797839" y="4562328"/>
                    <a:pt x="667964" y="4436679"/>
                    <a:pt x="663583" y="4228099"/>
                  </a:cubicBezTo>
                  <a:cubicBezTo>
                    <a:pt x="660141" y="4071624"/>
                    <a:pt x="660767" y="3915150"/>
                    <a:pt x="663583" y="3758676"/>
                  </a:cubicBezTo>
                  <a:cubicBezTo>
                    <a:pt x="664522" y="3696869"/>
                    <a:pt x="645276" y="3672929"/>
                    <a:pt x="580028" y="3667765"/>
                  </a:cubicBezTo>
                  <a:cubicBezTo>
                    <a:pt x="348445" y="3649770"/>
                    <a:pt x="183991" y="3521774"/>
                    <a:pt x="63663" y="3331345"/>
                  </a:cubicBezTo>
                  <a:cubicBezTo>
                    <a:pt x="39565" y="3291084"/>
                    <a:pt x="21725" y="3247319"/>
                    <a:pt x="10929" y="3201629"/>
                  </a:cubicBezTo>
                  <a:cubicBezTo>
                    <a:pt x="-18486" y="3085212"/>
                    <a:pt x="-5501" y="3070973"/>
                    <a:pt x="113891" y="3070973"/>
                  </a:cubicBezTo>
                  <a:close/>
                  <a:moveTo>
                    <a:pt x="3269191" y="2793231"/>
                  </a:moveTo>
                  <a:lnTo>
                    <a:pt x="3269191" y="2793231"/>
                  </a:lnTo>
                  <a:cubicBezTo>
                    <a:pt x="3313474" y="2793231"/>
                    <a:pt x="3357754" y="2793231"/>
                    <a:pt x="3402037" y="2793231"/>
                  </a:cubicBezTo>
                  <a:cubicBezTo>
                    <a:pt x="3514854" y="2791979"/>
                    <a:pt x="3541301" y="2766161"/>
                    <a:pt x="3542864" y="2655847"/>
                  </a:cubicBezTo>
                  <a:cubicBezTo>
                    <a:pt x="3542864" y="2603740"/>
                    <a:pt x="3542864" y="2551635"/>
                    <a:pt x="3542864" y="2499372"/>
                  </a:cubicBezTo>
                  <a:cubicBezTo>
                    <a:pt x="3542864" y="2367621"/>
                    <a:pt x="3542864" y="2367621"/>
                    <a:pt x="3671328" y="2367308"/>
                  </a:cubicBezTo>
                  <a:cubicBezTo>
                    <a:pt x="3731103" y="2367308"/>
                    <a:pt x="3791190" y="2368716"/>
                    <a:pt x="3850960" y="2366369"/>
                  </a:cubicBezTo>
                  <a:cubicBezTo>
                    <a:pt x="3936242" y="2363084"/>
                    <a:pt x="3974107" y="2325686"/>
                    <a:pt x="3976140" y="2239938"/>
                  </a:cubicBezTo>
                  <a:cubicBezTo>
                    <a:pt x="3978489" y="2138340"/>
                    <a:pt x="3978489" y="2036725"/>
                    <a:pt x="3976140" y="1935127"/>
                  </a:cubicBezTo>
                  <a:cubicBezTo>
                    <a:pt x="3973951" y="1849848"/>
                    <a:pt x="3935615" y="1812451"/>
                    <a:pt x="3850024" y="1809947"/>
                  </a:cubicBezTo>
                  <a:cubicBezTo>
                    <a:pt x="3771787" y="1807444"/>
                    <a:pt x="3693550" y="1808070"/>
                    <a:pt x="3615313" y="1808852"/>
                  </a:cubicBezTo>
                  <a:cubicBezTo>
                    <a:pt x="3566335" y="1808852"/>
                    <a:pt x="3543490" y="1787102"/>
                    <a:pt x="3543490" y="1738438"/>
                  </a:cubicBezTo>
                  <a:cubicBezTo>
                    <a:pt x="3543490" y="1660201"/>
                    <a:pt x="3543490" y="1581964"/>
                    <a:pt x="3542237" y="1503727"/>
                  </a:cubicBezTo>
                  <a:cubicBezTo>
                    <a:pt x="3540048" y="1416572"/>
                    <a:pt x="3510163" y="1385746"/>
                    <a:pt x="3423789" y="1384025"/>
                  </a:cubicBezTo>
                  <a:cubicBezTo>
                    <a:pt x="3322237" y="1382147"/>
                    <a:pt x="3220686" y="1382147"/>
                    <a:pt x="3119131" y="1384025"/>
                  </a:cubicBezTo>
                  <a:cubicBezTo>
                    <a:pt x="3029628" y="1385589"/>
                    <a:pt x="2997710" y="1417510"/>
                    <a:pt x="2993951" y="1507795"/>
                  </a:cubicBezTo>
                  <a:cubicBezTo>
                    <a:pt x="2991449" y="1583216"/>
                    <a:pt x="2992232" y="1658793"/>
                    <a:pt x="2992702" y="1734371"/>
                  </a:cubicBezTo>
                  <a:cubicBezTo>
                    <a:pt x="2992702" y="1786163"/>
                    <a:pt x="2969701" y="1810260"/>
                    <a:pt x="2916654" y="1809165"/>
                  </a:cubicBezTo>
                  <a:cubicBezTo>
                    <a:pt x="2838417" y="1807757"/>
                    <a:pt x="2760180" y="1809165"/>
                    <a:pt x="2681943" y="1809165"/>
                  </a:cubicBezTo>
                  <a:cubicBezTo>
                    <a:pt x="2603706" y="1809165"/>
                    <a:pt x="2564430" y="1851413"/>
                    <a:pt x="2561928" y="1924643"/>
                  </a:cubicBezTo>
                  <a:cubicBezTo>
                    <a:pt x="2558330" y="2031358"/>
                    <a:pt x="2557546" y="2138387"/>
                    <a:pt x="2561928" y="2244945"/>
                  </a:cubicBezTo>
                  <a:cubicBezTo>
                    <a:pt x="2565057" y="2330380"/>
                    <a:pt x="2604489" y="2363866"/>
                    <a:pt x="2692272" y="2366213"/>
                  </a:cubicBezTo>
                  <a:cubicBezTo>
                    <a:pt x="2759866" y="2367934"/>
                    <a:pt x="2827934" y="2370594"/>
                    <a:pt x="2895689" y="2366213"/>
                  </a:cubicBezTo>
                  <a:cubicBezTo>
                    <a:pt x="2972986" y="2360580"/>
                    <a:pt x="2997554" y="2395317"/>
                    <a:pt x="2993951" y="2467295"/>
                  </a:cubicBezTo>
                  <a:cubicBezTo>
                    <a:pt x="2990353" y="2539273"/>
                    <a:pt x="2991292" y="2608122"/>
                    <a:pt x="2994734" y="2678222"/>
                  </a:cubicBezTo>
                  <a:cubicBezTo>
                    <a:pt x="2998490" y="2758650"/>
                    <a:pt x="3031664" y="2789476"/>
                    <a:pt x="3112560" y="2792292"/>
                  </a:cubicBezTo>
                  <a:cubicBezTo>
                    <a:pt x="3164980" y="2794796"/>
                    <a:pt x="3217083" y="2793231"/>
                    <a:pt x="3269191" y="279323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56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orma libre: forma 18">
              <a:extLst>
                <a:ext uri="{FF2B5EF4-FFF2-40B4-BE49-F238E27FC236}">
                  <a16:creationId xmlns:a16="http://schemas.microsoft.com/office/drawing/2014/main" id="{8F0DEB41-09F8-4FA7-B001-BD80CFAD6B1A}"/>
                </a:ext>
              </a:extLst>
            </p:cNvPr>
            <p:cNvSpPr/>
            <p:nvPr/>
          </p:nvSpPr>
          <p:spPr>
            <a:xfrm>
              <a:off x="6095327" y="2885958"/>
              <a:ext cx="1347132" cy="1271619"/>
            </a:xfrm>
            <a:custGeom>
              <a:avLst/>
              <a:gdLst>
                <a:gd name="connsiteX0" fmla="*/ 780009 w 1580444"/>
                <a:gd name="connsiteY0" fmla="*/ 1492477 h 1491853"/>
                <a:gd name="connsiteX1" fmla="*/ 60228 w 1580444"/>
                <a:gd name="connsiteY1" fmla="*/ 1492477 h 1491853"/>
                <a:gd name="connsiteX2" fmla="*/ -2362 w 1580444"/>
                <a:gd name="connsiteY2" fmla="*/ 1439432 h 1491853"/>
                <a:gd name="connsiteX3" fmla="*/ 2330 w 1580444"/>
                <a:gd name="connsiteY3" fmla="*/ 611058 h 1491853"/>
                <a:gd name="connsiteX4" fmla="*/ 206686 w 1580444"/>
                <a:gd name="connsiteY4" fmla="*/ 404199 h 1491853"/>
                <a:gd name="connsiteX5" fmla="*/ 237981 w 1580444"/>
                <a:gd name="connsiteY5" fmla="*/ 404199 h 1491853"/>
                <a:gd name="connsiteX6" fmla="*/ 400716 w 1580444"/>
                <a:gd name="connsiteY6" fmla="*/ 396532 h 1491853"/>
                <a:gd name="connsiteX7" fmla="*/ 446875 w 1580444"/>
                <a:gd name="connsiteY7" fmla="*/ 250854 h 1491853"/>
                <a:gd name="connsiteX8" fmla="*/ 805199 w 1580444"/>
                <a:gd name="connsiteY8" fmla="*/ 1434 h 1491853"/>
                <a:gd name="connsiteX9" fmla="*/ 1132389 w 1580444"/>
                <a:gd name="connsiteY9" fmla="*/ 312662 h 1491853"/>
                <a:gd name="connsiteX10" fmla="*/ 1238632 w 1580444"/>
                <a:gd name="connsiteY10" fmla="*/ 405138 h 1491853"/>
                <a:gd name="connsiteX11" fmla="*/ 1395106 w 1580444"/>
                <a:gd name="connsiteY11" fmla="*/ 405138 h 1491853"/>
                <a:gd name="connsiteX12" fmla="*/ 1550175 w 1580444"/>
                <a:gd name="connsiteY12" fmla="*/ 495580 h 1491853"/>
                <a:gd name="connsiteX13" fmla="*/ 1458322 w 1580444"/>
                <a:gd name="connsiteY13" fmla="*/ 657688 h 1491853"/>
                <a:gd name="connsiteX14" fmla="*/ 1239259 w 1580444"/>
                <a:gd name="connsiteY14" fmla="*/ 657688 h 1491853"/>
                <a:gd name="connsiteX15" fmla="*/ 1133012 w 1580444"/>
                <a:gd name="connsiteY15" fmla="*/ 745939 h 1491853"/>
                <a:gd name="connsiteX16" fmla="*/ 1237853 w 1580444"/>
                <a:gd name="connsiteY16" fmla="*/ 827305 h 1491853"/>
                <a:gd name="connsiteX17" fmla="*/ 1488211 w 1580444"/>
                <a:gd name="connsiteY17" fmla="*/ 827305 h 1491853"/>
                <a:gd name="connsiteX18" fmla="*/ 1574585 w 1580444"/>
                <a:gd name="connsiteY18" fmla="*/ 908672 h 1491853"/>
                <a:gd name="connsiteX19" fmla="*/ 1393074 w 1580444"/>
                <a:gd name="connsiteY19" fmla="*/ 1097693 h 1491853"/>
                <a:gd name="connsiteX20" fmla="*/ 1228933 w 1580444"/>
                <a:gd name="connsiteY20" fmla="*/ 1100353 h 1491853"/>
                <a:gd name="connsiteX21" fmla="*/ 1136145 w 1580444"/>
                <a:gd name="connsiteY21" fmla="*/ 1185318 h 1491853"/>
                <a:gd name="connsiteX22" fmla="*/ 1232218 w 1580444"/>
                <a:gd name="connsiteY22" fmla="*/ 1275604 h 1491853"/>
                <a:gd name="connsiteX23" fmla="*/ 1451282 w 1580444"/>
                <a:gd name="connsiteY23" fmla="*/ 1277325 h 1491853"/>
                <a:gd name="connsiteX24" fmla="*/ 1575208 w 1580444"/>
                <a:gd name="connsiteY24" fmla="*/ 1405008 h 1491853"/>
                <a:gd name="connsiteX25" fmla="*/ 1484300 w 1580444"/>
                <a:gd name="connsiteY25" fmla="*/ 1491695 h 1491853"/>
                <a:gd name="connsiteX26" fmla="*/ 780166 w 1580444"/>
                <a:gd name="connsiteY26" fmla="*/ 1490130 h 1491853"/>
                <a:gd name="connsiteX27" fmla="*/ 776411 w 1580444"/>
                <a:gd name="connsiteY27" fmla="*/ 404825 h 1491853"/>
                <a:gd name="connsiteX28" fmla="*/ 823353 w 1580444"/>
                <a:gd name="connsiteY28" fmla="*/ 404825 h 1491853"/>
                <a:gd name="connsiteX29" fmla="*/ 906438 w 1580444"/>
                <a:gd name="connsiteY29" fmla="*/ 379163 h 1491853"/>
                <a:gd name="connsiteX30" fmla="*/ 884533 w 1580444"/>
                <a:gd name="connsiteY30" fmla="*/ 277455 h 1491853"/>
                <a:gd name="connsiteX31" fmla="*/ 851828 w 1580444"/>
                <a:gd name="connsiteY31" fmla="*/ 244283 h 1491853"/>
                <a:gd name="connsiteX32" fmla="*/ 714914 w 1580444"/>
                <a:gd name="connsiteY32" fmla="*/ 246317 h 1491853"/>
                <a:gd name="connsiteX33" fmla="*/ 659991 w 1580444"/>
                <a:gd name="connsiteY33" fmla="*/ 375095 h 1491853"/>
                <a:gd name="connsiteX34" fmla="*/ 769523 w 1580444"/>
                <a:gd name="connsiteY34" fmla="*/ 405138 h 1491853"/>
                <a:gd name="connsiteX35" fmla="*/ 776411 w 1580444"/>
                <a:gd name="connsiteY35" fmla="*/ 404825 h 149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80444" h="1491853">
                  <a:moveTo>
                    <a:pt x="780009" y="1492477"/>
                  </a:moveTo>
                  <a:cubicBezTo>
                    <a:pt x="540290" y="1492477"/>
                    <a:pt x="300570" y="1492477"/>
                    <a:pt x="60228" y="1492477"/>
                  </a:cubicBezTo>
                  <a:cubicBezTo>
                    <a:pt x="21110" y="1492477"/>
                    <a:pt x="-3615" y="1489974"/>
                    <a:pt x="-2362" y="1439432"/>
                  </a:cubicBezTo>
                  <a:cubicBezTo>
                    <a:pt x="767" y="1163256"/>
                    <a:pt x="924" y="887079"/>
                    <a:pt x="2330" y="611058"/>
                  </a:cubicBezTo>
                  <a:cubicBezTo>
                    <a:pt x="3113" y="468667"/>
                    <a:pt x="64919" y="406703"/>
                    <a:pt x="206686" y="404199"/>
                  </a:cubicBezTo>
                  <a:cubicBezTo>
                    <a:pt x="217015" y="404199"/>
                    <a:pt x="227498" y="404199"/>
                    <a:pt x="237981" y="404199"/>
                  </a:cubicBezTo>
                  <a:cubicBezTo>
                    <a:pt x="292590" y="402634"/>
                    <a:pt x="351424" y="413431"/>
                    <a:pt x="400716" y="396532"/>
                  </a:cubicBezTo>
                  <a:cubicBezTo>
                    <a:pt x="466904" y="373843"/>
                    <a:pt x="431228" y="300301"/>
                    <a:pt x="446875" y="250854"/>
                  </a:cubicBezTo>
                  <a:cubicBezTo>
                    <a:pt x="493817" y="100639"/>
                    <a:pt x="649195" y="-9988"/>
                    <a:pt x="805199" y="1434"/>
                  </a:cubicBezTo>
                  <a:cubicBezTo>
                    <a:pt x="978887" y="14110"/>
                    <a:pt x="1120027" y="142261"/>
                    <a:pt x="1132389" y="312662"/>
                  </a:cubicBezTo>
                  <a:cubicBezTo>
                    <a:pt x="1138177" y="390899"/>
                    <a:pt x="1168375" y="410771"/>
                    <a:pt x="1238632" y="405138"/>
                  </a:cubicBezTo>
                  <a:cubicBezTo>
                    <a:pt x="1290739" y="401758"/>
                    <a:pt x="1343003" y="401758"/>
                    <a:pt x="1395106" y="405138"/>
                  </a:cubicBezTo>
                  <a:cubicBezTo>
                    <a:pt x="1461608" y="408580"/>
                    <a:pt x="1516687" y="436433"/>
                    <a:pt x="1550175" y="495580"/>
                  </a:cubicBezTo>
                  <a:cubicBezTo>
                    <a:pt x="1608382" y="598853"/>
                    <a:pt x="1574272" y="657531"/>
                    <a:pt x="1458322" y="657688"/>
                  </a:cubicBezTo>
                  <a:cubicBezTo>
                    <a:pt x="1385250" y="657688"/>
                    <a:pt x="1312335" y="657688"/>
                    <a:pt x="1239259" y="657688"/>
                  </a:cubicBezTo>
                  <a:cubicBezTo>
                    <a:pt x="1180268" y="657688"/>
                    <a:pt x="1131763" y="681941"/>
                    <a:pt x="1133012" y="745939"/>
                  </a:cubicBezTo>
                  <a:cubicBezTo>
                    <a:pt x="1134265" y="806181"/>
                    <a:pt x="1182304" y="826836"/>
                    <a:pt x="1237853" y="827305"/>
                  </a:cubicBezTo>
                  <a:cubicBezTo>
                    <a:pt x="1321251" y="827305"/>
                    <a:pt x="1404653" y="829340"/>
                    <a:pt x="1488211" y="827305"/>
                  </a:cubicBezTo>
                  <a:cubicBezTo>
                    <a:pt x="1546106" y="826054"/>
                    <a:pt x="1572393" y="846865"/>
                    <a:pt x="1574585" y="908672"/>
                  </a:cubicBezTo>
                  <a:cubicBezTo>
                    <a:pt x="1581156" y="1098006"/>
                    <a:pt x="1583188" y="1097693"/>
                    <a:pt x="1393074" y="1097693"/>
                  </a:cubicBezTo>
                  <a:cubicBezTo>
                    <a:pt x="1338308" y="1097693"/>
                    <a:pt x="1283542" y="1097693"/>
                    <a:pt x="1228933" y="1100353"/>
                  </a:cubicBezTo>
                  <a:cubicBezTo>
                    <a:pt x="1176982" y="1103639"/>
                    <a:pt x="1136924" y="1126484"/>
                    <a:pt x="1136145" y="1185318"/>
                  </a:cubicBezTo>
                  <a:cubicBezTo>
                    <a:pt x="1136145" y="1247908"/>
                    <a:pt x="1177139" y="1273100"/>
                    <a:pt x="1232218" y="1275604"/>
                  </a:cubicBezTo>
                  <a:cubicBezTo>
                    <a:pt x="1305134" y="1279046"/>
                    <a:pt x="1378210" y="1277012"/>
                    <a:pt x="1451282" y="1277325"/>
                  </a:cubicBezTo>
                  <a:cubicBezTo>
                    <a:pt x="1575051" y="1277325"/>
                    <a:pt x="1572236" y="1278734"/>
                    <a:pt x="1575208" y="1405008"/>
                  </a:cubicBezTo>
                  <a:cubicBezTo>
                    <a:pt x="1576774" y="1474796"/>
                    <a:pt x="1552520" y="1492947"/>
                    <a:pt x="1484300" y="1491695"/>
                  </a:cubicBezTo>
                  <a:cubicBezTo>
                    <a:pt x="1249588" y="1487470"/>
                    <a:pt x="1014877" y="1490130"/>
                    <a:pt x="780166" y="1490130"/>
                  </a:cubicBezTo>
                  <a:close/>
                  <a:moveTo>
                    <a:pt x="776411" y="404825"/>
                  </a:moveTo>
                  <a:cubicBezTo>
                    <a:pt x="792058" y="404825"/>
                    <a:pt x="807705" y="405921"/>
                    <a:pt x="823353" y="404825"/>
                  </a:cubicBezTo>
                  <a:cubicBezTo>
                    <a:pt x="852925" y="402009"/>
                    <a:pt x="890947" y="415935"/>
                    <a:pt x="906438" y="379163"/>
                  </a:cubicBezTo>
                  <a:cubicBezTo>
                    <a:pt x="921929" y="342392"/>
                    <a:pt x="907377" y="307811"/>
                    <a:pt x="884533" y="277455"/>
                  </a:cubicBezTo>
                  <a:cubicBezTo>
                    <a:pt x="875300" y="264906"/>
                    <a:pt x="864190" y="253734"/>
                    <a:pt x="851828" y="244283"/>
                  </a:cubicBezTo>
                  <a:cubicBezTo>
                    <a:pt x="811617" y="211924"/>
                    <a:pt x="754189" y="212769"/>
                    <a:pt x="714914" y="246317"/>
                  </a:cubicBezTo>
                  <a:cubicBezTo>
                    <a:pt x="672510" y="277612"/>
                    <a:pt x="645753" y="325649"/>
                    <a:pt x="659991" y="375095"/>
                  </a:cubicBezTo>
                  <a:cubicBezTo>
                    <a:pt x="675638" y="428296"/>
                    <a:pt x="731344" y="397002"/>
                    <a:pt x="769523" y="405138"/>
                  </a:cubicBezTo>
                  <a:cubicBezTo>
                    <a:pt x="771872" y="405216"/>
                    <a:pt x="774061" y="405107"/>
                    <a:pt x="776411" y="40482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56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90909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Placeholder 1">
            <a:extLst>
              <a:ext uri="{FF2B5EF4-FFF2-40B4-BE49-F238E27FC236}">
                <a16:creationId xmlns:a16="http://schemas.microsoft.com/office/drawing/2014/main" id="{D1A4C2C1-7CCA-4810-98A9-AD2A7B8220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1247" y="321906"/>
            <a:ext cx="3125185" cy="543181"/>
          </a:xfrm>
          <a:prstGeom prst="rect">
            <a:avLst/>
          </a:prstGeom>
        </p:spPr>
        <p:txBody>
          <a:bodyPr anchor="ctr" anchorCtr="1"/>
          <a:lstStyle/>
          <a:p>
            <a:pPr marL="0" lvl="0" indent="0">
              <a:buNone/>
            </a:pPr>
            <a:r>
              <a:rPr lang="fa-IR" sz="3600" b="1" dirty="0">
                <a:solidFill>
                  <a:srgbClr val="C00000"/>
                </a:solidFill>
                <a:latin typeface="Arial"/>
                <a:cs typeface="B Nazanin" panose="00000700000000000000" pitchFamily="2" charset="-78"/>
              </a:rPr>
              <a:t>منابع</a:t>
            </a:r>
            <a:endParaRPr lang="en-US" sz="3600" b="1" dirty="0">
              <a:solidFill>
                <a:srgbClr val="C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0" name="Forma libre: forma 39">
            <a:extLst>
              <a:ext uri="{FF2B5EF4-FFF2-40B4-BE49-F238E27FC236}">
                <a16:creationId xmlns:a16="http://schemas.microsoft.com/office/drawing/2014/main" id="{AE7C93B3-2297-49EC-8E8D-261780EA1E3E}"/>
              </a:ext>
            </a:extLst>
          </p:cNvPr>
          <p:cNvSpPr/>
          <p:nvPr/>
        </p:nvSpPr>
        <p:spPr>
          <a:xfrm>
            <a:off x="583964" y="1903675"/>
            <a:ext cx="1231002" cy="1169145"/>
          </a:xfrm>
          <a:custGeom>
            <a:avLst/>
            <a:gdLst>
              <a:gd name="connsiteX0" fmla="*/ 510242 w 1024651"/>
              <a:gd name="connsiteY0" fmla="*/ 973503 h 973163"/>
              <a:gd name="connsiteX1" fmla="*/ 73020 w 1024651"/>
              <a:gd name="connsiteY1" fmla="*/ 973503 h 973163"/>
              <a:gd name="connsiteX2" fmla="*/ -1628 w 1024651"/>
              <a:gd name="connsiteY2" fmla="*/ 899495 h 973163"/>
              <a:gd name="connsiteX3" fmla="*/ -1628 w 1024651"/>
              <a:gd name="connsiteY3" fmla="*/ 265417 h 973163"/>
              <a:gd name="connsiteX4" fmla="*/ 69288 w 1024651"/>
              <a:gd name="connsiteY4" fmla="*/ 194715 h 973163"/>
              <a:gd name="connsiteX5" fmla="*/ 194164 w 1024651"/>
              <a:gd name="connsiteY5" fmla="*/ 195461 h 973163"/>
              <a:gd name="connsiteX6" fmla="*/ 211332 w 1024651"/>
              <a:gd name="connsiteY6" fmla="*/ 181491 h 973163"/>
              <a:gd name="connsiteX7" fmla="*/ 327782 w 1024651"/>
              <a:gd name="connsiteY7" fmla="*/ 28890 h 973163"/>
              <a:gd name="connsiteX8" fmla="*/ 468440 w 1024651"/>
              <a:gd name="connsiteY8" fmla="*/ 2124 h 973163"/>
              <a:gd name="connsiteX9" fmla="*/ 617735 w 1024651"/>
              <a:gd name="connsiteY9" fmla="*/ 9269 h 973163"/>
              <a:gd name="connsiteX10" fmla="*/ 763192 w 1024651"/>
              <a:gd name="connsiteY10" fmla="*/ 65468 h 973163"/>
              <a:gd name="connsiteX11" fmla="*/ 805847 w 1024651"/>
              <a:gd name="connsiteY11" fmla="*/ 150779 h 973163"/>
              <a:gd name="connsiteX12" fmla="*/ 851169 w 1024651"/>
              <a:gd name="connsiteY12" fmla="*/ 195781 h 973163"/>
              <a:gd name="connsiteX13" fmla="*/ 954609 w 1024651"/>
              <a:gd name="connsiteY13" fmla="*/ 195781 h 973163"/>
              <a:gd name="connsiteX14" fmla="*/ 1022645 w 1024651"/>
              <a:gd name="connsiteY14" fmla="*/ 264457 h 973163"/>
              <a:gd name="connsiteX15" fmla="*/ 1022645 w 1024651"/>
              <a:gd name="connsiteY15" fmla="*/ 904294 h 973163"/>
              <a:gd name="connsiteX16" fmla="*/ 960154 w 1024651"/>
              <a:gd name="connsiteY16" fmla="*/ 973642 h 973163"/>
              <a:gd name="connsiteX17" fmla="*/ 952689 w 1024651"/>
              <a:gd name="connsiteY17" fmla="*/ 973610 h 973163"/>
              <a:gd name="connsiteX18" fmla="*/ 826855 w 1024651"/>
              <a:gd name="connsiteY18" fmla="*/ 585868 h 973163"/>
              <a:gd name="connsiteX19" fmla="*/ 520160 w 1024651"/>
              <a:gd name="connsiteY19" fmla="*/ 267134 h 973163"/>
              <a:gd name="connsiteX20" fmla="*/ 508750 w 1024651"/>
              <a:gd name="connsiteY20" fmla="*/ 267123 h 973163"/>
              <a:gd name="connsiteX21" fmla="*/ 193523 w 1024651"/>
              <a:gd name="connsiteY21" fmla="*/ 585548 h 973163"/>
              <a:gd name="connsiteX22" fmla="*/ 508216 w 1024651"/>
              <a:gd name="connsiteY22" fmla="*/ 900242 h 973163"/>
              <a:gd name="connsiteX23" fmla="*/ 826855 w 1024651"/>
              <a:gd name="connsiteY23" fmla="*/ 585868 h 973163"/>
              <a:gd name="connsiteX24" fmla="*/ 506937 w 1024651"/>
              <a:gd name="connsiteY24" fmla="*/ 195781 h 973163"/>
              <a:gd name="connsiteX25" fmla="*/ 707632 w 1024651"/>
              <a:gd name="connsiteY25" fmla="*/ 195781 h 973163"/>
              <a:gd name="connsiteX26" fmla="*/ 725868 w 1024651"/>
              <a:gd name="connsiteY26" fmla="*/ 189277 h 973163"/>
              <a:gd name="connsiteX27" fmla="*/ 689717 w 1024651"/>
              <a:gd name="connsiteY27" fmla="*/ 111323 h 973163"/>
              <a:gd name="connsiteX28" fmla="*/ 525278 w 1024651"/>
              <a:gd name="connsiteY28" fmla="*/ 76985 h 973163"/>
              <a:gd name="connsiteX29" fmla="*/ 420985 w 1024651"/>
              <a:gd name="connsiteY29" fmla="*/ 85623 h 973163"/>
              <a:gd name="connsiteX30" fmla="*/ 331727 w 1024651"/>
              <a:gd name="connsiteY30" fmla="*/ 111003 h 973163"/>
              <a:gd name="connsiteX31" fmla="*/ 289072 w 1024651"/>
              <a:gd name="connsiteY31" fmla="*/ 172747 h 973163"/>
              <a:gd name="connsiteX32" fmla="*/ 314345 w 1024651"/>
              <a:gd name="connsiteY32" fmla="*/ 196314 h 973163"/>
              <a:gd name="connsiteX33" fmla="*/ 507469 w 1024651"/>
              <a:gd name="connsiteY33" fmla="*/ 195781 h 97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24651" h="973163">
                <a:moveTo>
                  <a:pt x="510242" y="973503"/>
                </a:moveTo>
                <a:cubicBezTo>
                  <a:pt x="364573" y="973503"/>
                  <a:pt x="218903" y="972863"/>
                  <a:pt x="73020" y="973503"/>
                </a:cubicBezTo>
                <a:cubicBezTo>
                  <a:pt x="30364" y="973503"/>
                  <a:pt x="-1628" y="947376"/>
                  <a:pt x="-1628" y="899495"/>
                </a:cubicBezTo>
                <a:cubicBezTo>
                  <a:pt x="79" y="688136"/>
                  <a:pt x="79" y="476776"/>
                  <a:pt x="-1628" y="265417"/>
                </a:cubicBezTo>
                <a:cubicBezTo>
                  <a:pt x="-1628" y="223828"/>
                  <a:pt x="28339" y="191836"/>
                  <a:pt x="69288" y="194715"/>
                </a:cubicBezTo>
                <a:cubicBezTo>
                  <a:pt x="110237" y="197594"/>
                  <a:pt x="152467" y="195355"/>
                  <a:pt x="194164" y="195461"/>
                </a:cubicBezTo>
                <a:cubicBezTo>
                  <a:pt x="203974" y="195461"/>
                  <a:pt x="212292" y="195461"/>
                  <a:pt x="211332" y="181491"/>
                </a:cubicBezTo>
                <a:cubicBezTo>
                  <a:pt x="204294" y="84343"/>
                  <a:pt x="266038" y="52351"/>
                  <a:pt x="327782" y="28890"/>
                </a:cubicBezTo>
                <a:cubicBezTo>
                  <a:pt x="372785" y="11722"/>
                  <a:pt x="420239" y="6710"/>
                  <a:pt x="468440" y="2124"/>
                </a:cubicBezTo>
                <a:cubicBezTo>
                  <a:pt x="518346" y="-1374"/>
                  <a:pt x="568468" y="1026"/>
                  <a:pt x="617735" y="9269"/>
                </a:cubicBezTo>
                <a:cubicBezTo>
                  <a:pt x="670308" y="15134"/>
                  <a:pt x="720322" y="34489"/>
                  <a:pt x="763192" y="65468"/>
                </a:cubicBezTo>
                <a:cubicBezTo>
                  <a:pt x="791238" y="84556"/>
                  <a:pt x="807446" y="116857"/>
                  <a:pt x="805847" y="150779"/>
                </a:cubicBezTo>
                <a:cubicBezTo>
                  <a:pt x="804461" y="195675"/>
                  <a:pt x="805847" y="195781"/>
                  <a:pt x="851169" y="195781"/>
                </a:cubicBezTo>
                <a:cubicBezTo>
                  <a:pt x="885613" y="195781"/>
                  <a:pt x="920165" y="196528"/>
                  <a:pt x="954609" y="195781"/>
                </a:cubicBezTo>
                <a:cubicBezTo>
                  <a:pt x="1000677" y="194608"/>
                  <a:pt x="1022538" y="222121"/>
                  <a:pt x="1022645" y="264457"/>
                </a:cubicBezTo>
                <a:cubicBezTo>
                  <a:pt x="1023498" y="477736"/>
                  <a:pt x="1022645" y="691015"/>
                  <a:pt x="1022645" y="904294"/>
                </a:cubicBezTo>
                <a:cubicBezTo>
                  <a:pt x="1024565" y="940701"/>
                  <a:pt x="996519" y="971754"/>
                  <a:pt x="960154" y="973642"/>
                </a:cubicBezTo>
                <a:cubicBezTo>
                  <a:pt x="957702" y="973769"/>
                  <a:pt x="955143" y="973759"/>
                  <a:pt x="952689" y="973610"/>
                </a:cubicBezTo>
                <a:close/>
                <a:moveTo>
                  <a:pt x="826855" y="585868"/>
                </a:moveTo>
                <a:cubicBezTo>
                  <a:pt x="830160" y="413155"/>
                  <a:pt x="692915" y="270461"/>
                  <a:pt x="520160" y="267134"/>
                </a:cubicBezTo>
                <a:cubicBezTo>
                  <a:pt x="516321" y="267059"/>
                  <a:pt x="512589" y="267059"/>
                  <a:pt x="508750" y="267123"/>
                </a:cubicBezTo>
                <a:cubicBezTo>
                  <a:pt x="325116" y="269149"/>
                  <a:pt x="194376" y="408954"/>
                  <a:pt x="193523" y="585548"/>
                </a:cubicBezTo>
                <a:cubicBezTo>
                  <a:pt x="192670" y="762143"/>
                  <a:pt x="341325" y="899068"/>
                  <a:pt x="508216" y="900242"/>
                </a:cubicBezTo>
                <a:cubicBezTo>
                  <a:pt x="684065" y="901521"/>
                  <a:pt x="828028" y="755105"/>
                  <a:pt x="826855" y="585868"/>
                </a:cubicBezTo>
                <a:close/>
                <a:moveTo>
                  <a:pt x="506937" y="195781"/>
                </a:moveTo>
                <a:cubicBezTo>
                  <a:pt x="573907" y="195781"/>
                  <a:pt x="640768" y="195781"/>
                  <a:pt x="707632" y="195781"/>
                </a:cubicBezTo>
                <a:cubicBezTo>
                  <a:pt x="714136" y="195781"/>
                  <a:pt x="722348" y="199087"/>
                  <a:pt x="725868" y="189277"/>
                </a:cubicBezTo>
                <a:cubicBezTo>
                  <a:pt x="736425" y="157818"/>
                  <a:pt x="720536" y="123586"/>
                  <a:pt x="689717" y="111323"/>
                </a:cubicBezTo>
                <a:cubicBezTo>
                  <a:pt x="637356" y="88075"/>
                  <a:pt x="581371" y="82637"/>
                  <a:pt x="525278" y="76985"/>
                </a:cubicBezTo>
                <a:cubicBezTo>
                  <a:pt x="489981" y="73359"/>
                  <a:pt x="455642" y="81890"/>
                  <a:pt x="420985" y="85623"/>
                </a:cubicBezTo>
                <a:cubicBezTo>
                  <a:pt x="390060" y="89025"/>
                  <a:pt x="359880" y="97609"/>
                  <a:pt x="331727" y="111003"/>
                </a:cubicBezTo>
                <a:cubicBezTo>
                  <a:pt x="305601" y="123267"/>
                  <a:pt x="286406" y="138729"/>
                  <a:pt x="289072" y="172747"/>
                </a:cubicBezTo>
                <a:cubicBezTo>
                  <a:pt x="290458" y="191942"/>
                  <a:pt x="296324" y="196528"/>
                  <a:pt x="314345" y="196314"/>
                </a:cubicBezTo>
                <a:cubicBezTo>
                  <a:pt x="378863" y="195248"/>
                  <a:pt x="443166" y="195781"/>
                  <a:pt x="507469" y="195781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1" name="Forma libre: forma 40">
            <a:extLst>
              <a:ext uri="{FF2B5EF4-FFF2-40B4-BE49-F238E27FC236}">
                <a16:creationId xmlns:a16="http://schemas.microsoft.com/office/drawing/2014/main" id="{B82298F8-2300-42D6-B1A4-662B7BCA6A08}"/>
              </a:ext>
            </a:extLst>
          </p:cNvPr>
          <p:cNvSpPr/>
          <p:nvPr/>
        </p:nvSpPr>
        <p:spPr>
          <a:xfrm>
            <a:off x="597170" y="5038792"/>
            <a:ext cx="1204891" cy="1205105"/>
          </a:xfrm>
          <a:custGeom>
            <a:avLst/>
            <a:gdLst>
              <a:gd name="connsiteX0" fmla="*/ -355 w 1002917"/>
              <a:gd name="connsiteY0" fmla="*/ 803191 h 1003095"/>
              <a:gd name="connsiteX1" fmla="*/ 64801 w 1002917"/>
              <a:gd name="connsiteY1" fmla="*/ 654429 h 1003095"/>
              <a:gd name="connsiteX2" fmla="*/ 205673 w 1002917"/>
              <a:gd name="connsiteY2" fmla="*/ 513878 h 1003095"/>
              <a:gd name="connsiteX3" fmla="*/ 204712 w 1002917"/>
              <a:gd name="connsiteY3" fmla="*/ 489031 h 1003095"/>
              <a:gd name="connsiteX4" fmla="*/ 63842 w 1002917"/>
              <a:gd name="connsiteY4" fmla="*/ 348800 h 1003095"/>
              <a:gd name="connsiteX5" fmla="*/ 1245 w 1002917"/>
              <a:gd name="connsiteY5" fmla="*/ 168792 h 1003095"/>
              <a:gd name="connsiteX6" fmla="*/ 166749 w 1002917"/>
              <a:gd name="connsiteY6" fmla="*/ 5421 h 1003095"/>
              <a:gd name="connsiteX7" fmla="*/ 355075 w 1002917"/>
              <a:gd name="connsiteY7" fmla="*/ 74843 h 1003095"/>
              <a:gd name="connsiteX8" fmla="*/ 486027 w 1002917"/>
              <a:gd name="connsiteY8" fmla="*/ 206010 h 1003095"/>
              <a:gd name="connsiteX9" fmla="*/ 514180 w 1002917"/>
              <a:gd name="connsiteY9" fmla="*/ 206010 h 1003095"/>
              <a:gd name="connsiteX10" fmla="*/ 657184 w 1002917"/>
              <a:gd name="connsiteY10" fmla="*/ 62260 h 1003095"/>
              <a:gd name="connsiteX11" fmla="*/ 806479 w 1002917"/>
              <a:gd name="connsiteY11" fmla="*/ 835 h 1003095"/>
              <a:gd name="connsiteX12" fmla="*/ 993951 w 1002917"/>
              <a:gd name="connsiteY12" fmla="*/ 151730 h 1003095"/>
              <a:gd name="connsiteX13" fmla="*/ 936472 w 1002917"/>
              <a:gd name="connsiteY13" fmla="*/ 349013 h 1003095"/>
              <a:gd name="connsiteX14" fmla="*/ 797308 w 1002917"/>
              <a:gd name="connsiteY14" fmla="*/ 488178 h 1003095"/>
              <a:gd name="connsiteX15" fmla="*/ 797308 w 1002917"/>
              <a:gd name="connsiteY15" fmla="*/ 517504 h 1003095"/>
              <a:gd name="connsiteX16" fmla="*/ 951936 w 1002917"/>
              <a:gd name="connsiteY16" fmla="*/ 674477 h 1003095"/>
              <a:gd name="connsiteX17" fmla="*/ 1000349 w 1002917"/>
              <a:gd name="connsiteY17" fmla="*/ 822066 h 1003095"/>
              <a:gd name="connsiteX18" fmla="*/ 786324 w 1002917"/>
              <a:gd name="connsiteY18" fmla="*/ 1002958 h 1003095"/>
              <a:gd name="connsiteX19" fmla="*/ 742709 w 1002917"/>
              <a:gd name="connsiteY19" fmla="*/ 994289 h 1003095"/>
              <a:gd name="connsiteX20" fmla="*/ 653132 w 1002917"/>
              <a:gd name="connsiteY20" fmla="*/ 938090 h 1003095"/>
              <a:gd name="connsiteX21" fmla="*/ 516953 w 1002917"/>
              <a:gd name="connsiteY21" fmla="*/ 801484 h 1003095"/>
              <a:gd name="connsiteX22" fmla="*/ 483895 w 1002917"/>
              <a:gd name="connsiteY22" fmla="*/ 802018 h 1003095"/>
              <a:gd name="connsiteX23" fmla="*/ 346330 w 1002917"/>
              <a:gd name="connsiteY23" fmla="*/ 940009 h 1003095"/>
              <a:gd name="connsiteX24" fmla="*/ 54671 w 1002917"/>
              <a:gd name="connsiteY24" fmla="*/ 942888 h 1003095"/>
              <a:gd name="connsiteX25" fmla="*/ -355 w 1002917"/>
              <a:gd name="connsiteY25" fmla="*/ 803191 h 1003095"/>
              <a:gd name="connsiteX26" fmla="*/ 945217 w 1002917"/>
              <a:gd name="connsiteY26" fmla="*/ 809162 h 1003095"/>
              <a:gd name="connsiteX27" fmla="*/ 901389 w 1002917"/>
              <a:gd name="connsiteY27" fmla="*/ 698684 h 1003095"/>
              <a:gd name="connsiteX28" fmla="*/ 615701 w 1002917"/>
              <a:gd name="connsiteY28" fmla="*/ 411504 h 1003095"/>
              <a:gd name="connsiteX29" fmla="*/ 602585 w 1002917"/>
              <a:gd name="connsiteY29" fmla="*/ 405319 h 1003095"/>
              <a:gd name="connsiteX30" fmla="*/ 598105 w 1002917"/>
              <a:gd name="connsiteY30" fmla="*/ 417262 h 1003095"/>
              <a:gd name="connsiteX31" fmla="*/ 630738 w 1002917"/>
              <a:gd name="connsiteY31" fmla="*/ 514411 h 1003095"/>
              <a:gd name="connsiteX32" fmla="*/ 634790 w 1002917"/>
              <a:gd name="connsiteY32" fmla="*/ 518676 h 1003095"/>
              <a:gd name="connsiteX33" fmla="*/ 634683 w 1002917"/>
              <a:gd name="connsiteY33" fmla="*/ 556832 h 1003095"/>
              <a:gd name="connsiteX34" fmla="*/ 634150 w 1002917"/>
              <a:gd name="connsiteY34" fmla="*/ 557387 h 1003095"/>
              <a:gd name="connsiteX35" fmla="*/ 555770 w 1002917"/>
              <a:gd name="connsiteY35" fmla="*/ 635980 h 1003095"/>
              <a:gd name="connsiteX36" fmla="*/ 515140 w 1002917"/>
              <a:gd name="connsiteY36" fmla="*/ 635980 h 1003095"/>
              <a:gd name="connsiteX37" fmla="*/ 367871 w 1002917"/>
              <a:gd name="connsiteY37" fmla="*/ 488498 h 1003095"/>
              <a:gd name="connsiteX38" fmla="*/ 364992 w 1002917"/>
              <a:gd name="connsiteY38" fmla="*/ 448188 h 1003095"/>
              <a:gd name="connsiteX39" fmla="*/ 367871 w 1002917"/>
              <a:gd name="connsiteY39" fmla="*/ 445308 h 1003095"/>
              <a:gd name="connsiteX40" fmla="*/ 445078 w 1002917"/>
              <a:gd name="connsiteY40" fmla="*/ 367995 h 1003095"/>
              <a:gd name="connsiteX41" fmla="*/ 469924 w 1002917"/>
              <a:gd name="connsiteY41" fmla="*/ 359997 h 1003095"/>
              <a:gd name="connsiteX42" fmla="*/ 529963 w 1002917"/>
              <a:gd name="connsiteY42" fmla="*/ 361810 h 1003095"/>
              <a:gd name="connsiteX43" fmla="*/ 553211 w 1002917"/>
              <a:gd name="connsiteY43" fmla="*/ 355731 h 1003095"/>
              <a:gd name="connsiteX44" fmla="*/ 538921 w 1002917"/>
              <a:gd name="connsiteY44" fmla="*/ 334937 h 1003095"/>
              <a:gd name="connsiteX45" fmla="*/ 315617 w 1002917"/>
              <a:gd name="connsiteY45" fmla="*/ 111954 h 1003095"/>
              <a:gd name="connsiteX46" fmla="*/ 159817 w 1002917"/>
              <a:gd name="connsiteY46" fmla="*/ 61833 h 1003095"/>
              <a:gd name="connsiteX47" fmla="*/ 56164 w 1002917"/>
              <a:gd name="connsiteY47" fmla="*/ 169645 h 1003095"/>
              <a:gd name="connsiteX48" fmla="*/ 102125 w 1002917"/>
              <a:gd name="connsiteY48" fmla="*/ 311263 h 1003095"/>
              <a:gd name="connsiteX49" fmla="*/ 322549 w 1002917"/>
              <a:gd name="connsiteY49" fmla="*/ 531367 h 1003095"/>
              <a:gd name="connsiteX50" fmla="*/ 697601 w 1002917"/>
              <a:gd name="connsiteY50" fmla="*/ 906311 h 1003095"/>
              <a:gd name="connsiteX51" fmla="*/ 852654 w 1002917"/>
              <a:gd name="connsiteY51" fmla="*/ 939796 h 1003095"/>
              <a:gd name="connsiteX52" fmla="*/ 945217 w 1002917"/>
              <a:gd name="connsiteY52" fmla="*/ 809162 h 1003095"/>
              <a:gd name="connsiteX53" fmla="*/ 821623 w 1002917"/>
              <a:gd name="connsiteY53" fmla="*/ 299533 h 1003095"/>
              <a:gd name="connsiteX54" fmla="*/ 841776 w 1002917"/>
              <a:gd name="connsiteY54" fmla="*/ 280337 h 1003095"/>
              <a:gd name="connsiteX55" fmla="*/ 825034 w 1002917"/>
              <a:gd name="connsiteY55" fmla="*/ 261729 h 1003095"/>
              <a:gd name="connsiteX56" fmla="*/ 821516 w 1002917"/>
              <a:gd name="connsiteY56" fmla="*/ 261889 h 1003095"/>
              <a:gd name="connsiteX57" fmla="*/ 802427 w 1002917"/>
              <a:gd name="connsiteY57" fmla="*/ 278130 h 1003095"/>
              <a:gd name="connsiteX58" fmla="*/ 802534 w 1002917"/>
              <a:gd name="connsiteY58" fmla="*/ 281617 h 1003095"/>
              <a:gd name="connsiteX59" fmla="*/ 817143 w 1002917"/>
              <a:gd name="connsiteY59" fmla="*/ 299671 h 1003095"/>
              <a:gd name="connsiteX60" fmla="*/ 821623 w 1002917"/>
              <a:gd name="connsiteY60" fmla="*/ 299533 h 1003095"/>
              <a:gd name="connsiteX61" fmla="*/ 192450 w 1002917"/>
              <a:gd name="connsiteY61" fmla="*/ 836675 h 1003095"/>
              <a:gd name="connsiteX62" fmla="*/ 209937 w 1002917"/>
              <a:gd name="connsiteY62" fmla="*/ 859390 h 1003095"/>
              <a:gd name="connsiteX63" fmla="*/ 229773 w 1002917"/>
              <a:gd name="connsiteY63" fmla="*/ 840845 h 1003095"/>
              <a:gd name="connsiteX64" fmla="*/ 229773 w 1002917"/>
              <a:gd name="connsiteY64" fmla="*/ 839981 h 1003095"/>
              <a:gd name="connsiteX65" fmla="*/ 213030 w 1002917"/>
              <a:gd name="connsiteY65" fmla="*/ 818205 h 1003095"/>
              <a:gd name="connsiteX66" fmla="*/ 212284 w 1002917"/>
              <a:gd name="connsiteY66" fmla="*/ 818120 h 1003095"/>
              <a:gd name="connsiteX67" fmla="*/ 192450 w 1002917"/>
              <a:gd name="connsiteY67" fmla="*/ 836675 h 100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002917" h="1003095">
                <a:moveTo>
                  <a:pt x="-355" y="803191"/>
                </a:moveTo>
                <a:cubicBezTo>
                  <a:pt x="-2381" y="743153"/>
                  <a:pt x="24066" y="695591"/>
                  <a:pt x="64801" y="654429"/>
                </a:cubicBezTo>
                <a:cubicBezTo>
                  <a:pt x="111509" y="607294"/>
                  <a:pt x="158218" y="560159"/>
                  <a:pt x="205673" y="513878"/>
                </a:cubicBezTo>
                <a:cubicBezTo>
                  <a:pt x="216337" y="503214"/>
                  <a:pt x="213351" y="497562"/>
                  <a:pt x="204712" y="489031"/>
                </a:cubicBezTo>
                <a:cubicBezTo>
                  <a:pt x="157578" y="442323"/>
                  <a:pt x="111616" y="394655"/>
                  <a:pt x="63842" y="348800"/>
                </a:cubicBezTo>
                <a:cubicBezTo>
                  <a:pt x="13295" y="303606"/>
                  <a:pt x="-10272" y="235570"/>
                  <a:pt x="1245" y="168792"/>
                </a:cubicBezTo>
                <a:cubicBezTo>
                  <a:pt x="14361" y="83801"/>
                  <a:pt x="81651" y="17439"/>
                  <a:pt x="166749" y="5421"/>
                </a:cubicBezTo>
                <a:cubicBezTo>
                  <a:pt x="243103" y="-5243"/>
                  <a:pt x="302928" y="22803"/>
                  <a:pt x="355075" y="74843"/>
                </a:cubicBezTo>
                <a:cubicBezTo>
                  <a:pt x="398797" y="118459"/>
                  <a:pt x="442839" y="161861"/>
                  <a:pt x="486027" y="206010"/>
                </a:cubicBezTo>
                <a:cubicBezTo>
                  <a:pt x="496691" y="216673"/>
                  <a:pt x="503303" y="216673"/>
                  <a:pt x="514180" y="206010"/>
                </a:cubicBezTo>
                <a:cubicBezTo>
                  <a:pt x="561315" y="157489"/>
                  <a:pt x="609196" y="110034"/>
                  <a:pt x="657184" y="62260"/>
                </a:cubicBezTo>
                <a:cubicBezTo>
                  <a:pt x="698347" y="21523"/>
                  <a:pt x="749000" y="-2257"/>
                  <a:pt x="806479" y="835"/>
                </a:cubicBezTo>
                <a:cubicBezTo>
                  <a:pt x="893816" y="5634"/>
                  <a:pt x="968678" y="54795"/>
                  <a:pt x="993951" y="151730"/>
                </a:cubicBezTo>
                <a:cubicBezTo>
                  <a:pt x="1014213" y="229044"/>
                  <a:pt x="989580" y="293667"/>
                  <a:pt x="936472" y="349013"/>
                </a:cubicBezTo>
                <a:cubicBezTo>
                  <a:pt x="891150" y="396361"/>
                  <a:pt x="844337" y="442429"/>
                  <a:pt x="797308" y="488178"/>
                </a:cubicBezTo>
                <a:cubicBezTo>
                  <a:pt x="785791" y="499482"/>
                  <a:pt x="785897" y="505986"/>
                  <a:pt x="797308" y="517504"/>
                </a:cubicBezTo>
                <a:cubicBezTo>
                  <a:pt x="849242" y="569543"/>
                  <a:pt x="903948" y="619024"/>
                  <a:pt x="951936" y="674477"/>
                </a:cubicBezTo>
                <a:cubicBezTo>
                  <a:pt x="988193" y="714659"/>
                  <a:pt x="1005681" y="768245"/>
                  <a:pt x="1000349" y="822066"/>
                </a:cubicBezTo>
                <a:cubicBezTo>
                  <a:pt x="991178" y="931115"/>
                  <a:pt x="895416" y="1012097"/>
                  <a:pt x="786324" y="1002958"/>
                </a:cubicBezTo>
                <a:cubicBezTo>
                  <a:pt x="771501" y="1001721"/>
                  <a:pt x="756892" y="998810"/>
                  <a:pt x="742709" y="994289"/>
                </a:cubicBezTo>
                <a:cubicBezTo>
                  <a:pt x="708797" y="983017"/>
                  <a:pt x="678085" y="963736"/>
                  <a:pt x="653132" y="938090"/>
                </a:cubicBezTo>
                <a:cubicBezTo>
                  <a:pt x="607810" y="892341"/>
                  <a:pt x="561742" y="847553"/>
                  <a:pt x="516953" y="801484"/>
                </a:cubicBezTo>
                <a:cubicBezTo>
                  <a:pt x="503943" y="788048"/>
                  <a:pt x="495625" y="789434"/>
                  <a:pt x="483895" y="802018"/>
                </a:cubicBezTo>
                <a:cubicBezTo>
                  <a:pt x="438573" y="848512"/>
                  <a:pt x="392292" y="894154"/>
                  <a:pt x="346330" y="940009"/>
                </a:cubicBezTo>
                <a:cubicBezTo>
                  <a:pt x="263577" y="1022868"/>
                  <a:pt x="133051" y="1024254"/>
                  <a:pt x="54671" y="942888"/>
                </a:cubicBezTo>
                <a:cubicBezTo>
                  <a:pt x="18093" y="905724"/>
                  <a:pt x="-1742" y="855295"/>
                  <a:pt x="-355" y="803191"/>
                </a:cubicBezTo>
                <a:close/>
                <a:moveTo>
                  <a:pt x="945217" y="809162"/>
                </a:moveTo>
                <a:cubicBezTo>
                  <a:pt x="947029" y="767776"/>
                  <a:pt x="931033" y="727594"/>
                  <a:pt x="901389" y="698684"/>
                </a:cubicBezTo>
                <a:cubicBezTo>
                  <a:pt x="806052" y="603060"/>
                  <a:pt x="710824" y="507341"/>
                  <a:pt x="615701" y="411504"/>
                </a:cubicBezTo>
                <a:cubicBezTo>
                  <a:pt x="612076" y="407878"/>
                  <a:pt x="608449" y="403079"/>
                  <a:pt x="602585" y="405319"/>
                </a:cubicBezTo>
                <a:cubicBezTo>
                  <a:pt x="596719" y="407558"/>
                  <a:pt x="598639" y="412890"/>
                  <a:pt x="598105" y="417262"/>
                </a:cubicBezTo>
                <a:cubicBezTo>
                  <a:pt x="593094" y="455013"/>
                  <a:pt x="592667" y="491164"/>
                  <a:pt x="630738" y="514411"/>
                </a:cubicBezTo>
                <a:cubicBezTo>
                  <a:pt x="632338" y="515563"/>
                  <a:pt x="633724" y="517013"/>
                  <a:pt x="634790" y="518676"/>
                </a:cubicBezTo>
                <a:cubicBezTo>
                  <a:pt x="645347" y="529234"/>
                  <a:pt x="645240" y="546318"/>
                  <a:pt x="634683" y="556832"/>
                </a:cubicBezTo>
                <a:cubicBezTo>
                  <a:pt x="634577" y="557024"/>
                  <a:pt x="634363" y="557205"/>
                  <a:pt x="634150" y="557387"/>
                </a:cubicBezTo>
                <a:cubicBezTo>
                  <a:pt x="608449" y="583940"/>
                  <a:pt x="582430" y="610706"/>
                  <a:pt x="555770" y="635980"/>
                </a:cubicBezTo>
                <a:cubicBezTo>
                  <a:pt x="540947" y="650270"/>
                  <a:pt x="529856" y="650376"/>
                  <a:pt x="515140" y="635980"/>
                </a:cubicBezTo>
                <a:cubicBezTo>
                  <a:pt x="465340" y="587139"/>
                  <a:pt x="416286" y="537978"/>
                  <a:pt x="367871" y="488498"/>
                </a:cubicBezTo>
                <a:cubicBezTo>
                  <a:pt x="355928" y="478154"/>
                  <a:pt x="354648" y="460110"/>
                  <a:pt x="364992" y="448188"/>
                </a:cubicBezTo>
                <a:cubicBezTo>
                  <a:pt x="365844" y="447153"/>
                  <a:pt x="366805" y="446194"/>
                  <a:pt x="367871" y="445308"/>
                </a:cubicBezTo>
                <a:cubicBezTo>
                  <a:pt x="393251" y="419075"/>
                  <a:pt x="419271" y="393588"/>
                  <a:pt x="445078" y="367995"/>
                </a:cubicBezTo>
                <a:cubicBezTo>
                  <a:pt x="451156" y="360775"/>
                  <a:pt x="460754" y="357672"/>
                  <a:pt x="469924" y="359997"/>
                </a:cubicBezTo>
                <a:cubicBezTo>
                  <a:pt x="489866" y="366182"/>
                  <a:pt x="509914" y="362130"/>
                  <a:pt x="529963" y="361810"/>
                </a:cubicBezTo>
                <a:cubicBezTo>
                  <a:pt x="538067" y="361810"/>
                  <a:pt x="550651" y="362343"/>
                  <a:pt x="553211" y="355731"/>
                </a:cubicBezTo>
                <a:cubicBezTo>
                  <a:pt x="556622" y="346774"/>
                  <a:pt x="544999" y="341122"/>
                  <a:pt x="538921" y="334937"/>
                </a:cubicBezTo>
                <a:cubicBezTo>
                  <a:pt x="464593" y="260641"/>
                  <a:pt x="390158" y="186313"/>
                  <a:pt x="315617" y="111954"/>
                </a:cubicBezTo>
                <a:cubicBezTo>
                  <a:pt x="272216" y="68445"/>
                  <a:pt x="223374" y="45517"/>
                  <a:pt x="159817" y="61833"/>
                </a:cubicBezTo>
                <a:cubicBezTo>
                  <a:pt x="111723" y="74203"/>
                  <a:pt x="65335" y="120911"/>
                  <a:pt x="56164" y="169645"/>
                </a:cubicBezTo>
                <a:cubicBezTo>
                  <a:pt x="45500" y="225738"/>
                  <a:pt x="62669" y="271913"/>
                  <a:pt x="102125" y="311263"/>
                </a:cubicBezTo>
                <a:lnTo>
                  <a:pt x="322549" y="531367"/>
                </a:lnTo>
                <a:cubicBezTo>
                  <a:pt x="447530" y="656348"/>
                  <a:pt x="572512" y="781330"/>
                  <a:pt x="697601" y="906311"/>
                </a:cubicBezTo>
                <a:cubicBezTo>
                  <a:pt x="741855" y="950460"/>
                  <a:pt x="796349" y="958458"/>
                  <a:pt x="852654" y="939796"/>
                </a:cubicBezTo>
                <a:cubicBezTo>
                  <a:pt x="908853" y="921304"/>
                  <a:pt x="946390" y="868305"/>
                  <a:pt x="945217" y="809162"/>
                </a:cubicBezTo>
                <a:close/>
                <a:moveTo>
                  <a:pt x="821623" y="299533"/>
                </a:moveTo>
                <a:cubicBezTo>
                  <a:pt x="835378" y="299533"/>
                  <a:pt x="842310" y="292494"/>
                  <a:pt x="841776" y="280337"/>
                </a:cubicBezTo>
                <a:cubicBezTo>
                  <a:pt x="842310" y="270569"/>
                  <a:pt x="834846" y="262241"/>
                  <a:pt x="825034" y="261729"/>
                </a:cubicBezTo>
                <a:cubicBezTo>
                  <a:pt x="823862" y="261665"/>
                  <a:pt x="822689" y="261718"/>
                  <a:pt x="821516" y="261889"/>
                </a:cubicBezTo>
                <a:cubicBezTo>
                  <a:pt x="811811" y="261110"/>
                  <a:pt x="803280" y="268383"/>
                  <a:pt x="802427" y="278130"/>
                </a:cubicBezTo>
                <a:cubicBezTo>
                  <a:pt x="802320" y="279292"/>
                  <a:pt x="802427" y="280465"/>
                  <a:pt x="802534" y="281617"/>
                </a:cubicBezTo>
                <a:cubicBezTo>
                  <a:pt x="801574" y="290639"/>
                  <a:pt x="808079" y="298722"/>
                  <a:pt x="817143" y="299671"/>
                </a:cubicBezTo>
                <a:cubicBezTo>
                  <a:pt x="818636" y="299831"/>
                  <a:pt x="820129" y="299788"/>
                  <a:pt x="821623" y="299533"/>
                </a:cubicBezTo>
                <a:close/>
                <a:moveTo>
                  <a:pt x="192450" y="836675"/>
                </a:moveTo>
                <a:cubicBezTo>
                  <a:pt x="192450" y="849686"/>
                  <a:pt x="198955" y="858536"/>
                  <a:pt x="209937" y="859390"/>
                </a:cubicBezTo>
                <a:cubicBezTo>
                  <a:pt x="220496" y="859742"/>
                  <a:pt x="229453" y="851445"/>
                  <a:pt x="229773" y="840845"/>
                </a:cubicBezTo>
                <a:cubicBezTo>
                  <a:pt x="229773" y="840557"/>
                  <a:pt x="229773" y="840269"/>
                  <a:pt x="229773" y="839981"/>
                </a:cubicBezTo>
                <a:cubicBezTo>
                  <a:pt x="231160" y="829349"/>
                  <a:pt x="223694" y="819603"/>
                  <a:pt x="213030" y="818205"/>
                </a:cubicBezTo>
                <a:cubicBezTo>
                  <a:pt x="212817" y="818174"/>
                  <a:pt x="212498" y="818141"/>
                  <a:pt x="212284" y="818120"/>
                </a:cubicBezTo>
                <a:cubicBezTo>
                  <a:pt x="200980" y="816841"/>
                  <a:pt x="194155" y="825905"/>
                  <a:pt x="192450" y="836675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3" name="Forma libre: forma 42">
            <a:extLst>
              <a:ext uri="{FF2B5EF4-FFF2-40B4-BE49-F238E27FC236}">
                <a16:creationId xmlns:a16="http://schemas.microsoft.com/office/drawing/2014/main" id="{3D536681-72B8-45E1-A6E6-DFB817171389}"/>
              </a:ext>
            </a:extLst>
          </p:cNvPr>
          <p:cNvSpPr/>
          <p:nvPr/>
        </p:nvSpPr>
        <p:spPr>
          <a:xfrm>
            <a:off x="5504023" y="3414740"/>
            <a:ext cx="981425" cy="1225872"/>
          </a:xfrm>
          <a:custGeom>
            <a:avLst/>
            <a:gdLst>
              <a:gd name="connsiteX0" fmla="*/ 304492 w 816910"/>
              <a:gd name="connsiteY0" fmla="*/ 841421 h 1020381"/>
              <a:gd name="connsiteX1" fmla="*/ 301721 w 816910"/>
              <a:gd name="connsiteY1" fmla="*/ 912763 h 1020381"/>
              <a:gd name="connsiteX2" fmla="*/ 195934 w 816910"/>
              <a:gd name="connsiteY2" fmla="*/ 1020255 h 1020381"/>
              <a:gd name="connsiteX3" fmla="*/ 57303 w 816910"/>
              <a:gd name="connsiteY3" fmla="*/ 934197 h 1020381"/>
              <a:gd name="connsiteX4" fmla="*/ 49838 w 816910"/>
              <a:gd name="connsiteY4" fmla="*/ 882584 h 1020381"/>
              <a:gd name="connsiteX5" fmla="*/ 49838 w 816910"/>
              <a:gd name="connsiteY5" fmla="*/ 90466 h 1020381"/>
              <a:gd name="connsiteX6" fmla="*/ 15820 w 816910"/>
              <a:gd name="connsiteY6" fmla="*/ 47810 h 1020381"/>
              <a:gd name="connsiteX7" fmla="*/ -1349 w 816910"/>
              <a:gd name="connsiteY7" fmla="*/ 27015 h 1020381"/>
              <a:gd name="connsiteX8" fmla="*/ 13154 w 816910"/>
              <a:gd name="connsiteY8" fmla="*/ 4408 h 1020381"/>
              <a:gd name="connsiteX9" fmla="*/ 43973 w 816910"/>
              <a:gd name="connsiteY9" fmla="*/ 569 h 1020381"/>
              <a:gd name="connsiteX10" fmla="*/ 309292 w 816910"/>
              <a:gd name="connsiteY10" fmla="*/ 569 h 1020381"/>
              <a:gd name="connsiteX11" fmla="*/ 334565 w 816910"/>
              <a:gd name="connsiteY11" fmla="*/ 2808 h 1020381"/>
              <a:gd name="connsiteX12" fmla="*/ 354934 w 816910"/>
              <a:gd name="connsiteY12" fmla="*/ 27442 h 1020381"/>
              <a:gd name="connsiteX13" fmla="*/ 333713 w 816910"/>
              <a:gd name="connsiteY13" fmla="*/ 48855 h 1020381"/>
              <a:gd name="connsiteX14" fmla="*/ 331686 w 816910"/>
              <a:gd name="connsiteY14" fmla="*/ 48770 h 1020381"/>
              <a:gd name="connsiteX15" fmla="*/ 303960 w 816910"/>
              <a:gd name="connsiteY15" fmla="*/ 78736 h 1020381"/>
              <a:gd name="connsiteX16" fmla="*/ 303960 w 816910"/>
              <a:gd name="connsiteY16" fmla="*/ 381165 h 1020381"/>
              <a:gd name="connsiteX17" fmla="*/ 308012 w 816910"/>
              <a:gd name="connsiteY17" fmla="*/ 393322 h 1020381"/>
              <a:gd name="connsiteX18" fmla="*/ 393324 w 816910"/>
              <a:gd name="connsiteY18" fmla="*/ 338189 h 1020381"/>
              <a:gd name="connsiteX19" fmla="*/ 408786 w 816910"/>
              <a:gd name="connsiteY19" fmla="*/ 308437 h 1020381"/>
              <a:gd name="connsiteX20" fmla="*/ 408786 w 816910"/>
              <a:gd name="connsiteY20" fmla="*/ 64552 h 1020381"/>
              <a:gd name="connsiteX21" fmla="*/ 393217 w 816910"/>
              <a:gd name="connsiteY21" fmla="*/ 43864 h 1020381"/>
              <a:gd name="connsiteX22" fmla="*/ 368796 w 816910"/>
              <a:gd name="connsiteY22" fmla="*/ 19337 h 1020381"/>
              <a:gd name="connsiteX23" fmla="*/ 399083 w 816910"/>
              <a:gd name="connsiteY23" fmla="*/ 889 h 1020381"/>
              <a:gd name="connsiteX24" fmla="*/ 576636 w 816910"/>
              <a:gd name="connsiteY24" fmla="*/ 889 h 1020381"/>
              <a:gd name="connsiteX25" fmla="*/ 625371 w 816910"/>
              <a:gd name="connsiteY25" fmla="*/ 1742 h 1020381"/>
              <a:gd name="connsiteX26" fmla="*/ 650857 w 816910"/>
              <a:gd name="connsiteY26" fmla="*/ 23070 h 1020381"/>
              <a:gd name="connsiteX27" fmla="*/ 627397 w 816910"/>
              <a:gd name="connsiteY27" fmla="*/ 43864 h 1020381"/>
              <a:gd name="connsiteX28" fmla="*/ 609055 w 816910"/>
              <a:gd name="connsiteY28" fmla="*/ 60895 h 1020381"/>
              <a:gd name="connsiteX29" fmla="*/ 609269 w 816910"/>
              <a:gd name="connsiteY29" fmla="*/ 64446 h 1020381"/>
              <a:gd name="connsiteX30" fmla="*/ 609269 w 816910"/>
              <a:gd name="connsiteY30" fmla="*/ 302465 h 1020381"/>
              <a:gd name="connsiteX31" fmla="*/ 636142 w 816910"/>
              <a:gd name="connsiteY31" fmla="*/ 344268 h 1020381"/>
              <a:gd name="connsiteX32" fmla="*/ 787783 w 816910"/>
              <a:gd name="connsiteY32" fmla="*/ 499855 h 1020381"/>
              <a:gd name="connsiteX33" fmla="*/ 814870 w 816910"/>
              <a:gd name="connsiteY33" fmla="*/ 635500 h 1020381"/>
              <a:gd name="connsiteX34" fmla="*/ 616199 w 816910"/>
              <a:gd name="connsiteY34" fmla="*/ 903272 h 1020381"/>
              <a:gd name="connsiteX35" fmla="*/ 469039 w 816910"/>
              <a:gd name="connsiteY35" fmla="*/ 920121 h 1020381"/>
              <a:gd name="connsiteX36" fmla="*/ 314624 w 816910"/>
              <a:gd name="connsiteY36" fmla="*/ 847926 h 1020381"/>
              <a:gd name="connsiteX37" fmla="*/ 304492 w 816910"/>
              <a:gd name="connsiteY37" fmla="*/ 841421 h 1020381"/>
              <a:gd name="connsiteX38" fmla="*/ 588368 w 816910"/>
              <a:gd name="connsiteY38" fmla="*/ 643605 h 1020381"/>
              <a:gd name="connsiteX39" fmla="*/ 740542 w 816910"/>
              <a:gd name="connsiteY39" fmla="*/ 643605 h 1020381"/>
              <a:gd name="connsiteX40" fmla="*/ 760162 w 816910"/>
              <a:gd name="connsiteY40" fmla="*/ 624729 h 1020381"/>
              <a:gd name="connsiteX41" fmla="*/ 753552 w 816910"/>
              <a:gd name="connsiteY41" fmla="*/ 567037 h 1020381"/>
              <a:gd name="connsiteX42" fmla="*/ 627290 w 816910"/>
              <a:gd name="connsiteY42" fmla="*/ 400893 h 1020381"/>
              <a:gd name="connsiteX43" fmla="*/ 554561 w 816910"/>
              <a:gd name="connsiteY43" fmla="*/ 281031 h 1020381"/>
              <a:gd name="connsiteX44" fmla="*/ 554561 w 816910"/>
              <a:gd name="connsiteY44" fmla="*/ 74150 h 1020381"/>
              <a:gd name="connsiteX45" fmla="*/ 536006 w 816910"/>
              <a:gd name="connsiteY45" fmla="*/ 55382 h 1020381"/>
              <a:gd name="connsiteX46" fmla="*/ 498896 w 816910"/>
              <a:gd name="connsiteY46" fmla="*/ 55382 h 1020381"/>
              <a:gd name="connsiteX47" fmla="*/ 464665 w 816910"/>
              <a:gd name="connsiteY47" fmla="*/ 88760 h 1020381"/>
              <a:gd name="connsiteX48" fmla="*/ 464665 w 816910"/>
              <a:gd name="connsiteY48" fmla="*/ 295533 h 1020381"/>
              <a:gd name="connsiteX49" fmla="*/ 404735 w 816910"/>
              <a:gd name="connsiteY49" fmla="*/ 393855 h 1020381"/>
              <a:gd name="connsiteX50" fmla="*/ 271754 w 816910"/>
              <a:gd name="connsiteY50" fmla="*/ 548482 h 1020381"/>
              <a:gd name="connsiteX51" fmla="*/ 285725 w 816910"/>
              <a:gd name="connsiteY51" fmla="*/ 566824 h 1020381"/>
              <a:gd name="connsiteX52" fmla="*/ 394495 w 816910"/>
              <a:gd name="connsiteY52" fmla="*/ 559359 h 1020381"/>
              <a:gd name="connsiteX53" fmla="*/ 420624 w 816910"/>
              <a:gd name="connsiteY53" fmla="*/ 584527 h 1020381"/>
              <a:gd name="connsiteX54" fmla="*/ 417318 w 816910"/>
              <a:gd name="connsiteY54" fmla="*/ 617478 h 1020381"/>
              <a:gd name="connsiteX55" fmla="*/ 441632 w 816910"/>
              <a:gd name="connsiteY55" fmla="*/ 643178 h 1020381"/>
              <a:gd name="connsiteX56" fmla="*/ 105290 w 816910"/>
              <a:gd name="connsiteY56" fmla="*/ 346401 h 1020381"/>
              <a:gd name="connsiteX57" fmla="*/ 105290 w 816910"/>
              <a:gd name="connsiteY57" fmla="*/ 346401 h 1020381"/>
              <a:gd name="connsiteX58" fmla="*/ 105290 w 816910"/>
              <a:gd name="connsiteY58" fmla="*/ 621424 h 1020381"/>
              <a:gd name="connsiteX59" fmla="*/ 127578 w 816910"/>
              <a:gd name="connsiteY59" fmla="*/ 643925 h 1020381"/>
              <a:gd name="connsiteX60" fmla="*/ 187936 w 816910"/>
              <a:gd name="connsiteY60" fmla="*/ 643925 h 1020381"/>
              <a:gd name="connsiteX61" fmla="*/ 209264 w 816910"/>
              <a:gd name="connsiteY61" fmla="*/ 621317 h 1020381"/>
              <a:gd name="connsiteX62" fmla="*/ 243495 w 816910"/>
              <a:gd name="connsiteY62" fmla="*/ 477354 h 1020381"/>
              <a:gd name="connsiteX63" fmla="*/ 248720 w 816910"/>
              <a:gd name="connsiteY63" fmla="*/ 454853 h 1020381"/>
              <a:gd name="connsiteX64" fmla="*/ 248720 w 816910"/>
              <a:gd name="connsiteY64" fmla="*/ 74470 h 1020381"/>
              <a:gd name="connsiteX65" fmla="*/ 230912 w 816910"/>
              <a:gd name="connsiteY65" fmla="*/ 55701 h 1020381"/>
              <a:gd name="connsiteX66" fmla="*/ 119686 w 816910"/>
              <a:gd name="connsiteY66" fmla="*/ 55701 h 1020381"/>
              <a:gd name="connsiteX67" fmla="*/ 104543 w 816910"/>
              <a:gd name="connsiteY67" fmla="*/ 71484 h 1020381"/>
              <a:gd name="connsiteX68" fmla="*/ 105290 w 816910"/>
              <a:gd name="connsiteY68" fmla="*/ 346401 h 1020381"/>
              <a:gd name="connsiteX69" fmla="*/ 472129 w 816910"/>
              <a:gd name="connsiteY69" fmla="*/ 864562 h 1020381"/>
              <a:gd name="connsiteX70" fmla="*/ 378180 w 816910"/>
              <a:gd name="connsiteY70" fmla="*/ 733609 h 1020381"/>
              <a:gd name="connsiteX71" fmla="*/ 361545 w 816910"/>
              <a:gd name="connsiteY71" fmla="*/ 722113 h 1020381"/>
              <a:gd name="connsiteX72" fmla="*/ 361118 w 816910"/>
              <a:gd name="connsiteY72" fmla="*/ 722198 h 1020381"/>
              <a:gd name="connsiteX73" fmla="*/ 304919 w 816910"/>
              <a:gd name="connsiteY73" fmla="*/ 726357 h 1020381"/>
              <a:gd name="connsiteX74" fmla="*/ 295428 w 816910"/>
              <a:gd name="connsiteY74" fmla="*/ 744592 h 1020381"/>
              <a:gd name="connsiteX75" fmla="*/ 364105 w 816910"/>
              <a:gd name="connsiteY75" fmla="*/ 820520 h 1020381"/>
              <a:gd name="connsiteX76" fmla="*/ 472129 w 816910"/>
              <a:gd name="connsiteY76" fmla="*/ 864562 h 10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816910" h="1020381">
                <a:moveTo>
                  <a:pt x="304492" y="841421"/>
                </a:moveTo>
                <a:cubicBezTo>
                  <a:pt x="303107" y="867441"/>
                  <a:pt x="304492" y="890155"/>
                  <a:pt x="301721" y="912763"/>
                </a:cubicBezTo>
                <a:cubicBezTo>
                  <a:pt x="294362" y="966083"/>
                  <a:pt x="246801" y="1015563"/>
                  <a:pt x="195934" y="1020255"/>
                </a:cubicBezTo>
                <a:cubicBezTo>
                  <a:pt x="130244" y="1026334"/>
                  <a:pt x="75751" y="991996"/>
                  <a:pt x="57303" y="934197"/>
                </a:cubicBezTo>
                <a:cubicBezTo>
                  <a:pt x="52077" y="917487"/>
                  <a:pt x="49625" y="900073"/>
                  <a:pt x="49838" y="882584"/>
                </a:cubicBezTo>
                <a:cubicBezTo>
                  <a:pt x="49838" y="618545"/>
                  <a:pt x="49838" y="354505"/>
                  <a:pt x="49838" y="90466"/>
                </a:cubicBezTo>
                <a:cubicBezTo>
                  <a:pt x="49838" y="56661"/>
                  <a:pt x="49838" y="56661"/>
                  <a:pt x="15820" y="47810"/>
                </a:cubicBezTo>
                <a:cubicBezTo>
                  <a:pt x="5902" y="45837"/>
                  <a:pt x="-1242" y="37146"/>
                  <a:pt x="-1349" y="27015"/>
                </a:cubicBezTo>
                <a:cubicBezTo>
                  <a:pt x="-3056" y="16874"/>
                  <a:pt x="3236" y="7116"/>
                  <a:pt x="13154" y="4408"/>
                </a:cubicBezTo>
                <a:cubicBezTo>
                  <a:pt x="23179" y="1795"/>
                  <a:pt x="33629" y="505"/>
                  <a:pt x="43973" y="569"/>
                </a:cubicBezTo>
                <a:cubicBezTo>
                  <a:pt x="132377" y="569"/>
                  <a:pt x="220781" y="569"/>
                  <a:pt x="309292" y="569"/>
                </a:cubicBezTo>
                <a:cubicBezTo>
                  <a:pt x="317717" y="622"/>
                  <a:pt x="326247" y="1369"/>
                  <a:pt x="334565" y="2808"/>
                </a:cubicBezTo>
                <a:cubicBezTo>
                  <a:pt x="346936" y="4045"/>
                  <a:pt x="356000" y="15029"/>
                  <a:pt x="354934" y="27442"/>
                </a:cubicBezTo>
                <a:cubicBezTo>
                  <a:pt x="354934" y="39225"/>
                  <a:pt x="345443" y="48813"/>
                  <a:pt x="333713" y="48855"/>
                </a:cubicBezTo>
                <a:cubicBezTo>
                  <a:pt x="333072" y="48855"/>
                  <a:pt x="332326" y="48834"/>
                  <a:pt x="331686" y="48770"/>
                </a:cubicBezTo>
                <a:cubicBezTo>
                  <a:pt x="312171" y="48770"/>
                  <a:pt x="303960" y="59967"/>
                  <a:pt x="303960" y="78736"/>
                </a:cubicBezTo>
                <a:lnTo>
                  <a:pt x="303960" y="381165"/>
                </a:lnTo>
                <a:cubicBezTo>
                  <a:pt x="303000" y="385655"/>
                  <a:pt x="304492" y="390325"/>
                  <a:pt x="308012" y="393322"/>
                </a:cubicBezTo>
                <a:cubicBezTo>
                  <a:pt x="335099" y="372922"/>
                  <a:pt x="363571" y="354494"/>
                  <a:pt x="393324" y="338189"/>
                </a:cubicBezTo>
                <a:cubicBezTo>
                  <a:pt x="403561" y="331898"/>
                  <a:pt x="409533" y="320455"/>
                  <a:pt x="408786" y="308437"/>
                </a:cubicBezTo>
                <a:cubicBezTo>
                  <a:pt x="408786" y="227178"/>
                  <a:pt x="408786" y="145812"/>
                  <a:pt x="408786" y="64552"/>
                </a:cubicBezTo>
                <a:cubicBezTo>
                  <a:pt x="408786" y="53888"/>
                  <a:pt x="405800" y="45144"/>
                  <a:pt x="393217" y="43864"/>
                </a:cubicBezTo>
                <a:cubicBezTo>
                  <a:pt x="378180" y="42371"/>
                  <a:pt x="367196" y="33947"/>
                  <a:pt x="368796" y="19337"/>
                </a:cubicBezTo>
                <a:cubicBezTo>
                  <a:pt x="370396" y="4728"/>
                  <a:pt x="385326" y="889"/>
                  <a:pt x="399083" y="889"/>
                </a:cubicBezTo>
                <a:cubicBezTo>
                  <a:pt x="458268" y="889"/>
                  <a:pt x="517451" y="889"/>
                  <a:pt x="576636" y="889"/>
                </a:cubicBezTo>
                <a:cubicBezTo>
                  <a:pt x="592846" y="889"/>
                  <a:pt x="608628" y="889"/>
                  <a:pt x="625371" y="1742"/>
                </a:cubicBezTo>
                <a:cubicBezTo>
                  <a:pt x="638488" y="2488"/>
                  <a:pt x="650644" y="7287"/>
                  <a:pt x="650857" y="23070"/>
                </a:cubicBezTo>
                <a:cubicBezTo>
                  <a:pt x="651071" y="38852"/>
                  <a:pt x="640193" y="42905"/>
                  <a:pt x="627397" y="43864"/>
                </a:cubicBezTo>
                <a:cubicBezTo>
                  <a:pt x="617587" y="43502"/>
                  <a:pt x="609375" y="51116"/>
                  <a:pt x="609055" y="60895"/>
                </a:cubicBezTo>
                <a:cubicBezTo>
                  <a:pt x="608948" y="62078"/>
                  <a:pt x="609055" y="63273"/>
                  <a:pt x="609269" y="64446"/>
                </a:cubicBezTo>
                <a:cubicBezTo>
                  <a:pt x="609269" y="143786"/>
                  <a:pt x="609269" y="223125"/>
                  <a:pt x="609269" y="302465"/>
                </a:cubicBezTo>
                <a:cubicBezTo>
                  <a:pt x="609055" y="320519"/>
                  <a:pt x="619612" y="336942"/>
                  <a:pt x="636142" y="344268"/>
                </a:cubicBezTo>
                <a:cubicBezTo>
                  <a:pt x="704070" y="375801"/>
                  <a:pt x="758030" y="431168"/>
                  <a:pt x="787783" y="499855"/>
                </a:cubicBezTo>
                <a:cubicBezTo>
                  <a:pt x="808044" y="542073"/>
                  <a:pt x="817429" y="588728"/>
                  <a:pt x="814870" y="635500"/>
                </a:cubicBezTo>
                <a:cubicBezTo>
                  <a:pt x="804206" y="750244"/>
                  <a:pt x="740222" y="855604"/>
                  <a:pt x="616199" y="903272"/>
                </a:cubicBezTo>
                <a:cubicBezTo>
                  <a:pt x="569492" y="921720"/>
                  <a:pt x="518732" y="927532"/>
                  <a:pt x="469039" y="920121"/>
                </a:cubicBezTo>
                <a:cubicBezTo>
                  <a:pt x="411345" y="912709"/>
                  <a:pt x="357280" y="887468"/>
                  <a:pt x="314624" y="847926"/>
                </a:cubicBezTo>
                <a:cubicBezTo>
                  <a:pt x="311424" y="845548"/>
                  <a:pt x="308012" y="843373"/>
                  <a:pt x="304492" y="841421"/>
                </a:cubicBezTo>
                <a:close/>
                <a:moveTo>
                  <a:pt x="588368" y="643605"/>
                </a:moveTo>
                <a:cubicBezTo>
                  <a:pt x="639128" y="643605"/>
                  <a:pt x="689782" y="643605"/>
                  <a:pt x="740542" y="643605"/>
                </a:cubicBezTo>
                <a:cubicBezTo>
                  <a:pt x="754617" y="643605"/>
                  <a:pt x="760696" y="639446"/>
                  <a:pt x="760162" y="624729"/>
                </a:cubicBezTo>
                <a:cubicBezTo>
                  <a:pt x="759842" y="605332"/>
                  <a:pt x="757603" y="586009"/>
                  <a:pt x="753552" y="567037"/>
                </a:cubicBezTo>
                <a:cubicBezTo>
                  <a:pt x="736382" y="492390"/>
                  <a:pt x="695221" y="434591"/>
                  <a:pt x="627290" y="400893"/>
                </a:cubicBezTo>
                <a:cubicBezTo>
                  <a:pt x="575251" y="374980"/>
                  <a:pt x="554882" y="335097"/>
                  <a:pt x="554561" y="281031"/>
                </a:cubicBezTo>
                <a:cubicBezTo>
                  <a:pt x="554561" y="212035"/>
                  <a:pt x="554561" y="143039"/>
                  <a:pt x="554561" y="74150"/>
                </a:cubicBezTo>
                <a:cubicBezTo>
                  <a:pt x="554561" y="59327"/>
                  <a:pt x="550510" y="54208"/>
                  <a:pt x="536006" y="55382"/>
                </a:cubicBezTo>
                <a:cubicBezTo>
                  <a:pt x="523744" y="56448"/>
                  <a:pt x="511268" y="55382"/>
                  <a:pt x="498896" y="55382"/>
                </a:cubicBezTo>
                <a:cubicBezTo>
                  <a:pt x="464665" y="55382"/>
                  <a:pt x="464665" y="55382"/>
                  <a:pt x="464665" y="88760"/>
                </a:cubicBezTo>
                <a:cubicBezTo>
                  <a:pt x="464665" y="157649"/>
                  <a:pt x="464024" y="226644"/>
                  <a:pt x="464665" y="295533"/>
                </a:cubicBezTo>
                <a:cubicBezTo>
                  <a:pt x="467544" y="337688"/>
                  <a:pt x="443551" y="377070"/>
                  <a:pt x="404735" y="393855"/>
                </a:cubicBezTo>
                <a:cubicBezTo>
                  <a:pt x="340643" y="424354"/>
                  <a:pt x="292336" y="480500"/>
                  <a:pt x="271754" y="548482"/>
                </a:cubicBezTo>
                <a:cubicBezTo>
                  <a:pt x="267275" y="562132"/>
                  <a:pt x="270582" y="566931"/>
                  <a:pt x="285725" y="566824"/>
                </a:cubicBezTo>
                <a:cubicBezTo>
                  <a:pt x="322088" y="566312"/>
                  <a:pt x="358452" y="563817"/>
                  <a:pt x="394495" y="559359"/>
                </a:cubicBezTo>
                <a:cubicBezTo>
                  <a:pt x="417638" y="556480"/>
                  <a:pt x="422223" y="560639"/>
                  <a:pt x="420624" y="584527"/>
                </a:cubicBezTo>
                <a:cubicBezTo>
                  <a:pt x="419770" y="595190"/>
                  <a:pt x="417638" y="606494"/>
                  <a:pt x="417318" y="617478"/>
                </a:cubicBezTo>
                <a:cubicBezTo>
                  <a:pt x="416570" y="641792"/>
                  <a:pt x="418065" y="643178"/>
                  <a:pt x="441632" y="643178"/>
                </a:cubicBezTo>
                <a:close/>
                <a:moveTo>
                  <a:pt x="105290" y="346401"/>
                </a:moveTo>
                <a:lnTo>
                  <a:pt x="105290" y="346401"/>
                </a:lnTo>
                <a:cubicBezTo>
                  <a:pt x="105290" y="438110"/>
                  <a:pt x="105290" y="529820"/>
                  <a:pt x="105290" y="621424"/>
                </a:cubicBezTo>
                <a:cubicBezTo>
                  <a:pt x="105290" y="638273"/>
                  <a:pt x="110302" y="644991"/>
                  <a:pt x="127578" y="643925"/>
                </a:cubicBezTo>
                <a:cubicBezTo>
                  <a:pt x="147626" y="642698"/>
                  <a:pt x="167888" y="642698"/>
                  <a:pt x="187936" y="643925"/>
                </a:cubicBezTo>
                <a:cubicBezTo>
                  <a:pt x="205745" y="645098"/>
                  <a:pt x="210544" y="637846"/>
                  <a:pt x="209264" y="621317"/>
                </a:cubicBezTo>
                <a:cubicBezTo>
                  <a:pt x="207237" y="571101"/>
                  <a:pt x="219075" y="521289"/>
                  <a:pt x="243495" y="477354"/>
                </a:cubicBezTo>
                <a:cubicBezTo>
                  <a:pt x="247015" y="470380"/>
                  <a:pt x="248827" y="462659"/>
                  <a:pt x="248720" y="454853"/>
                </a:cubicBezTo>
                <a:cubicBezTo>
                  <a:pt x="248720" y="328091"/>
                  <a:pt x="248720" y="201296"/>
                  <a:pt x="248720" y="74470"/>
                </a:cubicBezTo>
                <a:cubicBezTo>
                  <a:pt x="248720" y="61566"/>
                  <a:pt x="244774" y="55488"/>
                  <a:pt x="230912" y="55701"/>
                </a:cubicBezTo>
                <a:cubicBezTo>
                  <a:pt x="193802" y="56234"/>
                  <a:pt x="156797" y="56234"/>
                  <a:pt x="119686" y="55701"/>
                </a:cubicBezTo>
                <a:cubicBezTo>
                  <a:pt x="107850" y="55701"/>
                  <a:pt x="104438" y="59327"/>
                  <a:pt x="104543" y="71484"/>
                </a:cubicBezTo>
                <a:cubicBezTo>
                  <a:pt x="105504" y="163087"/>
                  <a:pt x="105290" y="254797"/>
                  <a:pt x="105290" y="346401"/>
                </a:cubicBezTo>
                <a:close/>
                <a:moveTo>
                  <a:pt x="472129" y="864562"/>
                </a:moveTo>
                <a:cubicBezTo>
                  <a:pt x="427875" y="831855"/>
                  <a:pt x="394922" y="786043"/>
                  <a:pt x="378180" y="733609"/>
                </a:cubicBezTo>
                <a:cubicBezTo>
                  <a:pt x="376794" y="725845"/>
                  <a:pt x="369330" y="720695"/>
                  <a:pt x="361545" y="722113"/>
                </a:cubicBezTo>
                <a:cubicBezTo>
                  <a:pt x="361439" y="722134"/>
                  <a:pt x="361225" y="722166"/>
                  <a:pt x="361118" y="722198"/>
                </a:cubicBezTo>
                <a:cubicBezTo>
                  <a:pt x="342350" y="723904"/>
                  <a:pt x="323688" y="725504"/>
                  <a:pt x="304919" y="726357"/>
                </a:cubicBezTo>
                <a:cubicBezTo>
                  <a:pt x="290310" y="726997"/>
                  <a:pt x="288284" y="732542"/>
                  <a:pt x="295428" y="744592"/>
                </a:cubicBezTo>
                <a:cubicBezTo>
                  <a:pt x="313344" y="773961"/>
                  <a:pt x="336698" y="799704"/>
                  <a:pt x="364105" y="820520"/>
                </a:cubicBezTo>
                <a:cubicBezTo>
                  <a:pt x="395670" y="844407"/>
                  <a:pt x="432887" y="859603"/>
                  <a:pt x="472129" y="864562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4" name="Forma libre: forma 43">
            <a:extLst>
              <a:ext uri="{FF2B5EF4-FFF2-40B4-BE49-F238E27FC236}">
                <a16:creationId xmlns:a16="http://schemas.microsoft.com/office/drawing/2014/main" id="{619939E6-27D4-4C28-9713-83ECB506E773}"/>
              </a:ext>
            </a:extLst>
          </p:cNvPr>
          <p:cNvSpPr/>
          <p:nvPr/>
        </p:nvSpPr>
        <p:spPr>
          <a:xfrm>
            <a:off x="5383625" y="1878774"/>
            <a:ext cx="1218343" cy="1216378"/>
          </a:xfrm>
          <a:custGeom>
            <a:avLst/>
            <a:gdLst>
              <a:gd name="connsiteX0" fmla="*/ 827535 w 1014114"/>
              <a:gd name="connsiteY0" fmla="*/ 776 h 1012479"/>
              <a:gd name="connsiteX1" fmla="*/ 987494 w 1014114"/>
              <a:gd name="connsiteY1" fmla="*/ 93233 h 1012479"/>
              <a:gd name="connsiteX2" fmla="*/ 983013 w 1014114"/>
              <a:gd name="connsiteY2" fmla="*/ 283477 h 1012479"/>
              <a:gd name="connsiteX3" fmla="*/ 906767 w 1014114"/>
              <a:gd name="connsiteY3" fmla="*/ 367936 h 1012479"/>
              <a:gd name="connsiteX4" fmla="*/ 812390 w 1014114"/>
              <a:gd name="connsiteY4" fmla="*/ 462525 h 1012479"/>
              <a:gd name="connsiteX5" fmla="*/ 607536 w 1014114"/>
              <a:gd name="connsiteY5" fmla="*/ 668126 h 1012479"/>
              <a:gd name="connsiteX6" fmla="*/ 543552 w 1014114"/>
              <a:gd name="connsiteY6" fmla="*/ 731150 h 1012479"/>
              <a:gd name="connsiteX7" fmla="*/ 524891 w 1014114"/>
              <a:gd name="connsiteY7" fmla="*/ 778818 h 1012479"/>
              <a:gd name="connsiteX8" fmla="*/ 527557 w 1014114"/>
              <a:gd name="connsiteY8" fmla="*/ 801959 h 1012479"/>
              <a:gd name="connsiteX9" fmla="*/ 503669 w 1014114"/>
              <a:gd name="connsiteY9" fmla="*/ 835657 h 1012479"/>
              <a:gd name="connsiteX10" fmla="*/ 447577 w 1014114"/>
              <a:gd name="connsiteY10" fmla="*/ 842375 h 1012479"/>
              <a:gd name="connsiteX11" fmla="*/ 356720 w 1014114"/>
              <a:gd name="connsiteY11" fmla="*/ 861997 h 1012479"/>
              <a:gd name="connsiteX12" fmla="*/ 320357 w 1014114"/>
              <a:gd name="connsiteY12" fmla="*/ 861997 h 1012479"/>
              <a:gd name="connsiteX13" fmla="*/ 245709 w 1014114"/>
              <a:gd name="connsiteY13" fmla="*/ 880019 h 1012479"/>
              <a:gd name="connsiteX14" fmla="*/ 137150 w 1014114"/>
              <a:gd name="connsiteY14" fmla="*/ 989111 h 1012479"/>
              <a:gd name="connsiteX15" fmla="*/ 50665 w 1014114"/>
              <a:gd name="connsiteY15" fmla="*/ 1007986 h 1012479"/>
              <a:gd name="connsiteX16" fmla="*/ -1482 w 1014114"/>
              <a:gd name="connsiteY16" fmla="*/ 939097 h 1012479"/>
              <a:gd name="connsiteX17" fmla="*/ 25712 w 1014114"/>
              <a:gd name="connsiteY17" fmla="*/ 872874 h 1012479"/>
              <a:gd name="connsiteX18" fmla="*/ 136297 w 1014114"/>
              <a:gd name="connsiteY18" fmla="*/ 762715 h 1012479"/>
              <a:gd name="connsiteX19" fmla="*/ 152186 w 1014114"/>
              <a:gd name="connsiteY19" fmla="*/ 714834 h 1012479"/>
              <a:gd name="connsiteX20" fmla="*/ 220009 w 1014114"/>
              <a:gd name="connsiteY20" fmla="*/ 529068 h 1012479"/>
              <a:gd name="connsiteX21" fmla="*/ 431794 w 1014114"/>
              <a:gd name="connsiteY21" fmla="*/ 317069 h 1012479"/>
              <a:gd name="connsiteX22" fmla="*/ 699674 w 1014114"/>
              <a:gd name="connsiteY22" fmla="*/ 50470 h 1012479"/>
              <a:gd name="connsiteX23" fmla="*/ 827535 w 1014114"/>
              <a:gd name="connsiteY23" fmla="*/ 776 h 1012479"/>
              <a:gd name="connsiteX24" fmla="*/ 745103 w 1014114"/>
              <a:gd name="connsiteY24" fmla="*/ 217467 h 1012479"/>
              <a:gd name="connsiteX25" fmla="*/ 739982 w 1014114"/>
              <a:gd name="connsiteY25" fmla="*/ 246474 h 1012479"/>
              <a:gd name="connsiteX26" fmla="*/ 704045 w 1014114"/>
              <a:gd name="connsiteY26" fmla="*/ 282198 h 1012479"/>
              <a:gd name="connsiteX27" fmla="*/ 678133 w 1014114"/>
              <a:gd name="connsiteY27" fmla="*/ 282198 h 1012479"/>
              <a:gd name="connsiteX28" fmla="*/ 648166 w 1014114"/>
              <a:gd name="connsiteY28" fmla="*/ 254578 h 1012479"/>
              <a:gd name="connsiteX29" fmla="*/ 626838 w 1014114"/>
              <a:gd name="connsiteY29" fmla="*/ 256604 h 1012479"/>
              <a:gd name="connsiteX30" fmla="*/ 633342 w 1014114"/>
              <a:gd name="connsiteY30" fmla="*/ 295741 h 1012479"/>
              <a:gd name="connsiteX31" fmla="*/ 633342 w 1014114"/>
              <a:gd name="connsiteY31" fmla="*/ 351727 h 1012479"/>
              <a:gd name="connsiteX32" fmla="*/ 566692 w 1014114"/>
              <a:gd name="connsiteY32" fmla="*/ 352793 h 1012479"/>
              <a:gd name="connsiteX33" fmla="*/ 534701 w 1014114"/>
              <a:gd name="connsiteY33" fmla="*/ 347781 h 1012479"/>
              <a:gd name="connsiteX34" fmla="*/ 538434 w 1014114"/>
              <a:gd name="connsiteY34" fmla="*/ 382439 h 1012479"/>
              <a:gd name="connsiteX35" fmla="*/ 536195 w 1014114"/>
              <a:gd name="connsiteY35" fmla="*/ 448875 h 1012479"/>
              <a:gd name="connsiteX36" fmla="*/ 481596 w 1014114"/>
              <a:gd name="connsiteY36" fmla="*/ 448875 h 1012479"/>
              <a:gd name="connsiteX37" fmla="*/ 473064 w 1014114"/>
              <a:gd name="connsiteY37" fmla="*/ 440770 h 1012479"/>
              <a:gd name="connsiteX38" fmla="*/ 443952 w 1014114"/>
              <a:gd name="connsiteY38" fmla="*/ 438446 h 1012479"/>
              <a:gd name="connsiteX39" fmla="*/ 443206 w 1014114"/>
              <a:gd name="connsiteY39" fmla="*/ 439064 h 1012479"/>
              <a:gd name="connsiteX40" fmla="*/ 442352 w 1014114"/>
              <a:gd name="connsiteY40" fmla="*/ 468305 h 1012479"/>
              <a:gd name="connsiteX41" fmla="*/ 444485 w 1014114"/>
              <a:gd name="connsiteY41" fmla="*/ 470310 h 1012479"/>
              <a:gd name="connsiteX42" fmla="*/ 467732 w 1014114"/>
              <a:gd name="connsiteY42" fmla="*/ 493877 h 1012479"/>
              <a:gd name="connsiteX43" fmla="*/ 472425 w 1014114"/>
              <a:gd name="connsiteY43" fmla="*/ 512923 h 1012479"/>
              <a:gd name="connsiteX44" fmla="*/ 468586 w 1014114"/>
              <a:gd name="connsiteY44" fmla="*/ 517018 h 1012479"/>
              <a:gd name="connsiteX45" fmla="*/ 428596 w 1014114"/>
              <a:gd name="connsiteY45" fmla="*/ 556901 h 1012479"/>
              <a:gd name="connsiteX46" fmla="*/ 407268 w 1014114"/>
              <a:gd name="connsiteY46" fmla="*/ 556901 h 1012479"/>
              <a:gd name="connsiteX47" fmla="*/ 383700 w 1014114"/>
              <a:gd name="connsiteY47" fmla="*/ 533440 h 1012479"/>
              <a:gd name="connsiteX48" fmla="*/ 352135 w 1014114"/>
              <a:gd name="connsiteY48" fmla="*/ 530455 h 1012479"/>
              <a:gd name="connsiteX49" fmla="*/ 350535 w 1014114"/>
              <a:gd name="connsiteY49" fmla="*/ 531948 h 1012479"/>
              <a:gd name="connsiteX50" fmla="*/ 354054 w 1014114"/>
              <a:gd name="connsiteY50" fmla="*/ 561380 h 1012479"/>
              <a:gd name="connsiteX51" fmla="*/ 378688 w 1014114"/>
              <a:gd name="connsiteY51" fmla="*/ 586334 h 1012479"/>
              <a:gd name="connsiteX52" fmla="*/ 382527 w 1014114"/>
              <a:gd name="connsiteY52" fmla="*/ 602788 h 1012479"/>
              <a:gd name="connsiteX53" fmla="*/ 379329 w 1014114"/>
              <a:gd name="connsiteY53" fmla="*/ 606168 h 1012479"/>
              <a:gd name="connsiteX54" fmla="*/ 337953 w 1014114"/>
              <a:gd name="connsiteY54" fmla="*/ 647331 h 1012479"/>
              <a:gd name="connsiteX55" fmla="*/ 320037 w 1014114"/>
              <a:gd name="connsiteY55" fmla="*/ 650733 h 1012479"/>
              <a:gd name="connsiteX56" fmla="*/ 316625 w 1014114"/>
              <a:gd name="connsiteY56" fmla="*/ 647331 h 1012479"/>
              <a:gd name="connsiteX57" fmla="*/ 288045 w 1014114"/>
              <a:gd name="connsiteY57" fmla="*/ 621098 h 1012479"/>
              <a:gd name="connsiteX58" fmla="*/ 262344 w 1014114"/>
              <a:gd name="connsiteY58" fmla="*/ 621098 h 1012479"/>
              <a:gd name="connsiteX59" fmla="*/ 260532 w 1014114"/>
              <a:gd name="connsiteY59" fmla="*/ 647875 h 1012479"/>
              <a:gd name="connsiteX60" fmla="*/ 261492 w 1014114"/>
              <a:gd name="connsiteY60" fmla="*/ 648931 h 1012479"/>
              <a:gd name="connsiteX61" fmla="*/ 286658 w 1014114"/>
              <a:gd name="connsiteY61" fmla="*/ 675804 h 1012479"/>
              <a:gd name="connsiteX62" fmla="*/ 290711 w 1014114"/>
              <a:gd name="connsiteY62" fmla="*/ 694679 h 1012479"/>
              <a:gd name="connsiteX63" fmla="*/ 286658 w 1014114"/>
              <a:gd name="connsiteY63" fmla="*/ 698732 h 1012479"/>
              <a:gd name="connsiteX64" fmla="*/ 261278 w 1014114"/>
              <a:gd name="connsiteY64" fmla="*/ 725605 h 1012479"/>
              <a:gd name="connsiteX65" fmla="*/ 259678 w 1014114"/>
              <a:gd name="connsiteY65" fmla="*/ 748169 h 1012479"/>
              <a:gd name="connsiteX66" fmla="*/ 261278 w 1014114"/>
              <a:gd name="connsiteY66" fmla="*/ 749812 h 1012479"/>
              <a:gd name="connsiteX67" fmla="*/ 287938 w 1014114"/>
              <a:gd name="connsiteY67" fmla="*/ 751945 h 1012479"/>
              <a:gd name="connsiteX68" fmla="*/ 303720 w 1014114"/>
              <a:gd name="connsiteY68" fmla="*/ 737548 h 1012479"/>
              <a:gd name="connsiteX69" fmla="*/ 518918 w 1014114"/>
              <a:gd name="connsiteY69" fmla="*/ 522243 h 1012479"/>
              <a:gd name="connsiteX70" fmla="*/ 761205 w 1014114"/>
              <a:gd name="connsiteY70" fmla="*/ 278892 h 1012479"/>
              <a:gd name="connsiteX71" fmla="*/ 795116 w 1014114"/>
              <a:gd name="connsiteY71" fmla="*/ 269295 h 1012479"/>
              <a:gd name="connsiteX72" fmla="*/ 858352 w 1014114"/>
              <a:gd name="connsiteY72" fmla="*/ 199765 h 1012479"/>
              <a:gd name="connsiteX73" fmla="*/ 789891 w 1014114"/>
              <a:gd name="connsiteY73" fmla="*/ 156043 h 1012479"/>
              <a:gd name="connsiteX74" fmla="*/ 745103 w 1014114"/>
              <a:gd name="connsiteY74" fmla="*/ 217467 h 101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14114" h="1012479">
                <a:moveTo>
                  <a:pt x="827535" y="776"/>
                </a:moveTo>
                <a:cubicBezTo>
                  <a:pt x="898022" y="1736"/>
                  <a:pt x="952943" y="31168"/>
                  <a:pt x="987494" y="93233"/>
                </a:cubicBezTo>
                <a:cubicBezTo>
                  <a:pt x="1022045" y="155297"/>
                  <a:pt x="1020978" y="221200"/>
                  <a:pt x="983013" y="283477"/>
                </a:cubicBezTo>
                <a:cubicBezTo>
                  <a:pt x="962966" y="316643"/>
                  <a:pt x="932253" y="339890"/>
                  <a:pt x="906767" y="367936"/>
                </a:cubicBezTo>
                <a:cubicBezTo>
                  <a:pt x="876801" y="401101"/>
                  <a:pt x="843424" y="430640"/>
                  <a:pt x="812390" y="462525"/>
                </a:cubicBezTo>
                <a:cubicBezTo>
                  <a:pt x="745103" y="531948"/>
                  <a:pt x="675894" y="599663"/>
                  <a:pt x="607536" y="668126"/>
                </a:cubicBezTo>
                <a:cubicBezTo>
                  <a:pt x="586208" y="689454"/>
                  <a:pt x="566055" y="710782"/>
                  <a:pt x="543552" y="731150"/>
                </a:cubicBezTo>
                <a:cubicBezTo>
                  <a:pt x="528624" y="742102"/>
                  <a:pt x="521371" y="760657"/>
                  <a:pt x="524891" y="778818"/>
                </a:cubicBezTo>
                <a:cubicBezTo>
                  <a:pt x="526278" y="786389"/>
                  <a:pt x="526492" y="794280"/>
                  <a:pt x="527557" y="801959"/>
                </a:cubicBezTo>
                <a:cubicBezTo>
                  <a:pt x="531183" y="827659"/>
                  <a:pt x="528944" y="830431"/>
                  <a:pt x="503669" y="835657"/>
                </a:cubicBezTo>
                <a:cubicBezTo>
                  <a:pt x="485221" y="839378"/>
                  <a:pt x="466452" y="841628"/>
                  <a:pt x="447577" y="842375"/>
                </a:cubicBezTo>
                <a:cubicBezTo>
                  <a:pt x="416226" y="843761"/>
                  <a:pt x="387113" y="855918"/>
                  <a:pt x="356720" y="861997"/>
                </a:cubicBezTo>
                <a:cubicBezTo>
                  <a:pt x="344776" y="864876"/>
                  <a:pt x="332300" y="864876"/>
                  <a:pt x="320357" y="861997"/>
                </a:cubicBezTo>
                <a:cubicBezTo>
                  <a:pt x="292417" y="854425"/>
                  <a:pt x="267676" y="856665"/>
                  <a:pt x="245709" y="880019"/>
                </a:cubicBezTo>
                <a:cubicBezTo>
                  <a:pt x="210731" y="917449"/>
                  <a:pt x="173087" y="952533"/>
                  <a:pt x="137150" y="989111"/>
                </a:cubicBezTo>
                <a:cubicBezTo>
                  <a:pt x="112196" y="1014491"/>
                  <a:pt x="81804" y="1017690"/>
                  <a:pt x="50665" y="1007986"/>
                </a:cubicBezTo>
                <a:cubicBezTo>
                  <a:pt x="20380" y="998442"/>
                  <a:pt x="-522" y="970811"/>
                  <a:pt x="-1482" y="939097"/>
                </a:cubicBezTo>
                <a:cubicBezTo>
                  <a:pt x="-2975" y="914026"/>
                  <a:pt x="7050" y="889637"/>
                  <a:pt x="25712" y="872874"/>
                </a:cubicBezTo>
                <a:cubicBezTo>
                  <a:pt x="62609" y="836190"/>
                  <a:pt x="98973" y="798973"/>
                  <a:pt x="136297" y="762715"/>
                </a:cubicBezTo>
                <a:cubicBezTo>
                  <a:pt x="149200" y="750356"/>
                  <a:pt x="155066" y="732440"/>
                  <a:pt x="152186" y="714834"/>
                </a:cubicBezTo>
                <a:cubicBezTo>
                  <a:pt x="143441" y="641253"/>
                  <a:pt x="166475" y="580788"/>
                  <a:pt x="220009" y="529068"/>
                </a:cubicBezTo>
                <a:cubicBezTo>
                  <a:pt x="291884" y="459752"/>
                  <a:pt x="361199" y="387664"/>
                  <a:pt x="431794" y="317069"/>
                </a:cubicBezTo>
                <a:cubicBezTo>
                  <a:pt x="520839" y="228025"/>
                  <a:pt x="609775" y="138874"/>
                  <a:pt x="699674" y="50470"/>
                </a:cubicBezTo>
                <a:cubicBezTo>
                  <a:pt x="733264" y="16463"/>
                  <a:pt x="779760" y="-1612"/>
                  <a:pt x="827535" y="776"/>
                </a:cubicBezTo>
                <a:close/>
                <a:moveTo>
                  <a:pt x="745103" y="217467"/>
                </a:moveTo>
                <a:cubicBezTo>
                  <a:pt x="745103" y="227385"/>
                  <a:pt x="749901" y="237729"/>
                  <a:pt x="739982" y="246474"/>
                </a:cubicBezTo>
                <a:cubicBezTo>
                  <a:pt x="727399" y="257138"/>
                  <a:pt x="715563" y="269828"/>
                  <a:pt x="704045" y="282198"/>
                </a:cubicBezTo>
                <a:cubicBezTo>
                  <a:pt x="694980" y="291902"/>
                  <a:pt x="687302" y="292222"/>
                  <a:pt x="678133" y="282198"/>
                </a:cubicBezTo>
                <a:cubicBezTo>
                  <a:pt x="669388" y="271704"/>
                  <a:pt x="659364" y="262416"/>
                  <a:pt x="648166" y="254578"/>
                </a:cubicBezTo>
                <a:cubicBezTo>
                  <a:pt x="641660" y="249363"/>
                  <a:pt x="632277" y="250259"/>
                  <a:pt x="626838" y="256604"/>
                </a:cubicBezTo>
                <a:cubicBezTo>
                  <a:pt x="614256" y="267268"/>
                  <a:pt x="616175" y="277932"/>
                  <a:pt x="633342" y="295741"/>
                </a:cubicBezTo>
                <a:cubicBezTo>
                  <a:pt x="663522" y="327733"/>
                  <a:pt x="666401" y="318562"/>
                  <a:pt x="633342" y="351727"/>
                </a:cubicBezTo>
                <a:cubicBezTo>
                  <a:pt x="600285" y="384891"/>
                  <a:pt x="600712" y="384252"/>
                  <a:pt x="566692" y="352793"/>
                </a:cubicBezTo>
                <a:cubicBezTo>
                  <a:pt x="556882" y="343622"/>
                  <a:pt x="545364" y="336691"/>
                  <a:pt x="534701" y="347781"/>
                </a:cubicBezTo>
                <a:cubicBezTo>
                  <a:pt x="524037" y="358871"/>
                  <a:pt x="527984" y="371242"/>
                  <a:pt x="538434" y="382439"/>
                </a:cubicBezTo>
                <a:cubicBezTo>
                  <a:pt x="569465" y="415710"/>
                  <a:pt x="569041" y="415710"/>
                  <a:pt x="536195" y="448875"/>
                </a:cubicBezTo>
                <a:cubicBezTo>
                  <a:pt x="503349" y="482040"/>
                  <a:pt x="510069" y="476388"/>
                  <a:pt x="481596" y="448875"/>
                </a:cubicBezTo>
                <a:cubicBezTo>
                  <a:pt x="478716" y="446102"/>
                  <a:pt x="476050" y="443224"/>
                  <a:pt x="473064" y="440770"/>
                </a:cubicBezTo>
                <a:cubicBezTo>
                  <a:pt x="465706" y="432079"/>
                  <a:pt x="452590" y="431035"/>
                  <a:pt x="443952" y="438446"/>
                </a:cubicBezTo>
                <a:cubicBezTo>
                  <a:pt x="443631" y="438649"/>
                  <a:pt x="443418" y="438851"/>
                  <a:pt x="443206" y="439064"/>
                </a:cubicBezTo>
                <a:cubicBezTo>
                  <a:pt x="434887" y="446892"/>
                  <a:pt x="434460" y="459987"/>
                  <a:pt x="442352" y="468305"/>
                </a:cubicBezTo>
                <a:cubicBezTo>
                  <a:pt x="442992" y="469030"/>
                  <a:pt x="443738" y="469691"/>
                  <a:pt x="444485" y="470310"/>
                </a:cubicBezTo>
                <a:cubicBezTo>
                  <a:pt x="451949" y="478414"/>
                  <a:pt x="459520" y="486519"/>
                  <a:pt x="467732" y="493877"/>
                </a:cubicBezTo>
                <a:cubicBezTo>
                  <a:pt x="474237" y="497855"/>
                  <a:pt x="476370" y="506375"/>
                  <a:pt x="472425" y="512923"/>
                </a:cubicBezTo>
                <a:cubicBezTo>
                  <a:pt x="471464" y="514533"/>
                  <a:pt x="470078" y="515930"/>
                  <a:pt x="468586" y="517018"/>
                </a:cubicBezTo>
                <a:cubicBezTo>
                  <a:pt x="455149" y="530241"/>
                  <a:pt x="441499" y="543251"/>
                  <a:pt x="428596" y="556901"/>
                </a:cubicBezTo>
                <a:cubicBezTo>
                  <a:pt x="420917" y="565219"/>
                  <a:pt x="414732" y="564473"/>
                  <a:pt x="407268" y="556901"/>
                </a:cubicBezTo>
                <a:cubicBezTo>
                  <a:pt x="399803" y="549330"/>
                  <a:pt x="391698" y="541118"/>
                  <a:pt x="383700" y="533440"/>
                </a:cubicBezTo>
                <a:cubicBezTo>
                  <a:pt x="375809" y="523907"/>
                  <a:pt x="361733" y="522574"/>
                  <a:pt x="352135" y="530455"/>
                </a:cubicBezTo>
                <a:cubicBezTo>
                  <a:pt x="351601" y="530924"/>
                  <a:pt x="351069" y="531425"/>
                  <a:pt x="350535" y="531948"/>
                </a:cubicBezTo>
                <a:cubicBezTo>
                  <a:pt x="341258" y="541118"/>
                  <a:pt x="345737" y="552529"/>
                  <a:pt x="354054" y="561380"/>
                </a:cubicBezTo>
                <a:cubicBezTo>
                  <a:pt x="362372" y="570231"/>
                  <a:pt x="370157" y="578442"/>
                  <a:pt x="378688" y="586334"/>
                </a:cubicBezTo>
                <a:cubicBezTo>
                  <a:pt x="384234" y="589831"/>
                  <a:pt x="385940" y="597189"/>
                  <a:pt x="382527" y="602788"/>
                </a:cubicBezTo>
                <a:cubicBezTo>
                  <a:pt x="381674" y="604110"/>
                  <a:pt x="380608" y="605262"/>
                  <a:pt x="379329" y="606168"/>
                </a:cubicBezTo>
                <a:cubicBezTo>
                  <a:pt x="365465" y="619818"/>
                  <a:pt x="351495" y="633362"/>
                  <a:pt x="337953" y="647331"/>
                </a:cubicBezTo>
                <a:cubicBezTo>
                  <a:pt x="333900" y="653218"/>
                  <a:pt x="325902" y="654743"/>
                  <a:pt x="320037" y="650733"/>
                </a:cubicBezTo>
                <a:cubicBezTo>
                  <a:pt x="318650" y="649816"/>
                  <a:pt x="317584" y="648664"/>
                  <a:pt x="316625" y="647331"/>
                </a:cubicBezTo>
                <a:cubicBezTo>
                  <a:pt x="307559" y="638064"/>
                  <a:pt x="298068" y="629309"/>
                  <a:pt x="288045" y="621098"/>
                </a:cubicBezTo>
                <a:cubicBezTo>
                  <a:pt x="280047" y="614700"/>
                  <a:pt x="271303" y="611287"/>
                  <a:pt x="262344" y="621098"/>
                </a:cubicBezTo>
                <a:cubicBezTo>
                  <a:pt x="254453" y="627987"/>
                  <a:pt x="253600" y="639973"/>
                  <a:pt x="260532" y="647875"/>
                </a:cubicBezTo>
                <a:cubicBezTo>
                  <a:pt x="260851" y="648238"/>
                  <a:pt x="261171" y="648590"/>
                  <a:pt x="261492" y="648931"/>
                </a:cubicBezTo>
                <a:cubicBezTo>
                  <a:pt x="269490" y="658315"/>
                  <a:pt x="277914" y="667166"/>
                  <a:pt x="286658" y="675804"/>
                </a:cubicBezTo>
                <a:cubicBezTo>
                  <a:pt x="292950" y="679899"/>
                  <a:pt x="294763" y="688345"/>
                  <a:pt x="290711" y="694679"/>
                </a:cubicBezTo>
                <a:cubicBezTo>
                  <a:pt x="289645" y="696300"/>
                  <a:pt x="288258" y="697686"/>
                  <a:pt x="286658" y="698732"/>
                </a:cubicBezTo>
                <a:cubicBezTo>
                  <a:pt x="277808" y="707263"/>
                  <a:pt x="269383" y="716327"/>
                  <a:pt x="261278" y="725605"/>
                </a:cubicBezTo>
                <a:cubicBezTo>
                  <a:pt x="254560" y="731384"/>
                  <a:pt x="253814" y="741483"/>
                  <a:pt x="259678" y="748169"/>
                </a:cubicBezTo>
                <a:cubicBezTo>
                  <a:pt x="260105" y="748756"/>
                  <a:pt x="260639" y="749300"/>
                  <a:pt x="261278" y="749812"/>
                </a:cubicBezTo>
                <a:cubicBezTo>
                  <a:pt x="268210" y="757404"/>
                  <a:pt x="279833" y="758343"/>
                  <a:pt x="287938" y="751945"/>
                </a:cubicBezTo>
                <a:cubicBezTo>
                  <a:pt x="293697" y="747658"/>
                  <a:pt x="298922" y="742838"/>
                  <a:pt x="303720" y="737548"/>
                </a:cubicBezTo>
                <a:cubicBezTo>
                  <a:pt x="375489" y="665748"/>
                  <a:pt x="447258" y="593980"/>
                  <a:pt x="518918" y="522243"/>
                </a:cubicBezTo>
                <a:cubicBezTo>
                  <a:pt x="599752" y="441197"/>
                  <a:pt x="680478" y="360077"/>
                  <a:pt x="761205" y="278892"/>
                </a:cubicBezTo>
                <a:cubicBezTo>
                  <a:pt x="769203" y="268622"/>
                  <a:pt x="782958" y="264730"/>
                  <a:pt x="795116" y="269295"/>
                </a:cubicBezTo>
                <a:cubicBezTo>
                  <a:pt x="828386" y="278679"/>
                  <a:pt x="868162" y="233037"/>
                  <a:pt x="858352" y="199765"/>
                </a:cubicBezTo>
                <a:cubicBezTo>
                  <a:pt x="850995" y="169117"/>
                  <a:pt x="820815" y="149783"/>
                  <a:pt x="789891" y="156043"/>
                </a:cubicBezTo>
                <a:cubicBezTo>
                  <a:pt x="763871" y="159669"/>
                  <a:pt x="743928" y="186435"/>
                  <a:pt x="745103" y="217467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5" name="Forma libre: forma 44">
            <a:extLst>
              <a:ext uri="{FF2B5EF4-FFF2-40B4-BE49-F238E27FC236}">
                <a16:creationId xmlns:a16="http://schemas.microsoft.com/office/drawing/2014/main" id="{4D731C4D-59FA-477D-9A6E-8A62E4CFD28B}"/>
              </a:ext>
            </a:extLst>
          </p:cNvPr>
          <p:cNvSpPr/>
          <p:nvPr/>
        </p:nvSpPr>
        <p:spPr>
          <a:xfrm>
            <a:off x="2208292" y="1882970"/>
            <a:ext cx="1127333" cy="1207904"/>
          </a:xfrm>
          <a:custGeom>
            <a:avLst/>
            <a:gdLst>
              <a:gd name="connsiteX0" fmla="*/ 936730 w 938360"/>
              <a:gd name="connsiteY0" fmla="*/ 249060 h 1005425"/>
              <a:gd name="connsiteX1" fmla="*/ 864535 w 938360"/>
              <a:gd name="connsiteY1" fmla="*/ 419683 h 1005425"/>
              <a:gd name="connsiteX2" fmla="*/ 736568 w 938360"/>
              <a:gd name="connsiteY2" fmla="*/ 547650 h 1005425"/>
              <a:gd name="connsiteX3" fmla="*/ 738274 w 938360"/>
              <a:gd name="connsiteY3" fmla="*/ 574843 h 1005425"/>
              <a:gd name="connsiteX4" fmla="*/ 824120 w 938360"/>
              <a:gd name="connsiteY4" fmla="*/ 749199 h 1005425"/>
              <a:gd name="connsiteX5" fmla="*/ 698925 w 938360"/>
              <a:gd name="connsiteY5" fmla="*/ 974741 h 1005425"/>
              <a:gd name="connsiteX6" fmla="*/ 449388 w 938360"/>
              <a:gd name="connsiteY6" fmla="*/ 966317 h 1005425"/>
              <a:gd name="connsiteX7" fmla="*/ 389350 w 938360"/>
              <a:gd name="connsiteY7" fmla="*/ 911291 h 1005425"/>
              <a:gd name="connsiteX8" fmla="*/ 367275 w 938360"/>
              <a:gd name="connsiteY8" fmla="*/ 907345 h 1005425"/>
              <a:gd name="connsiteX9" fmla="*/ 245494 w 938360"/>
              <a:gd name="connsiteY9" fmla="*/ 942643 h 1005425"/>
              <a:gd name="connsiteX10" fmla="*/ 61221 w 938360"/>
              <a:gd name="connsiteY10" fmla="*/ 860211 h 1005425"/>
              <a:gd name="connsiteX11" fmla="*/ 862 w 938360"/>
              <a:gd name="connsiteY11" fmla="*/ 728191 h 1005425"/>
              <a:gd name="connsiteX12" fmla="*/ 74764 w 938360"/>
              <a:gd name="connsiteY12" fmla="*/ 519178 h 1005425"/>
              <a:gd name="connsiteX13" fmla="*/ 528195 w 938360"/>
              <a:gd name="connsiteY13" fmla="*/ 66706 h 1005425"/>
              <a:gd name="connsiteX14" fmla="*/ 729317 w 938360"/>
              <a:gd name="connsiteY14" fmla="*/ 4322 h 1005425"/>
              <a:gd name="connsiteX15" fmla="*/ 930119 w 938360"/>
              <a:gd name="connsiteY15" fmla="*/ 189555 h 1005425"/>
              <a:gd name="connsiteX16" fmla="*/ 936730 w 938360"/>
              <a:gd name="connsiteY16" fmla="*/ 249060 h 1005425"/>
              <a:gd name="connsiteX17" fmla="*/ 579702 w 938360"/>
              <a:gd name="connsiteY17" fmla="*/ 517685 h 1005425"/>
              <a:gd name="connsiteX18" fmla="*/ 656269 w 938360"/>
              <a:gd name="connsiteY18" fmla="*/ 528349 h 1005425"/>
              <a:gd name="connsiteX19" fmla="*/ 688261 w 938360"/>
              <a:gd name="connsiteY19" fmla="*/ 520244 h 1005425"/>
              <a:gd name="connsiteX20" fmla="*/ 823052 w 938360"/>
              <a:gd name="connsiteY20" fmla="*/ 384812 h 1005425"/>
              <a:gd name="connsiteX21" fmla="*/ 872853 w 938360"/>
              <a:gd name="connsiteY21" fmla="*/ 187102 h 1005425"/>
              <a:gd name="connsiteX22" fmla="*/ 564879 w 938360"/>
              <a:gd name="connsiteY22" fmla="*/ 104883 h 1005425"/>
              <a:gd name="connsiteX23" fmla="*/ 347761 w 938360"/>
              <a:gd name="connsiteY23" fmla="*/ 320614 h 1005425"/>
              <a:gd name="connsiteX24" fmla="*/ 347761 w 938360"/>
              <a:gd name="connsiteY24" fmla="*/ 346528 h 1005425"/>
              <a:gd name="connsiteX25" fmla="*/ 516145 w 938360"/>
              <a:gd name="connsiteY25" fmla="*/ 514592 h 1005425"/>
              <a:gd name="connsiteX26" fmla="*/ 532993 w 938360"/>
              <a:gd name="connsiteY26" fmla="*/ 520777 h 1005425"/>
              <a:gd name="connsiteX27" fmla="*/ 579702 w 938360"/>
              <a:gd name="connsiteY27" fmla="*/ 517685 h 1005425"/>
              <a:gd name="connsiteX28" fmla="*/ 579702 w 938360"/>
              <a:gd name="connsiteY28" fmla="*/ 571004 h 1005425"/>
              <a:gd name="connsiteX29" fmla="*/ 481701 w 938360"/>
              <a:gd name="connsiteY29" fmla="*/ 598837 h 1005425"/>
              <a:gd name="connsiteX30" fmla="*/ 478821 w 938360"/>
              <a:gd name="connsiteY30" fmla="*/ 622404 h 1005425"/>
              <a:gd name="connsiteX31" fmla="*/ 501215 w 938360"/>
              <a:gd name="connsiteY31" fmla="*/ 643732 h 1005425"/>
              <a:gd name="connsiteX32" fmla="*/ 551549 w 938360"/>
              <a:gd name="connsiteY32" fmla="*/ 691827 h 1005425"/>
              <a:gd name="connsiteX33" fmla="*/ 721319 w 938360"/>
              <a:gd name="connsiteY33" fmla="*/ 865329 h 1005425"/>
              <a:gd name="connsiteX34" fmla="*/ 742647 w 938360"/>
              <a:gd name="connsiteY34" fmla="*/ 861170 h 1005425"/>
              <a:gd name="connsiteX35" fmla="*/ 762909 w 938360"/>
              <a:gd name="connsiteY35" fmla="*/ 711128 h 1005425"/>
              <a:gd name="connsiteX36" fmla="*/ 579702 w 938360"/>
              <a:gd name="connsiteY36" fmla="*/ 570577 h 1005425"/>
              <a:gd name="connsiteX37" fmla="*/ 579702 w 938360"/>
              <a:gd name="connsiteY37" fmla="*/ 951280 h 1005425"/>
              <a:gd name="connsiteX38" fmla="*/ 677809 w 938360"/>
              <a:gd name="connsiteY38" fmla="*/ 924621 h 1005425"/>
              <a:gd name="connsiteX39" fmla="*/ 681755 w 938360"/>
              <a:gd name="connsiteY39" fmla="*/ 901160 h 1005425"/>
              <a:gd name="connsiteX40" fmla="*/ 439470 w 938360"/>
              <a:gd name="connsiteY40" fmla="*/ 658875 h 1005425"/>
              <a:gd name="connsiteX41" fmla="*/ 419209 w 938360"/>
              <a:gd name="connsiteY41" fmla="*/ 661221 h 1005425"/>
              <a:gd name="connsiteX42" fmla="*/ 400974 w 938360"/>
              <a:gd name="connsiteY42" fmla="*/ 822887 h 1005425"/>
              <a:gd name="connsiteX43" fmla="*/ 580448 w 938360"/>
              <a:gd name="connsiteY43" fmla="*/ 950747 h 100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38360" h="1005425">
                <a:moveTo>
                  <a:pt x="936730" y="249060"/>
                </a:moveTo>
                <a:cubicBezTo>
                  <a:pt x="937051" y="313427"/>
                  <a:pt x="911030" y="375118"/>
                  <a:pt x="864535" y="419683"/>
                </a:cubicBezTo>
                <a:cubicBezTo>
                  <a:pt x="821879" y="462339"/>
                  <a:pt x="779224" y="504994"/>
                  <a:pt x="736568" y="547650"/>
                </a:cubicBezTo>
                <a:cubicBezTo>
                  <a:pt x="725265" y="558314"/>
                  <a:pt x="725904" y="564179"/>
                  <a:pt x="738274" y="574843"/>
                </a:cubicBezTo>
                <a:cubicBezTo>
                  <a:pt x="790848" y="620805"/>
                  <a:pt x="821986" y="677537"/>
                  <a:pt x="824120" y="749199"/>
                </a:cubicBezTo>
                <a:cubicBezTo>
                  <a:pt x="827105" y="849653"/>
                  <a:pt x="785196" y="925474"/>
                  <a:pt x="698925" y="974741"/>
                </a:cubicBezTo>
                <a:cubicBezTo>
                  <a:pt x="620864" y="1019263"/>
                  <a:pt x="524356" y="1016000"/>
                  <a:pt x="449388" y="966317"/>
                </a:cubicBezTo>
                <a:cubicBezTo>
                  <a:pt x="426567" y="951291"/>
                  <a:pt x="406306" y="932715"/>
                  <a:pt x="389350" y="911291"/>
                </a:cubicBezTo>
                <a:cubicBezTo>
                  <a:pt x="382205" y="902546"/>
                  <a:pt x="377514" y="900627"/>
                  <a:pt x="367275" y="907345"/>
                </a:cubicBezTo>
                <a:cubicBezTo>
                  <a:pt x="331019" y="930763"/>
                  <a:pt x="288682" y="943037"/>
                  <a:pt x="245494" y="942643"/>
                </a:cubicBezTo>
                <a:cubicBezTo>
                  <a:pt x="175005" y="943378"/>
                  <a:pt x="107715" y="913274"/>
                  <a:pt x="61221" y="860211"/>
                </a:cubicBezTo>
                <a:cubicBezTo>
                  <a:pt x="28056" y="823431"/>
                  <a:pt x="6941" y="777341"/>
                  <a:pt x="862" y="728191"/>
                </a:cubicBezTo>
                <a:cubicBezTo>
                  <a:pt x="-10441" y="645119"/>
                  <a:pt x="17178" y="576869"/>
                  <a:pt x="74764" y="519178"/>
                </a:cubicBezTo>
                <a:cubicBezTo>
                  <a:pt x="225552" y="367962"/>
                  <a:pt x="376127" y="216641"/>
                  <a:pt x="528195" y="66706"/>
                </a:cubicBezTo>
                <a:cubicBezTo>
                  <a:pt x="580875" y="14154"/>
                  <a:pt x="656056" y="-9168"/>
                  <a:pt x="729317" y="4322"/>
                </a:cubicBezTo>
                <a:cubicBezTo>
                  <a:pt x="827959" y="18846"/>
                  <a:pt x="907725" y="92363"/>
                  <a:pt x="930119" y="189555"/>
                </a:cubicBezTo>
                <a:cubicBezTo>
                  <a:pt x="934278" y="209123"/>
                  <a:pt x="936517" y="229054"/>
                  <a:pt x="936730" y="249060"/>
                </a:cubicBezTo>
                <a:close/>
                <a:moveTo>
                  <a:pt x="579702" y="517685"/>
                </a:moveTo>
                <a:cubicBezTo>
                  <a:pt x="606255" y="513952"/>
                  <a:pt x="631422" y="521310"/>
                  <a:pt x="656269" y="528349"/>
                </a:cubicBezTo>
                <a:cubicBezTo>
                  <a:pt x="667572" y="533094"/>
                  <a:pt x="680582" y="529788"/>
                  <a:pt x="688261" y="520244"/>
                </a:cubicBezTo>
                <a:cubicBezTo>
                  <a:pt x="732516" y="474496"/>
                  <a:pt x="778158" y="430027"/>
                  <a:pt x="823052" y="384812"/>
                </a:cubicBezTo>
                <a:cubicBezTo>
                  <a:pt x="878719" y="328826"/>
                  <a:pt x="896634" y="263030"/>
                  <a:pt x="872853" y="187102"/>
                </a:cubicBezTo>
                <a:cubicBezTo>
                  <a:pt x="830198" y="52417"/>
                  <a:pt x="661707" y="14133"/>
                  <a:pt x="564879" y="104883"/>
                </a:cubicBezTo>
                <a:cubicBezTo>
                  <a:pt x="490231" y="174625"/>
                  <a:pt x="420276" y="248846"/>
                  <a:pt x="347761" y="320614"/>
                </a:cubicBezTo>
                <a:cubicBezTo>
                  <a:pt x="337843" y="330532"/>
                  <a:pt x="338910" y="337357"/>
                  <a:pt x="347761" y="346528"/>
                </a:cubicBezTo>
                <a:cubicBezTo>
                  <a:pt x="404067" y="402407"/>
                  <a:pt x="460159" y="458425"/>
                  <a:pt x="516145" y="514592"/>
                </a:cubicBezTo>
                <a:cubicBezTo>
                  <a:pt x="520730" y="519284"/>
                  <a:pt x="525102" y="523869"/>
                  <a:pt x="532993" y="520777"/>
                </a:cubicBezTo>
                <a:cubicBezTo>
                  <a:pt x="548350" y="515338"/>
                  <a:pt x="564239" y="518537"/>
                  <a:pt x="579702" y="517685"/>
                </a:cubicBezTo>
                <a:close/>
                <a:moveTo>
                  <a:pt x="579702" y="571004"/>
                </a:moveTo>
                <a:cubicBezTo>
                  <a:pt x="545257" y="572017"/>
                  <a:pt x="511559" y="581572"/>
                  <a:pt x="481701" y="598837"/>
                </a:cubicBezTo>
                <a:cubicBezTo>
                  <a:pt x="471037" y="605555"/>
                  <a:pt x="465810" y="612274"/>
                  <a:pt x="478821" y="622404"/>
                </a:cubicBezTo>
                <a:cubicBezTo>
                  <a:pt x="486926" y="628696"/>
                  <a:pt x="492470" y="639147"/>
                  <a:pt x="501215" y="643732"/>
                </a:cubicBezTo>
                <a:cubicBezTo>
                  <a:pt x="522543" y="655143"/>
                  <a:pt x="535659" y="674018"/>
                  <a:pt x="551549" y="691827"/>
                </a:cubicBezTo>
                <a:cubicBezTo>
                  <a:pt x="604868" y="752185"/>
                  <a:pt x="664586" y="807637"/>
                  <a:pt x="721319" y="865329"/>
                </a:cubicBezTo>
                <a:cubicBezTo>
                  <a:pt x="731983" y="875993"/>
                  <a:pt x="737102" y="870981"/>
                  <a:pt x="742647" y="861170"/>
                </a:cubicBezTo>
                <a:cubicBezTo>
                  <a:pt x="770053" y="816168"/>
                  <a:pt x="777412" y="761782"/>
                  <a:pt x="762909" y="711128"/>
                </a:cubicBezTo>
                <a:cubicBezTo>
                  <a:pt x="741686" y="621978"/>
                  <a:pt x="665013" y="573350"/>
                  <a:pt x="579702" y="570577"/>
                </a:cubicBezTo>
                <a:close/>
                <a:moveTo>
                  <a:pt x="579702" y="951280"/>
                </a:moveTo>
                <a:cubicBezTo>
                  <a:pt x="614253" y="951505"/>
                  <a:pt x="648165" y="942291"/>
                  <a:pt x="677809" y="924621"/>
                </a:cubicBezTo>
                <a:cubicBezTo>
                  <a:pt x="689860" y="918009"/>
                  <a:pt x="692526" y="911824"/>
                  <a:pt x="681755" y="901160"/>
                </a:cubicBezTo>
                <a:cubicBezTo>
                  <a:pt x="600816" y="820679"/>
                  <a:pt x="519984" y="739921"/>
                  <a:pt x="439470" y="658875"/>
                </a:cubicBezTo>
                <a:cubicBezTo>
                  <a:pt x="430940" y="650344"/>
                  <a:pt x="425927" y="649491"/>
                  <a:pt x="419209" y="661221"/>
                </a:cubicBezTo>
                <a:cubicBezTo>
                  <a:pt x="388817" y="709497"/>
                  <a:pt x="382098" y="769044"/>
                  <a:pt x="400974" y="822887"/>
                </a:cubicBezTo>
                <a:cubicBezTo>
                  <a:pt x="426781" y="899902"/>
                  <a:pt x="499188" y="951526"/>
                  <a:pt x="580448" y="950747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7" name="Forma libre: forma 46">
            <a:extLst>
              <a:ext uri="{FF2B5EF4-FFF2-40B4-BE49-F238E27FC236}">
                <a16:creationId xmlns:a16="http://schemas.microsoft.com/office/drawing/2014/main" id="{238D682D-9036-494F-A1CB-4EC78A8D4BE1}"/>
              </a:ext>
            </a:extLst>
          </p:cNvPr>
          <p:cNvSpPr/>
          <p:nvPr/>
        </p:nvSpPr>
        <p:spPr>
          <a:xfrm>
            <a:off x="3898850" y="3417424"/>
            <a:ext cx="975618" cy="1224041"/>
          </a:xfrm>
          <a:custGeom>
            <a:avLst/>
            <a:gdLst>
              <a:gd name="connsiteX0" fmla="*/ 443779 w 812077"/>
              <a:gd name="connsiteY0" fmla="*/ 1018341 h 1018857"/>
              <a:gd name="connsiteX1" fmla="*/ 199787 w 812077"/>
              <a:gd name="connsiteY1" fmla="*/ 1018341 h 1018857"/>
              <a:gd name="connsiteX2" fmla="*/ 169716 w 812077"/>
              <a:gd name="connsiteY2" fmla="*/ 1008210 h 1018857"/>
              <a:gd name="connsiteX3" fmla="*/ 184219 w 812077"/>
              <a:gd name="connsiteY3" fmla="*/ 960862 h 1018857"/>
              <a:gd name="connsiteX4" fmla="*/ 234126 w 812077"/>
              <a:gd name="connsiteY4" fmla="*/ 939534 h 1018857"/>
              <a:gd name="connsiteX5" fmla="*/ 337673 w 812077"/>
              <a:gd name="connsiteY5" fmla="*/ 922792 h 1018857"/>
              <a:gd name="connsiteX6" fmla="*/ 356015 w 812077"/>
              <a:gd name="connsiteY6" fmla="*/ 910422 h 1018857"/>
              <a:gd name="connsiteX7" fmla="*/ 341405 w 812077"/>
              <a:gd name="connsiteY7" fmla="*/ 887281 h 1018857"/>
              <a:gd name="connsiteX8" fmla="*/ 263664 w 812077"/>
              <a:gd name="connsiteY8" fmla="*/ 847824 h 1018857"/>
              <a:gd name="connsiteX9" fmla="*/ 230820 w 812077"/>
              <a:gd name="connsiteY9" fmla="*/ 838014 h 1018857"/>
              <a:gd name="connsiteX10" fmla="*/ 154999 w 812077"/>
              <a:gd name="connsiteY10" fmla="*/ 784694 h 1018857"/>
              <a:gd name="connsiteX11" fmla="*/ 120875 w 812077"/>
              <a:gd name="connsiteY11" fmla="*/ 760380 h 1018857"/>
              <a:gd name="connsiteX12" fmla="*/ 21060 w 812077"/>
              <a:gd name="connsiteY12" fmla="*/ 737772 h 1018857"/>
              <a:gd name="connsiteX13" fmla="*/ -268 w 812077"/>
              <a:gd name="connsiteY13" fmla="*/ 693411 h 1018857"/>
              <a:gd name="connsiteX14" fmla="*/ 12529 w 812077"/>
              <a:gd name="connsiteY14" fmla="*/ 681360 h 1018857"/>
              <a:gd name="connsiteX15" fmla="*/ 26179 w 812077"/>
              <a:gd name="connsiteY15" fmla="*/ 681360 h 1018857"/>
              <a:gd name="connsiteX16" fmla="*/ 428210 w 812077"/>
              <a:gd name="connsiteY16" fmla="*/ 681360 h 1018857"/>
              <a:gd name="connsiteX17" fmla="*/ 456895 w 812077"/>
              <a:gd name="connsiteY17" fmla="*/ 693624 h 1018857"/>
              <a:gd name="connsiteX18" fmla="*/ 441646 w 812077"/>
              <a:gd name="connsiteY18" fmla="*/ 734360 h 1018857"/>
              <a:gd name="connsiteX19" fmla="*/ 342685 w 812077"/>
              <a:gd name="connsiteY19" fmla="*/ 760593 h 1018857"/>
              <a:gd name="connsiteX20" fmla="*/ 334900 w 812077"/>
              <a:gd name="connsiteY20" fmla="*/ 760593 h 1018857"/>
              <a:gd name="connsiteX21" fmla="*/ 305254 w 812077"/>
              <a:gd name="connsiteY21" fmla="*/ 773497 h 1018857"/>
              <a:gd name="connsiteX22" fmla="*/ 325516 w 812077"/>
              <a:gd name="connsiteY22" fmla="*/ 794824 h 1018857"/>
              <a:gd name="connsiteX23" fmla="*/ 478970 w 812077"/>
              <a:gd name="connsiteY23" fmla="*/ 826816 h 1018857"/>
              <a:gd name="connsiteX24" fmla="*/ 696301 w 812077"/>
              <a:gd name="connsiteY24" fmla="*/ 627187 h 1018857"/>
              <a:gd name="connsiteX25" fmla="*/ 644368 w 812077"/>
              <a:gd name="connsiteY25" fmla="*/ 413908 h 1018857"/>
              <a:gd name="connsiteX26" fmla="*/ 620054 w 812077"/>
              <a:gd name="connsiteY26" fmla="*/ 403244 h 1018857"/>
              <a:gd name="connsiteX27" fmla="*/ 610456 w 812077"/>
              <a:gd name="connsiteY27" fmla="*/ 403884 h 1018857"/>
              <a:gd name="connsiteX28" fmla="*/ 541461 w 812077"/>
              <a:gd name="connsiteY28" fmla="*/ 433850 h 1018857"/>
              <a:gd name="connsiteX29" fmla="*/ 455403 w 812077"/>
              <a:gd name="connsiteY29" fmla="*/ 521188 h 1018857"/>
              <a:gd name="connsiteX30" fmla="*/ 426823 w 812077"/>
              <a:gd name="connsiteY30" fmla="*/ 521721 h 1018857"/>
              <a:gd name="connsiteX31" fmla="*/ 294270 w 812077"/>
              <a:gd name="connsiteY31" fmla="*/ 389594 h 1018857"/>
              <a:gd name="connsiteX32" fmla="*/ 293417 w 812077"/>
              <a:gd name="connsiteY32" fmla="*/ 353124 h 1018857"/>
              <a:gd name="connsiteX33" fmla="*/ 616749 w 812077"/>
              <a:gd name="connsiteY33" fmla="*/ 29260 h 1018857"/>
              <a:gd name="connsiteX34" fmla="*/ 727866 w 812077"/>
              <a:gd name="connsiteY34" fmla="*/ 24354 h 1018857"/>
              <a:gd name="connsiteX35" fmla="*/ 797822 w 812077"/>
              <a:gd name="connsiteY35" fmla="*/ 99535 h 1018857"/>
              <a:gd name="connsiteX36" fmla="*/ 786305 w 812077"/>
              <a:gd name="connsiteY36" fmla="*/ 188793 h 1018857"/>
              <a:gd name="connsiteX37" fmla="*/ 701527 w 812077"/>
              <a:gd name="connsiteY37" fmla="*/ 274637 h 1018857"/>
              <a:gd name="connsiteX38" fmla="*/ 692356 w 812077"/>
              <a:gd name="connsiteY38" fmla="*/ 297031 h 1018857"/>
              <a:gd name="connsiteX39" fmla="*/ 731812 w 812077"/>
              <a:gd name="connsiteY39" fmla="*/ 407403 h 1018857"/>
              <a:gd name="connsiteX40" fmla="*/ 776174 w 812077"/>
              <a:gd name="connsiteY40" fmla="*/ 530892 h 1018857"/>
              <a:gd name="connsiteX41" fmla="*/ 762951 w 812077"/>
              <a:gd name="connsiteY41" fmla="*/ 676028 h 1018857"/>
              <a:gd name="connsiteX42" fmla="*/ 610349 w 812077"/>
              <a:gd name="connsiteY42" fmla="*/ 862647 h 1018857"/>
              <a:gd name="connsiteX43" fmla="*/ 546366 w 812077"/>
              <a:gd name="connsiteY43" fmla="*/ 890267 h 1018857"/>
              <a:gd name="connsiteX44" fmla="*/ 529410 w 812077"/>
              <a:gd name="connsiteY44" fmla="*/ 910422 h 1018857"/>
              <a:gd name="connsiteX45" fmla="*/ 549886 w 812077"/>
              <a:gd name="connsiteY45" fmla="*/ 921832 h 1018857"/>
              <a:gd name="connsiteX46" fmla="*/ 682865 w 812077"/>
              <a:gd name="connsiteY46" fmla="*/ 948385 h 1018857"/>
              <a:gd name="connsiteX47" fmla="*/ 719336 w 812077"/>
              <a:gd name="connsiteY47" fmla="*/ 996480 h 1018857"/>
              <a:gd name="connsiteX48" fmla="*/ 698008 w 812077"/>
              <a:gd name="connsiteY48" fmla="*/ 1017808 h 1018857"/>
              <a:gd name="connsiteX49" fmla="*/ 443779 w 812077"/>
              <a:gd name="connsiteY49" fmla="*/ 1018341 h 1018857"/>
              <a:gd name="connsiteX50" fmla="*/ 514801 w 812077"/>
              <a:gd name="connsiteY50" fmla="*/ 318359 h 1018857"/>
              <a:gd name="connsiteX51" fmla="*/ 625920 w 812077"/>
              <a:gd name="connsiteY51" fmla="*/ 225370 h 1018857"/>
              <a:gd name="connsiteX52" fmla="*/ 647248 w 812077"/>
              <a:gd name="connsiteY52" fmla="*/ 221317 h 1018857"/>
              <a:gd name="connsiteX53" fmla="*/ 721895 w 812077"/>
              <a:gd name="connsiteY53" fmla="*/ 146670 h 1018857"/>
              <a:gd name="connsiteX54" fmla="*/ 725414 w 812077"/>
              <a:gd name="connsiteY54" fmla="*/ 128296 h 1018857"/>
              <a:gd name="connsiteX55" fmla="*/ 723814 w 812077"/>
              <a:gd name="connsiteY55" fmla="*/ 126408 h 1018857"/>
              <a:gd name="connsiteX56" fmla="*/ 686810 w 812077"/>
              <a:gd name="connsiteY56" fmla="*/ 89404 h 1018857"/>
              <a:gd name="connsiteX57" fmla="*/ 666762 w 812077"/>
              <a:gd name="connsiteY57" fmla="*/ 87879 h 1018857"/>
              <a:gd name="connsiteX58" fmla="*/ 664096 w 812077"/>
              <a:gd name="connsiteY58" fmla="*/ 91004 h 1018857"/>
              <a:gd name="connsiteX59" fmla="*/ 394725 w 812077"/>
              <a:gd name="connsiteY59" fmla="*/ 360482 h 1018857"/>
              <a:gd name="connsiteX60" fmla="*/ 394725 w 812077"/>
              <a:gd name="connsiteY60" fmla="*/ 379570 h 1018857"/>
              <a:gd name="connsiteX61" fmla="*/ 430449 w 812077"/>
              <a:gd name="connsiteY61" fmla="*/ 415401 h 1018857"/>
              <a:gd name="connsiteX62" fmla="*/ 449111 w 812077"/>
              <a:gd name="connsiteY62" fmla="*/ 419656 h 1018857"/>
              <a:gd name="connsiteX63" fmla="*/ 453376 w 812077"/>
              <a:gd name="connsiteY63" fmla="*/ 415401 h 1018857"/>
              <a:gd name="connsiteX64" fmla="*/ 487928 w 812077"/>
              <a:gd name="connsiteY64" fmla="*/ 380957 h 1018857"/>
              <a:gd name="connsiteX65" fmla="*/ 514801 w 812077"/>
              <a:gd name="connsiteY65" fmla="*/ 318359 h 1018857"/>
              <a:gd name="connsiteX66" fmla="*/ 570573 w 812077"/>
              <a:gd name="connsiteY66" fmla="*/ 311748 h 1018857"/>
              <a:gd name="connsiteX67" fmla="*/ 602565 w 812077"/>
              <a:gd name="connsiteY67" fmla="*/ 349605 h 1018857"/>
              <a:gd name="connsiteX68" fmla="*/ 642555 w 812077"/>
              <a:gd name="connsiteY68" fmla="*/ 315587 h 1018857"/>
              <a:gd name="connsiteX69" fmla="*/ 603738 w 812077"/>
              <a:gd name="connsiteY69" fmla="*/ 276983 h 1018857"/>
              <a:gd name="connsiteX70" fmla="*/ 570466 w 812077"/>
              <a:gd name="connsiteY70" fmla="*/ 307653 h 1018857"/>
              <a:gd name="connsiteX71" fmla="*/ 570573 w 812077"/>
              <a:gd name="connsiteY71" fmla="*/ 311748 h 1018857"/>
              <a:gd name="connsiteX72" fmla="*/ 250016 w 812077"/>
              <a:gd name="connsiteY72" fmla="*/ 759634 h 1018857"/>
              <a:gd name="connsiteX73" fmla="*/ 230393 w 812077"/>
              <a:gd name="connsiteY73" fmla="*/ 736717 h 1018857"/>
              <a:gd name="connsiteX74" fmla="*/ 227301 w 812077"/>
              <a:gd name="connsiteY74" fmla="*/ 736706 h 1018857"/>
              <a:gd name="connsiteX75" fmla="*/ 205973 w 812077"/>
              <a:gd name="connsiteY75" fmla="*/ 758780 h 1018857"/>
              <a:gd name="connsiteX76" fmla="*/ 227940 w 812077"/>
              <a:gd name="connsiteY76" fmla="*/ 782134 h 1018857"/>
              <a:gd name="connsiteX77" fmla="*/ 249589 w 812077"/>
              <a:gd name="connsiteY77" fmla="*/ 759953 h 101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812077" h="1018857">
                <a:moveTo>
                  <a:pt x="443779" y="1018341"/>
                </a:moveTo>
                <a:cubicBezTo>
                  <a:pt x="362413" y="1018341"/>
                  <a:pt x="281047" y="1018341"/>
                  <a:pt x="199787" y="1018341"/>
                </a:cubicBezTo>
                <a:cubicBezTo>
                  <a:pt x="189124" y="1018341"/>
                  <a:pt x="175154" y="1024313"/>
                  <a:pt x="169716" y="1008210"/>
                </a:cubicBezTo>
                <a:cubicBezTo>
                  <a:pt x="164384" y="990945"/>
                  <a:pt x="170143" y="972155"/>
                  <a:pt x="184219" y="960862"/>
                </a:cubicBezTo>
                <a:cubicBezTo>
                  <a:pt x="199255" y="950401"/>
                  <a:pt x="216210" y="943139"/>
                  <a:pt x="234126" y="939534"/>
                </a:cubicBezTo>
                <a:cubicBezTo>
                  <a:pt x="268144" y="931035"/>
                  <a:pt x="302695" y="925426"/>
                  <a:pt x="337673" y="922792"/>
                </a:cubicBezTo>
                <a:cubicBezTo>
                  <a:pt x="346310" y="922259"/>
                  <a:pt x="354948" y="922792"/>
                  <a:pt x="356015" y="910422"/>
                </a:cubicBezTo>
                <a:cubicBezTo>
                  <a:pt x="357081" y="898051"/>
                  <a:pt x="354521" y="890800"/>
                  <a:pt x="341405" y="887281"/>
                </a:cubicBezTo>
                <a:cubicBezTo>
                  <a:pt x="313466" y="878643"/>
                  <a:pt x="287126" y="865303"/>
                  <a:pt x="263664" y="847824"/>
                </a:cubicBezTo>
                <a:cubicBezTo>
                  <a:pt x="254068" y="841085"/>
                  <a:pt x="242550" y="837640"/>
                  <a:pt x="230820" y="838014"/>
                </a:cubicBezTo>
                <a:cubicBezTo>
                  <a:pt x="196269" y="839709"/>
                  <a:pt x="165023" y="817741"/>
                  <a:pt x="154999" y="784694"/>
                </a:cubicBezTo>
                <a:cubicBezTo>
                  <a:pt x="149134" y="765819"/>
                  <a:pt x="138151" y="760913"/>
                  <a:pt x="120875" y="760380"/>
                </a:cubicBezTo>
                <a:cubicBezTo>
                  <a:pt x="86430" y="759975"/>
                  <a:pt x="52412" y="752265"/>
                  <a:pt x="21060" y="737772"/>
                </a:cubicBezTo>
                <a:cubicBezTo>
                  <a:pt x="479" y="727962"/>
                  <a:pt x="-4426" y="716444"/>
                  <a:pt x="-268" y="693411"/>
                </a:cubicBezTo>
                <a:cubicBezTo>
                  <a:pt x="52" y="686607"/>
                  <a:pt x="5704" y="681296"/>
                  <a:pt x="12529" y="681360"/>
                </a:cubicBezTo>
                <a:cubicBezTo>
                  <a:pt x="17007" y="681360"/>
                  <a:pt x="21593" y="681360"/>
                  <a:pt x="26179" y="681360"/>
                </a:cubicBezTo>
                <a:cubicBezTo>
                  <a:pt x="160118" y="681360"/>
                  <a:pt x="294164" y="681360"/>
                  <a:pt x="428210" y="681360"/>
                </a:cubicBezTo>
                <a:cubicBezTo>
                  <a:pt x="438874" y="681360"/>
                  <a:pt x="453697" y="676881"/>
                  <a:pt x="456895" y="693624"/>
                </a:cubicBezTo>
                <a:cubicBezTo>
                  <a:pt x="460095" y="710366"/>
                  <a:pt x="458281" y="725616"/>
                  <a:pt x="441646" y="734360"/>
                </a:cubicBezTo>
                <a:cubicBezTo>
                  <a:pt x="410721" y="749684"/>
                  <a:pt x="377129" y="758599"/>
                  <a:pt x="342685" y="760593"/>
                </a:cubicBezTo>
                <a:cubicBezTo>
                  <a:pt x="340125" y="760593"/>
                  <a:pt x="337566" y="760593"/>
                  <a:pt x="334900" y="760593"/>
                </a:cubicBezTo>
                <a:cubicBezTo>
                  <a:pt x="323277" y="761126"/>
                  <a:pt x="309093" y="760593"/>
                  <a:pt x="305254" y="773497"/>
                </a:cubicBezTo>
                <a:cubicBezTo>
                  <a:pt x="301415" y="786400"/>
                  <a:pt x="316984" y="790239"/>
                  <a:pt x="325516" y="794824"/>
                </a:cubicBezTo>
                <a:cubicBezTo>
                  <a:pt x="371690" y="822327"/>
                  <a:pt x="425650" y="833588"/>
                  <a:pt x="478970" y="826816"/>
                </a:cubicBezTo>
                <a:cubicBezTo>
                  <a:pt x="586569" y="813433"/>
                  <a:pt x="673801" y="733272"/>
                  <a:pt x="696301" y="627187"/>
                </a:cubicBezTo>
                <a:cubicBezTo>
                  <a:pt x="713043" y="546461"/>
                  <a:pt x="690543" y="477892"/>
                  <a:pt x="644368" y="413908"/>
                </a:cubicBezTo>
                <a:cubicBezTo>
                  <a:pt x="638609" y="405910"/>
                  <a:pt x="631891" y="398659"/>
                  <a:pt x="620054" y="403244"/>
                </a:cubicBezTo>
                <a:cubicBezTo>
                  <a:pt x="616961" y="404460"/>
                  <a:pt x="613656" y="404684"/>
                  <a:pt x="610456" y="403884"/>
                </a:cubicBezTo>
                <a:cubicBezTo>
                  <a:pt x="579212" y="395246"/>
                  <a:pt x="560550" y="413375"/>
                  <a:pt x="541461" y="433850"/>
                </a:cubicBezTo>
                <a:cubicBezTo>
                  <a:pt x="513628" y="463709"/>
                  <a:pt x="483982" y="491862"/>
                  <a:pt x="455403" y="521188"/>
                </a:cubicBezTo>
                <a:cubicBezTo>
                  <a:pt x="445485" y="531318"/>
                  <a:pt x="438128" y="533238"/>
                  <a:pt x="426823" y="521721"/>
                </a:cubicBezTo>
                <a:cubicBezTo>
                  <a:pt x="383315" y="477071"/>
                  <a:pt x="339166" y="433029"/>
                  <a:pt x="294270" y="389594"/>
                </a:cubicBezTo>
                <a:cubicBezTo>
                  <a:pt x="280835" y="376478"/>
                  <a:pt x="278914" y="367414"/>
                  <a:pt x="293417" y="353124"/>
                </a:cubicBezTo>
                <a:cubicBezTo>
                  <a:pt x="401763" y="245738"/>
                  <a:pt x="510535" y="138779"/>
                  <a:pt x="616749" y="29260"/>
                </a:cubicBezTo>
                <a:cubicBezTo>
                  <a:pt x="656632" y="-11796"/>
                  <a:pt x="686277" y="-4545"/>
                  <a:pt x="727866" y="24354"/>
                </a:cubicBezTo>
                <a:cubicBezTo>
                  <a:pt x="756446" y="43923"/>
                  <a:pt x="780333" y="69602"/>
                  <a:pt x="797822" y="99535"/>
                </a:cubicBezTo>
                <a:cubicBezTo>
                  <a:pt x="817657" y="133873"/>
                  <a:pt x="814351" y="160000"/>
                  <a:pt x="786305" y="188793"/>
                </a:cubicBezTo>
                <a:cubicBezTo>
                  <a:pt x="758258" y="217585"/>
                  <a:pt x="730107" y="246378"/>
                  <a:pt x="701527" y="274637"/>
                </a:cubicBezTo>
                <a:cubicBezTo>
                  <a:pt x="696301" y="281004"/>
                  <a:pt x="693102" y="288810"/>
                  <a:pt x="692356" y="297031"/>
                </a:cubicBezTo>
                <a:cubicBezTo>
                  <a:pt x="681692" y="342993"/>
                  <a:pt x="710377" y="373279"/>
                  <a:pt x="731812" y="407403"/>
                </a:cubicBezTo>
                <a:cubicBezTo>
                  <a:pt x="754313" y="445346"/>
                  <a:pt x="769456" y="487266"/>
                  <a:pt x="776174" y="530892"/>
                </a:cubicBezTo>
                <a:cubicBezTo>
                  <a:pt x="784066" y="579615"/>
                  <a:pt x="779586" y="629544"/>
                  <a:pt x="762951" y="676028"/>
                </a:cubicBezTo>
                <a:cubicBezTo>
                  <a:pt x="738744" y="755965"/>
                  <a:pt x="683931" y="823073"/>
                  <a:pt x="610349" y="862647"/>
                </a:cubicBezTo>
                <a:cubicBezTo>
                  <a:pt x="590515" y="874943"/>
                  <a:pt x="568973" y="884252"/>
                  <a:pt x="546366" y="890267"/>
                </a:cubicBezTo>
                <a:cubicBezTo>
                  <a:pt x="536981" y="892293"/>
                  <a:pt x="528238" y="897412"/>
                  <a:pt x="529410" y="910422"/>
                </a:cubicBezTo>
                <a:cubicBezTo>
                  <a:pt x="530583" y="923432"/>
                  <a:pt x="541568" y="921086"/>
                  <a:pt x="549886" y="921832"/>
                </a:cubicBezTo>
                <a:cubicBezTo>
                  <a:pt x="595207" y="924242"/>
                  <a:pt x="639996" y="933178"/>
                  <a:pt x="682865" y="948385"/>
                </a:cubicBezTo>
                <a:cubicBezTo>
                  <a:pt x="712297" y="959902"/>
                  <a:pt x="719122" y="969713"/>
                  <a:pt x="719336" y="996480"/>
                </a:cubicBezTo>
                <a:cubicBezTo>
                  <a:pt x="719336" y="1012156"/>
                  <a:pt x="713791" y="1017808"/>
                  <a:pt x="698008" y="1017808"/>
                </a:cubicBezTo>
                <a:cubicBezTo>
                  <a:pt x="612909" y="1018021"/>
                  <a:pt x="528344" y="1018341"/>
                  <a:pt x="443779" y="1018341"/>
                </a:cubicBezTo>
                <a:close/>
                <a:moveTo>
                  <a:pt x="514801" y="318359"/>
                </a:moveTo>
                <a:cubicBezTo>
                  <a:pt x="514801" y="254376"/>
                  <a:pt x="566095" y="213426"/>
                  <a:pt x="625920" y="225370"/>
                </a:cubicBezTo>
                <a:cubicBezTo>
                  <a:pt x="634131" y="226969"/>
                  <a:pt x="640102" y="228142"/>
                  <a:pt x="647248" y="221317"/>
                </a:cubicBezTo>
                <a:cubicBezTo>
                  <a:pt x="671667" y="196151"/>
                  <a:pt x="696622" y="171410"/>
                  <a:pt x="721895" y="146670"/>
                </a:cubicBezTo>
                <a:cubicBezTo>
                  <a:pt x="727973" y="142554"/>
                  <a:pt x="729466" y="134332"/>
                  <a:pt x="725414" y="128296"/>
                </a:cubicBezTo>
                <a:cubicBezTo>
                  <a:pt x="724880" y="127624"/>
                  <a:pt x="724348" y="126984"/>
                  <a:pt x="723814" y="126408"/>
                </a:cubicBezTo>
                <a:cubicBezTo>
                  <a:pt x="713150" y="112502"/>
                  <a:pt x="700674" y="100058"/>
                  <a:pt x="686810" y="89404"/>
                </a:cubicBezTo>
                <a:cubicBezTo>
                  <a:pt x="681692" y="83465"/>
                  <a:pt x="672735" y="82782"/>
                  <a:pt x="666762" y="87879"/>
                </a:cubicBezTo>
                <a:cubicBezTo>
                  <a:pt x="665803" y="88786"/>
                  <a:pt x="664842" y="89831"/>
                  <a:pt x="664096" y="91004"/>
                </a:cubicBezTo>
                <a:cubicBezTo>
                  <a:pt x="574625" y="181082"/>
                  <a:pt x="484836" y="270905"/>
                  <a:pt x="394725" y="360482"/>
                </a:cubicBezTo>
                <a:cubicBezTo>
                  <a:pt x="387579" y="367734"/>
                  <a:pt x="386727" y="372426"/>
                  <a:pt x="394725" y="379570"/>
                </a:cubicBezTo>
                <a:cubicBezTo>
                  <a:pt x="406989" y="391088"/>
                  <a:pt x="419039" y="403031"/>
                  <a:pt x="430449" y="415401"/>
                </a:cubicBezTo>
                <a:cubicBezTo>
                  <a:pt x="434394" y="421736"/>
                  <a:pt x="442819" y="423634"/>
                  <a:pt x="449111" y="419656"/>
                </a:cubicBezTo>
                <a:cubicBezTo>
                  <a:pt x="450817" y="418569"/>
                  <a:pt x="452310" y="417118"/>
                  <a:pt x="453376" y="415401"/>
                </a:cubicBezTo>
                <a:cubicBezTo>
                  <a:pt x="464681" y="403671"/>
                  <a:pt x="475984" y="391941"/>
                  <a:pt x="487928" y="380957"/>
                </a:cubicBezTo>
                <a:cubicBezTo>
                  <a:pt x="507016" y="362721"/>
                  <a:pt x="528131" y="345339"/>
                  <a:pt x="514801" y="318359"/>
                </a:cubicBezTo>
                <a:close/>
                <a:moveTo>
                  <a:pt x="570573" y="311748"/>
                </a:moveTo>
                <a:cubicBezTo>
                  <a:pt x="570573" y="335848"/>
                  <a:pt x="581237" y="349072"/>
                  <a:pt x="602565" y="349605"/>
                </a:cubicBezTo>
                <a:cubicBezTo>
                  <a:pt x="623893" y="350138"/>
                  <a:pt x="642768" y="333929"/>
                  <a:pt x="642555" y="315587"/>
                </a:cubicBezTo>
                <a:cubicBezTo>
                  <a:pt x="641595" y="294579"/>
                  <a:pt x="624747" y="277794"/>
                  <a:pt x="603738" y="276983"/>
                </a:cubicBezTo>
                <a:cubicBezTo>
                  <a:pt x="586037" y="276269"/>
                  <a:pt x="571214" y="290004"/>
                  <a:pt x="570466" y="307653"/>
                </a:cubicBezTo>
                <a:cubicBezTo>
                  <a:pt x="570466" y="309018"/>
                  <a:pt x="570466" y="310383"/>
                  <a:pt x="570573" y="311748"/>
                </a:cubicBezTo>
                <a:close/>
                <a:moveTo>
                  <a:pt x="250016" y="759634"/>
                </a:moveTo>
                <a:cubicBezTo>
                  <a:pt x="250975" y="747892"/>
                  <a:pt x="242124" y="737634"/>
                  <a:pt x="230393" y="736717"/>
                </a:cubicBezTo>
                <a:cubicBezTo>
                  <a:pt x="229327" y="736642"/>
                  <a:pt x="228367" y="736631"/>
                  <a:pt x="227301" y="736706"/>
                </a:cubicBezTo>
                <a:cubicBezTo>
                  <a:pt x="211731" y="735960"/>
                  <a:pt x="205973" y="746090"/>
                  <a:pt x="205973" y="758780"/>
                </a:cubicBezTo>
                <a:cubicBezTo>
                  <a:pt x="205973" y="771470"/>
                  <a:pt x="211624" y="782454"/>
                  <a:pt x="227940" y="782134"/>
                </a:cubicBezTo>
                <a:cubicBezTo>
                  <a:pt x="242870" y="782561"/>
                  <a:pt x="249589" y="774243"/>
                  <a:pt x="249589" y="759953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8" name="Forma libre: forma 47">
            <a:extLst>
              <a:ext uri="{FF2B5EF4-FFF2-40B4-BE49-F238E27FC236}">
                <a16:creationId xmlns:a16="http://schemas.microsoft.com/office/drawing/2014/main" id="{522F4012-FC96-403D-BDE7-6033C0153C5B}"/>
              </a:ext>
            </a:extLst>
          </p:cNvPr>
          <p:cNvSpPr/>
          <p:nvPr/>
        </p:nvSpPr>
        <p:spPr>
          <a:xfrm>
            <a:off x="3843985" y="1884864"/>
            <a:ext cx="1088559" cy="1202274"/>
          </a:xfrm>
          <a:custGeom>
            <a:avLst/>
            <a:gdLst>
              <a:gd name="connsiteX0" fmla="*/ 469291 w 906086"/>
              <a:gd name="connsiteY0" fmla="*/ 240126 h 1000739"/>
              <a:gd name="connsiteX1" fmla="*/ 469291 w 906086"/>
              <a:gd name="connsiteY1" fmla="*/ 351351 h 1000739"/>
              <a:gd name="connsiteX2" fmla="*/ 314025 w 906086"/>
              <a:gd name="connsiteY2" fmla="*/ 579559 h 1000739"/>
              <a:gd name="connsiteX3" fmla="*/ 264437 w 906086"/>
              <a:gd name="connsiteY3" fmla="*/ 651754 h 1000739"/>
              <a:gd name="connsiteX4" fmla="*/ 264437 w 906086"/>
              <a:gd name="connsiteY4" fmla="*/ 825363 h 1000739"/>
              <a:gd name="connsiteX5" fmla="*/ 340151 w 906086"/>
              <a:gd name="connsiteY5" fmla="*/ 921339 h 1000739"/>
              <a:gd name="connsiteX6" fmla="*/ 460974 w 906086"/>
              <a:gd name="connsiteY6" fmla="*/ 851596 h 1000739"/>
              <a:gd name="connsiteX7" fmla="*/ 466839 w 906086"/>
              <a:gd name="connsiteY7" fmla="*/ 809580 h 1000739"/>
              <a:gd name="connsiteX8" fmla="*/ 466839 w 906086"/>
              <a:gd name="connsiteY8" fmla="*/ 630213 h 1000739"/>
              <a:gd name="connsiteX9" fmla="*/ 589688 w 906086"/>
              <a:gd name="connsiteY9" fmla="*/ 465241 h 1000739"/>
              <a:gd name="connsiteX10" fmla="*/ 814058 w 906086"/>
              <a:gd name="connsiteY10" fmla="*/ 579218 h 1000739"/>
              <a:gd name="connsiteX11" fmla="*/ 820242 w 906086"/>
              <a:gd name="connsiteY11" fmla="*/ 603873 h 1000739"/>
              <a:gd name="connsiteX12" fmla="*/ 830906 w 906086"/>
              <a:gd name="connsiteY12" fmla="*/ 617949 h 1000739"/>
              <a:gd name="connsiteX13" fmla="*/ 863857 w 906086"/>
              <a:gd name="connsiteY13" fmla="*/ 818965 h 1000739"/>
              <a:gd name="connsiteX14" fmla="*/ 735037 w 906086"/>
              <a:gd name="connsiteY14" fmla="*/ 837733 h 1000739"/>
              <a:gd name="connsiteX15" fmla="*/ 665508 w 906086"/>
              <a:gd name="connsiteY15" fmla="*/ 733653 h 1000739"/>
              <a:gd name="connsiteX16" fmla="*/ 724694 w 906086"/>
              <a:gd name="connsiteY16" fmla="*/ 625201 h 1000739"/>
              <a:gd name="connsiteX17" fmla="*/ 735358 w 906086"/>
              <a:gd name="connsiteY17" fmla="*/ 587024 h 1000739"/>
              <a:gd name="connsiteX18" fmla="*/ 642155 w 906086"/>
              <a:gd name="connsiteY18" fmla="*/ 533704 h 1000739"/>
              <a:gd name="connsiteX19" fmla="*/ 551725 w 906086"/>
              <a:gd name="connsiteY19" fmla="*/ 594595 h 1000739"/>
              <a:gd name="connsiteX20" fmla="*/ 546286 w 906086"/>
              <a:gd name="connsiteY20" fmla="*/ 630959 h 1000739"/>
              <a:gd name="connsiteX21" fmla="*/ 545645 w 906086"/>
              <a:gd name="connsiteY21" fmla="*/ 808621 h 1000739"/>
              <a:gd name="connsiteX22" fmla="*/ 520692 w 906086"/>
              <a:gd name="connsiteY22" fmla="*/ 909395 h 1000739"/>
              <a:gd name="connsiteX23" fmla="*/ 319677 w 906086"/>
              <a:gd name="connsiteY23" fmla="*/ 994706 h 1000739"/>
              <a:gd name="connsiteX24" fmla="*/ 188297 w 906086"/>
              <a:gd name="connsiteY24" fmla="*/ 855329 h 1000739"/>
              <a:gd name="connsiteX25" fmla="*/ 186164 w 906086"/>
              <a:gd name="connsiteY25" fmla="*/ 824297 h 1000739"/>
              <a:gd name="connsiteX26" fmla="*/ 186164 w 906086"/>
              <a:gd name="connsiteY26" fmla="*/ 646635 h 1000739"/>
              <a:gd name="connsiteX27" fmla="*/ 173900 w 906086"/>
              <a:gd name="connsiteY27" fmla="*/ 620082 h 1000739"/>
              <a:gd name="connsiteX28" fmla="*/ 158438 w 906086"/>
              <a:gd name="connsiteY28" fmla="*/ 603126 h 1000739"/>
              <a:gd name="connsiteX29" fmla="*/ 112583 w 906086"/>
              <a:gd name="connsiteY29" fmla="*/ 559511 h 1000739"/>
              <a:gd name="connsiteX30" fmla="*/ -1628 w 906086"/>
              <a:gd name="connsiteY30" fmla="*/ 361908 h 1000739"/>
              <a:gd name="connsiteX31" fmla="*/ -1628 w 906086"/>
              <a:gd name="connsiteY31" fmla="*/ 108106 h 1000739"/>
              <a:gd name="connsiteX32" fmla="*/ 70567 w 906086"/>
              <a:gd name="connsiteY32" fmla="*/ 35698 h 1000739"/>
              <a:gd name="connsiteX33" fmla="*/ 100959 w 906086"/>
              <a:gd name="connsiteY33" fmla="*/ 17142 h 1000739"/>
              <a:gd name="connsiteX34" fmla="*/ 124847 w 906086"/>
              <a:gd name="connsiteY34" fmla="*/ 933 h 1000739"/>
              <a:gd name="connsiteX35" fmla="*/ 132631 w 906086"/>
              <a:gd name="connsiteY35" fmla="*/ 933 h 1000739"/>
              <a:gd name="connsiteX36" fmla="*/ 176673 w 906086"/>
              <a:gd name="connsiteY36" fmla="*/ 43589 h 1000739"/>
              <a:gd name="connsiteX37" fmla="*/ 176673 w 906086"/>
              <a:gd name="connsiteY37" fmla="*/ 104054 h 1000739"/>
              <a:gd name="connsiteX38" fmla="*/ 160250 w 906086"/>
              <a:gd name="connsiteY38" fmla="*/ 126043 h 1000739"/>
              <a:gd name="connsiteX39" fmla="*/ 155345 w 906086"/>
              <a:gd name="connsiteY39" fmla="*/ 126128 h 1000739"/>
              <a:gd name="connsiteX40" fmla="*/ 124206 w 906086"/>
              <a:gd name="connsiteY40" fmla="*/ 126128 h 1000739"/>
              <a:gd name="connsiteX41" fmla="*/ 98614 w 906086"/>
              <a:gd name="connsiteY41" fmla="*/ 105760 h 1000739"/>
              <a:gd name="connsiteX42" fmla="*/ 98507 w 906086"/>
              <a:gd name="connsiteY42" fmla="*/ 104800 h 1000739"/>
              <a:gd name="connsiteX43" fmla="*/ 78138 w 906086"/>
              <a:gd name="connsiteY43" fmla="*/ 87844 h 1000739"/>
              <a:gd name="connsiteX44" fmla="*/ 48706 w 906086"/>
              <a:gd name="connsiteY44" fmla="*/ 107573 h 1000739"/>
              <a:gd name="connsiteX45" fmla="*/ 48065 w 906086"/>
              <a:gd name="connsiteY45" fmla="*/ 125061 h 1000739"/>
              <a:gd name="connsiteX46" fmla="*/ 48065 w 906086"/>
              <a:gd name="connsiteY46" fmla="*/ 343672 h 1000739"/>
              <a:gd name="connsiteX47" fmla="*/ 80057 w 906086"/>
              <a:gd name="connsiteY47" fmla="*/ 456284 h 1000739"/>
              <a:gd name="connsiteX48" fmla="*/ 141588 w 906086"/>
              <a:gd name="connsiteY48" fmla="*/ 514402 h 1000739"/>
              <a:gd name="connsiteX49" fmla="*/ 160571 w 906086"/>
              <a:gd name="connsiteY49" fmla="*/ 512184 h 1000739"/>
              <a:gd name="connsiteX50" fmla="*/ 161316 w 906086"/>
              <a:gd name="connsiteY50" fmla="*/ 511203 h 1000739"/>
              <a:gd name="connsiteX51" fmla="*/ 287899 w 906086"/>
              <a:gd name="connsiteY51" fmla="*/ 515255 h 1000739"/>
              <a:gd name="connsiteX52" fmla="*/ 315198 w 906086"/>
              <a:gd name="connsiteY52" fmla="*/ 519948 h 1000739"/>
              <a:gd name="connsiteX53" fmla="*/ 416932 w 906086"/>
              <a:gd name="connsiteY53" fmla="*/ 343886 h 1000739"/>
              <a:gd name="connsiteX54" fmla="*/ 416932 w 906086"/>
              <a:gd name="connsiteY54" fmla="*/ 125275 h 1000739"/>
              <a:gd name="connsiteX55" fmla="*/ 385580 w 906086"/>
              <a:gd name="connsiteY55" fmla="*/ 87951 h 1000739"/>
              <a:gd name="connsiteX56" fmla="*/ 369477 w 906086"/>
              <a:gd name="connsiteY56" fmla="*/ 100961 h 1000739"/>
              <a:gd name="connsiteX57" fmla="*/ 335139 w 906086"/>
              <a:gd name="connsiteY57" fmla="*/ 126448 h 1000739"/>
              <a:gd name="connsiteX58" fmla="*/ 313811 w 906086"/>
              <a:gd name="connsiteY58" fmla="*/ 126448 h 1000739"/>
              <a:gd name="connsiteX59" fmla="*/ 291204 w 906086"/>
              <a:gd name="connsiteY59" fmla="*/ 103627 h 1000739"/>
              <a:gd name="connsiteX60" fmla="*/ 291204 w 906086"/>
              <a:gd name="connsiteY60" fmla="*/ 25567 h 1000739"/>
              <a:gd name="connsiteX61" fmla="*/ 316371 w 906086"/>
              <a:gd name="connsiteY61" fmla="*/ 933 h 1000739"/>
              <a:gd name="connsiteX62" fmla="*/ 339725 w 906086"/>
              <a:gd name="connsiteY62" fmla="*/ 933 h 1000739"/>
              <a:gd name="connsiteX63" fmla="*/ 367878 w 906086"/>
              <a:gd name="connsiteY63" fmla="*/ 19808 h 1000739"/>
              <a:gd name="connsiteX64" fmla="*/ 392298 w 906086"/>
              <a:gd name="connsiteY64" fmla="*/ 35698 h 1000739"/>
              <a:gd name="connsiteX65" fmla="*/ 431967 w 906086"/>
              <a:gd name="connsiteY65" fmla="*/ 42416 h 1000739"/>
              <a:gd name="connsiteX66" fmla="*/ 469611 w 906086"/>
              <a:gd name="connsiteY66" fmla="*/ 101494 h 1000739"/>
              <a:gd name="connsiteX67" fmla="*/ 469291 w 906086"/>
              <a:gd name="connsiteY67" fmla="*/ 240126 h 1000739"/>
              <a:gd name="connsiteX68" fmla="*/ 785157 w 906086"/>
              <a:gd name="connsiteY68" fmla="*/ 793904 h 1000739"/>
              <a:gd name="connsiteX69" fmla="*/ 852020 w 906086"/>
              <a:gd name="connsiteY69" fmla="*/ 728428 h 1000739"/>
              <a:gd name="connsiteX70" fmla="*/ 785798 w 906086"/>
              <a:gd name="connsiteY70" fmla="*/ 662194 h 1000739"/>
              <a:gd name="connsiteX71" fmla="*/ 784411 w 906086"/>
              <a:gd name="connsiteY71" fmla="*/ 662205 h 1000739"/>
              <a:gd name="connsiteX72" fmla="*/ 721494 w 906086"/>
              <a:gd name="connsiteY72" fmla="*/ 730027 h 1000739"/>
              <a:gd name="connsiteX73" fmla="*/ 785157 w 906086"/>
              <a:gd name="connsiteY73" fmla="*/ 793904 h 100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906086" h="1000739">
                <a:moveTo>
                  <a:pt x="469291" y="240126"/>
                </a:moveTo>
                <a:cubicBezTo>
                  <a:pt x="469291" y="277236"/>
                  <a:pt x="468118" y="314773"/>
                  <a:pt x="469291" y="351351"/>
                </a:cubicBezTo>
                <a:cubicBezTo>
                  <a:pt x="473237" y="453938"/>
                  <a:pt x="405308" y="543302"/>
                  <a:pt x="314025" y="579559"/>
                </a:cubicBezTo>
                <a:cubicBezTo>
                  <a:pt x="291738" y="588517"/>
                  <a:pt x="264544" y="628080"/>
                  <a:pt x="264437" y="651754"/>
                </a:cubicBezTo>
                <a:cubicBezTo>
                  <a:pt x="264437" y="709659"/>
                  <a:pt x="265930" y="767564"/>
                  <a:pt x="264437" y="825363"/>
                </a:cubicBezTo>
                <a:cubicBezTo>
                  <a:pt x="264224" y="871100"/>
                  <a:pt x="295576" y="910941"/>
                  <a:pt x="340151" y="921339"/>
                </a:cubicBezTo>
                <a:cubicBezTo>
                  <a:pt x="401896" y="932003"/>
                  <a:pt x="448284" y="897985"/>
                  <a:pt x="460974" y="851596"/>
                </a:cubicBezTo>
                <a:cubicBezTo>
                  <a:pt x="464813" y="837925"/>
                  <a:pt x="466839" y="823785"/>
                  <a:pt x="466839" y="809580"/>
                </a:cubicBezTo>
                <a:cubicBezTo>
                  <a:pt x="466839" y="749755"/>
                  <a:pt x="466839" y="690038"/>
                  <a:pt x="466839" y="630213"/>
                </a:cubicBezTo>
                <a:cubicBezTo>
                  <a:pt x="468118" y="554531"/>
                  <a:pt x="517493" y="488105"/>
                  <a:pt x="589688" y="465241"/>
                </a:cubicBezTo>
                <a:cubicBezTo>
                  <a:pt x="683104" y="434743"/>
                  <a:pt x="783559" y="485780"/>
                  <a:pt x="814058" y="579218"/>
                </a:cubicBezTo>
                <a:cubicBezTo>
                  <a:pt x="816723" y="587280"/>
                  <a:pt x="818749" y="595523"/>
                  <a:pt x="820242" y="603873"/>
                </a:cubicBezTo>
                <a:cubicBezTo>
                  <a:pt x="820562" y="610303"/>
                  <a:pt x="824828" y="615870"/>
                  <a:pt x="830906" y="617949"/>
                </a:cubicBezTo>
                <a:cubicBezTo>
                  <a:pt x="919950" y="655166"/>
                  <a:pt x="924643" y="769697"/>
                  <a:pt x="863857" y="818965"/>
                </a:cubicBezTo>
                <a:cubicBezTo>
                  <a:pt x="824828" y="850957"/>
                  <a:pt x="781425" y="860021"/>
                  <a:pt x="735037" y="837733"/>
                </a:cubicBezTo>
                <a:cubicBezTo>
                  <a:pt x="693022" y="820212"/>
                  <a:pt x="665615" y="779188"/>
                  <a:pt x="665508" y="733653"/>
                </a:cubicBezTo>
                <a:cubicBezTo>
                  <a:pt x="662096" y="688982"/>
                  <a:pt x="685236" y="646475"/>
                  <a:pt x="724694" y="625201"/>
                </a:cubicBezTo>
                <a:cubicBezTo>
                  <a:pt x="742502" y="614537"/>
                  <a:pt x="745381" y="604939"/>
                  <a:pt x="735358" y="587024"/>
                </a:cubicBezTo>
                <a:cubicBezTo>
                  <a:pt x="717335" y="552654"/>
                  <a:pt x="680972" y="531859"/>
                  <a:pt x="642155" y="533704"/>
                </a:cubicBezTo>
                <a:cubicBezTo>
                  <a:pt x="600138" y="534877"/>
                  <a:pt x="570493" y="557592"/>
                  <a:pt x="551725" y="594595"/>
                </a:cubicBezTo>
                <a:cubicBezTo>
                  <a:pt x="547032" y="606112"/>
                  <a:pt x="545219" y="618578"/>
                  <a:pt x="546286" y="630959"/>
                </a:cubicBezTo>
                <a:cubicBezTo>
                  <a:pt x="546286" y="690251"/>
                  <a:pt x="547566" y="749436"/>
                  <a:pt x="545645" y="808621"/>
                </a:cubicBezTo>
                <a:cubicBezTo>
                  <a:pt x="545752" y="843758"/>
                  <a:pt x="537221" y="878373"/>
                  <a:pt x="520692" y="909395"/>
                </a:cubicBezTo>
                <a:cubicBezTo>
                  <a:pt x="484221" y="973378"/>
                  <a:pt x="401150" y="1018914"/>
                  <a:pt x="319677" y="994706"/>
                </a:cubicBezTo>
                <a:cubicBezTo>
                  <a:pt x="247695" y="973378"/>
                  <a:pt x="205146" y="926884"/>
                  <a:pt x="188297" y="855329"/>
                </a:cubicBezTo>
                <a:cubicBezTo>
                  <a:pt x="186378" y="845102"/>
                  <a:pt x="185737" y="834683"/>
                  <a:pt x="186164" y="824297"/>
                </a:cubicBezTo>
                <a:cubicBezTo>
                  <a:pt x="186164" y="765112"/>
                  <a:pt x="186164" y="705820"/>
                  <a:pt x="186164" y="646635"/>
                </a:cubicBezTo>
                <a:cubicBezTo>
                  <a:pt x="187230" y="636217"/>
                  <a:pt x="182539" y="626043"/>
                  <a:pt x="173900" y="620082"/>
                </a:cubicBezTo>
                <a:cubicBezTo>
                  <a:pt x="167075" y="616168"/>
                  <a:pt x="161743" y="610250"/>
                  <a:pt x="158438" y="603126"/>
                </a:cubicBezTo>
                <a:cubicBezTo>
                  <a:pt x="151933" y="578599"/>
                  <a:pt x="131138" y="571134"/>
                  <a:pt x="112583" y="559511"/>
                </a:cubicBezTo>
                <a:cubicBezTo>
                  <a:pt x="39855" y="513976"/>
                  <a:pt x="-1414" y="449459"/>
                  <a:pt x="-1628" y="361908"/>
                </a:cubicBezTo>
                <a:cubicBezTo>
                  <a:pt x="-1628" y="277236"/>
                  <a:pt x="-1628" y="192639"/>
                  <a:pt x="-1628" y="108106"/>
                </a:cubicBezTo>
                <a:cubicBezTo>
                  <a:pt x="-1628" y="62251"/>
                  <a:pt x="24819" y="35485"/>
                  <a:pt x="70567" y="35698"/>
                </a:cubicBezTo>
                <a:cubicBezTo>
                  <a:pt x="85284" y="35698"/>
                  <a:pt x="96907" y="35698"/>
                  <a:pt x="100959" y="17142"/>
                </a:cubicBezTo>
                <a:cubicBezTo>
                  <a:pt x="103519" y="6351"/>
                  <a:pt x="113862" y="-688"/>
                  <a:pt x="124847" y="933"/>
                </a:cubicBezTo>
                <a:lnTo>
                  <a:pt x="132631" y="933"/>
                </a:lnTo>
                <a:cubicBezTo>
                  <a:pt x="176033" y="933"/>
                  <a:pt x="176780" y="933"/>
                  <a:pt x="176673" y="43589"/>
                </a:cubicBezTo>
                <a:cubicBezTo>
                  <a:pt x="176673" y="63744"/>
                  <a:pt x="176673" y="83899"/>
                  <a:pt x="176673" y="104054"/>
                </a:cubicBezTo>
                <a:cubicBezTo>
                  <a:pt x="178166" y="114664"/>
                  <a:pt x="170807" y="124507"/>
                  <a:pt x="160250" y="126043"/>
                </a:cubicBezTo>
                <a:cubicBezTo>
                  <a:pt x="158650" y="126277"/>
                  <a:pt x="156945" y="126309"/>
                  <a:pt x="155345" y="126128"/>
                </a:cubicBezTo>
                <a:cubicBezTo>
                  <a:pt x="144681" y="126128"/>
                  <a:pt x="134551" y="126128"/>
                  <a:pt x="124206" y="126128"/>
                </a:cubicBezTo>
                <a:cubicBezTo>
                  <a:pt x="111517" y="127578"/>
                  <a:pt x="99999" y="118450"/>
                  <a:pt x="98614" y="105760"/>
                </a:cubicBezTo>
                <a:cubicBezTo>
                  <a:pt x="98507" y="105440"/>
                  <a:pt x="98507" y="105120"/>
                  <a:pt x="98507" y="104800"/>
                </a:cubicBezTo>
                <a:cubicBezTo>
                  <a:pt x="96907" y="91257"/>
                  <a:pt x="90721" y="87311"/>
                  <a:pt x="78138" y="87844"/>
                </a:cubicBezTo>
                <a:cubicBezTo>
                  <a:pt x="63849" y="88591"/>
                  <a:pt x="52011" y="91790"/>
                  <a:pt x="48706" y="107573"/>
                </a:cubicBezTo>
                <a:cubicBezTo>
                  <a:pt x="47853" y="113363"/>
                  <a:pt x="47640" y="119228"/>
                  <a:pt x="48065" y="125061"/>
                </a:cubicBezTo>
                <a:cubicBezTo>
                  <a:pt x="48065" y="198003"/>
                  <a:pt x="47426" y="270838"/>
                  <a:pt x="48065" y="343672"/>
                </a:cubicBezTo>
                <a:cubicBezTo>
                  <a:pt x="47533" y="383523"/>
                  <a:pt x="58624" y="422661"/>
                  <a:pt x="80057" y="456284"/>
                </a:cubicBezTo>
                <a:cubicBezTo>
                  <a:pt x="95414" y="480480"/>
                  <a:pt x="116528" y="500464"/>
                  <a:pt x="141588" y="514402"/>
                </a:cubicBezTo>
                <a:cubicBezTo>
                  <a:pt x="147454" y="519041"/>
                  <a:pt x="155984" y="518050"/>
                  <a:pt x="160571" y="512184"/>
                </a:cubicBezTo>
                <a:cubicBezTo>
                  <a:pt x="160891" y="511864"/>
                  <a:pt x="161104" y="511534"/>
                  <a:pt x="161316" y="511203"/>
                </a:cubicBezTo>
                <a:cubicBezTo>
                  <a:pt x="200347" y="468547"/>
                  <a:pt x="251428" y="469294"/>
                  <a:pt x="287899" y="515255"/>
                </a:cubicBezTo>
                <a:cubicBezTo>
                  <a:pt x="297602" y="527412"/>
                  <a:pt x="304534" y="525919"/>
                  <a:pt x="315198" y="519948"/>
                </a:cubicBezTo>
                <a:cubicBezTo>
                  <a:pt x="384193" y="481451"/>
                  <a:pt x="416185" y="421413"/>
                  <a:pt x="416932" y="343886"/>
                </a:cubicBezTo>
                <a:cubicBezTo>
                  <a:pt x="417571" y="271051"/>
                  <a:pt x="416932" y="198110"/>
                  <a:pt x="416932" y="125275"/>
                </a:cubicBezTo>
                <a:cubicBezTo>
                  <a:pt x="416932" y="94136"/>
                  <a:pt x="409467" y="86885"/>
                  <a:pt x="385580" y="87951"/>
                </a:cubicBezTo>
                <a:cubicBezTo>
                  <a:pt x="376302" y="87951"/>
                  <a:pt x="370970" y="91363"/>
                  <a:pt x="369477" y="100961"/>
                </a:cubicBezTo>
                <a:cubicBezTo>
                  <a:pt x="366492" y="120476"/>
                  <a:pt x="354867" y="128687"/>
                  <a:pt x="335139" y="126448"/>
                </a:cubicBezTo>
                <a:cubicBezTo>
                  <a:pt x="328101" y="125702"/>
                  <a:pt x="320850" y="126448"/>
                  <a:pt x="313811" y="126448"/>
                </a:cubicBezTo>
                <a:cubicBezTo>
                  <a:pt x="298882" y="126448"/>
                  <a:pt x="290990" y="119410"/>
                  <a:pt x="291204" y="103627"/>
                </a:cubicBezTo>
                <a:cubicBezTo>
                  <a:pt x="291204" y="77607"/>
                  <a:pt x="291738" y="51587"/>
                  <a:pt x="291204" y="25567"/>
                </a:cubicBezTo>
                <a:cubicBezTo>
                  <a:pt x="291204" y="7971"/>
                  <a:pt x="299736" y="827"/>
                  <a:pt x="316371" y="933"/>
                </a:cubicBezTo>
                <a:cubicBezTo>
                  <a:pt x="324155" y="933"/>
                  <a:pt x="332046" y="933"/>
                  <a:pt x="339725" y="933"/>
                </a:cubicBezTo>
                <a:cubicBezTo>
                  <a:pt x="352628" y="-1317"/>
                  <a:pt x="364999" y="7001"/>
                  <a:pt x="367878" y="19808"/>
                </a:cubicBezTo>
                <a:cubicBezTo>
                  <a:pt x="371504" y="33565"/>
                  <a:pt x="379822" y="36338"/>
                  <a:pt x="392298" y="35698"/>
                </a:cubicBezTo>
                <a:cubicBezTo>
                  <a:pt x="405948" y="33917"/>
                  <a:pt x="419705" y="36263"/>
                  <a:pt x="431967" y="42416"/>
                </a:cubicBezTo>
                <a:cubicBezTo>
                  <a:pt x="454895" y="55852"/>
                  <a:pt x="469825" y="73341"/>
                  <a:pt x="469611" y="101494"/>
                </a:cubicBezTo>
                <a:cubicBezTo>
                  <a:pt x="469079" y="147776"/>
                  <a:pt x="469291" y="193951"/>
                  <a:pt x="469291" y="240126"/>
                </a:cubicBezTo>
                <a:close/>
                <a:moveTo>
                  <a:pt x="785157" y="793904"/>
                </a:moveTo>
                <a:cubicBezTo>
                  <a:pt x="829199" y="793904"/>
                  <a:pt x="851168" y="762979"/>
                  <a:pt x="852020" y="728428"/>
                </a:cubicBezTo>
                <a:cubicBezTo>
                  <a:pt x="852020" y="691850"/>
                  <a:pt x="822376" y="662194"/>
                  <a:pt x="785798" y="662194"/>
                </a:cubicBezTo>
                <a:cubicBezTo>
                  <a:pt x="785371" y="662194"/>
                  <a:pt x="784838" y="662194"/>
                  <a:pt x="784411" y="662205"/>
                </a:cubicBezTo>
                <a:cubicBezTo>
                  <a:pt x="746342" y="661458"/>
                  <a:pt x="721280" y="689291"/>
                  <a:pt x="721494" y="730027"/>
                </a:cubicBezTo>
                <a:cubicBezTo>
                  <a:pt x="721707" y="770763"/>
                  <a:pt x="745062" y="794011"/>
                  <a:pt x="785157" y="793904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9" name="Forma libre: forma 48">
            <a:extLst>
              <a:ext uri="{FF2B5EF4-FFF2-40B4-BE49-F238E27FC236}">
                <a16:creationId xmlns:a16="http://schemas.microsoft.com/office/drawing/2014/main" id="{BB41DB1B-5515-4FBB-9498-7D39C01546B3}"/>
              </a:ext>
            </a:extLst>
          </p:cNvPr>
          <p:cNvSpPr/>
          <p:nvPr/>
        </p:nvSpPr>
        <p:spPr>
          <a:xfrm>
            <a:off x="5715908" y="5003997"/>
            <a:ext cx="551198" cy="1051697"/>
          </a:xfrm>
          <a:custGeom>
            <a:avLst/>
            <a:gdLst>
              <a:gd name="connsiteX0" fmla="*/ 229006 w 458802"/>
              <a:gd name="connsiteY0" fmla="*/ 875876 h 875403"/>
              <a:gd name="connsiteX1" fmla="*/ 147107 w 458802"/>
              <a:gd name="connsiteY1" fmla="*/ 875876 h 875403"/>
              <a:gd name="connsiteX2" fmla="*/ -908 w 458802"/>
              <a:gd name="connsiteY2" fmla="*/ 735154 h 875403"/>
              <a:gd name="connsiteX3" fmla="*/ -908 w 458802"/>
              <a:gd name="connsiteY3" fmla="*/ 731912 h 875403"/>
              <a:gd name="connsiteX4" fmla="*/ -908 w 458802"/>
              <a:gd name="connsiteY4" fmla="*/ 277095 h 875403"/>
              <a:gd name="connsiteX5" fmla="*/ 127593 w 458802"/>
              <a:gd name="connsiteY5" fmla="*/ 133452 h 875403"/>
              <a:gd name="connsiteX6" fmla="*/ 143482 w 458802"/>
              <a:gd name="connsiteY6" fmla="*/ 120335 h 875403"/>
              <a:gd name="connsiteX7" fmla="*/ 182406 w 458802"/>
              <a:gd name="connsiteY7" fmla="*/ 87170 h 875403"/>
              <a:gd name="connsiteX8" fmla="*/ 201707 w 458802"/>
              <a:gd name="connsiteY8" fmla="*/ 65309 h 875403"/>
              <a:gd name="connsiteX9" fmla="*/ 201707 w 458802"/>
              <a:gd name="connsiteY9" fmla="*/ 18494 h 875403"/>
              <a:gd name="connsiteX10" fmla="*/ 214718 w 458802"/>
              <a:gd name="connsiteY10" fmla="*/ 750 h 875403"/>
              <a:gd name="connsiteX11" fmla="*/ 219730 w 458802"/>
              <a:gd name="connsiteY11" fmla="*/ 792 h 875403"/>
              <a:gd name="connsiteX12" fmla="*/ 239245 w 458802"/>
              <a:gd name="connsiteY12" fmla="*/ 792 h 875403"/>
              <a:gd name="connsiteX13" fmla="*/ 257053 w 458802"/>
              <a:gd name="connsiteY13" fmla="*/ 18388 h 875403"/>
              <a:gd name="connsiteX14" fmla="*/ 257053 w 458802"/>
              <a:gd name="connsiteY14" fmla="*/ 69041 h 875403"/>
              <a:gd name="connsiteX15" fmla="*/ 274114 w 458802"/>
              <a:gd name="connsiteY15" fmla="*/ 87063 h 875403"/>
              <a:gd name="connsiteX16" fmla="*/ 314851 w 458802"/>
              <a:gd name="connsiteY16" fmla="*/ 120548 h 875403"/>
              <a:gd name="connsiteX17" fmla="*/ 331061 w 458802"/>
              <a:gd name="connsiteY17" fmla="*/ 133665 h 875403"/>
              <a:gd name="connsiteX18" fmla="*/ 454763 w 458802"/>
              <a:gd name="connsiteY18" fmla="*/ 244677 h 875403"/>
              <a:gd name="connsiteX19" fmla="*/ 457109 w 458802"/>
              <a:gd name="connsiteY19" fmla="*/ 269737 h 875403"/>
              <a:gd name="connsiteX20" fmla="*/ 457109 w 458802"/>
              <a:gd name="connsiteY20" fmla="*/ 738204 h 875403"/>
              <a:gd name="connsiteX21" fmla="*/ 318478 w 458802"/>
              <a:gd name="connsiteY21" fmla="*/ 875876 h 875403"/>
              <a:gd name="connsiteX22" fmla="*/ 229006 w 458802"/>
              <a:gd name="connsiteY22" fmla="*/ 875876 h 875403"/>
              <a:gd name="connsiteX23" fmla="*/ 150734 w 458802"/>
              <a:gd name="connsiteY23" fmla="*/ 818717 h 875403"/>
              <a:gd name="connsiteX24" fmla="*/ 142202 w 458802"/>
              <a:gd name="connsiteY24" fmla="*/ 810719 h 875403"/>
              <a:gd name="connsiteX25" fmla="*/ 91762 w 458802"/>
              <a:gd name="connsiteY25" fmla="*/ 704080 h 875403"/>
              <a:gd name="connsiteX26" fmla="*/ 91762 w 458802"/>
              <a:gd name="connsiteY26" fmla="*/ 579205 h 875403"/>
              <a:gd name="connsiteX27" fmla="*/ 120341 w 458802"/>
              <a:gd name="connsiteY27" fmla="*/ 550838 h 875403"/>
              <a:gd name="connsiteX28" fmla="*/ 383740 w 458802"/>
              <a:gd name="connsiteY28" fmla="*/ 550838 h 875403"/>
              <a:gd name="connsiteX29" fmla="*/ 407627 w 458802"/>
              <a:gd name="connsiteY29" fmla="*/ 531857 h 875403"/>
              <a:gd name="connsiteX30" fmla="*/ 382995 w 458802"/>
              <a:gd name="connsiteY30" fmla="*/ 511382 h 875403"/>
              <a:gd name="connsiteX31" fmla="*/ 324450 w 458802"/>
              <a:gd name="connsiteY31" fmla="*/ 511382 h 875403"/>
              <a:gd name="connsiteX32" fmla="*/ 265905 w 458802"/>
              <a:gd name="connsiteY32" fmla="*/ 510742 h 875403"/>
              <a:gd name="connsiteX33" fmla="*/ 232419 w 458802"/>
              <a:gd name="connsiteY33" fmla="*/ 479603 h 875403"/>
              <a:gd name="connsiteX34" fmla="*/ 268251 w 458802"/>
              <a:gd name="connsiteY34" fmla="*/ 455716 h 875403"/>
              <a:gd name="connsiteX35" fmla="*/ 389285 w 458802"/>
              <a:gd name="connsiteY35" fmla="*/ 455716 h 875403"/>
              <a:gd name="connsiteX36" fmla="*/ 406776 w 458802"/>
              <a:gd name="connsiteY36" fmla="*/ 448038 h 875403"/>
              <a:gd name="connsiteX37" fmla="*/ 373610 w 458802"/>
              <a:gd name="connsiteY37" fmla="*/ 402610 h 875403"/>
              <a:gd name="connsiteX38" fmla="*/ 262385 w 458802"/>
              <a:gd name="connsiteY38" fmla="*/ 401543 h 875403"/>
              <a:gd name="connsiteX39" fmla="*/ 232526 w 458802"/>
              <a:gd name="connsiteY39" fmla="*/ 373390 h 875403"/>
              <a:gd name="connsiteX40" fmla="*/ 264518 w 458802"/>
              <a:gd name="connsiteY40" fmla="*/ 350250 h 875403"/>
              <a:gd name="connsiteX41" fmla="*/ 383633 w 458802"/>
              <a:gd name="connsiteY41" fmla="*/ 350250 h 875403"/>
              <a:gd name="connsiteX42" fmla="*/ 406989 w 458802"/>
              <a:gd name="connsiteY42" fmla="*/ 321884 h 875403"/>
              <a:gd name="connsiteX43" fmla="*/ 383209 w 458802"/>
              <a:gd name="connsiteY43" fmla="*/ 296290 h 875403"/>
              <a:gd name="connsiteX44" fmla="*/ 262279 w 458802"/>
              <a:gd name="connsiteY44" fmla="*/ 295757 h 875403"/>
              <a:gd name="connsiteX45" fmla="*/ 232099 w 458802"/>
              <a:gd name="connsiteY45" fmla="*/ 267924 h 875403"/>
              <a:gd name="connsiteX46" fmla="*/ 264091 w 458802"/>
              <a:gd name="connsiteY46" fmla="*/ 244677 h 875403"/>
              <a:gd name="connsiteX47" fmla="*/ 383102 w 458802"/>
              <a:gd name="connsiteY47" fmla="*/ 244677 h 875403"/>
              <a:gd name="connsiteX48" fmla="*/ 391631 w 458802"/>
              <a:gd name="connsiteY48" fmla="*/ 230067 h 875403"/>
              <a:gd name="connsiteX49" fmla="*/ 319332 w 458802"/>
              <a:gd name="connsiteY49" fmla="*/ 187411 h 875403"/>
              <a:gd name="connsiteX50" fmla="*/ 138043 w 458802"/>
              <a:gd name="connsiteY50" fmla="*/ 187411 h 875403"/>
              <a:gd name="connsiteX51" fmla="*/ 53584 w 458802"/>
              <a:gd name="connsiteY51" fmla="*/ 270803 h 875403"/>
              <a:gd name="connsiteX52" fmla="*/ 53584 w 458802"/>
              <a:gd name="connsiteY52" fmla="*/ 271443 h 875403"/>
              <a:gd name="connsiteX53" fmla="*/ 53584 w 458802"/>
              <a:gd name="connsiteY53" fmla="*/ 363153 h 875403"/>
              <a:gd name="connsiteX54" fmla="*/ 53584 w 458802"/>
              <a:gd name="connsiteY54" fmla="*/ 729993 h 875403"/>
              <a:gd name="connsiteX55" fmla="*/ 150734 w 458802"/>
              <a:gd name="connsiteY55" fmla="*/ 818717 h 875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58802" h="875403">
                <a:moveTo>
                  <a:pt x="229006" y="875876"/>
                </a:moveTo>
                <a:cubicBezTo>
                  <a:pt x="201707" y="875876"/>
                  <a:pt x="174408" y="875876"/>
                  <a:pt x="147107" y="875876"/>
                </a:cubicBezTo>
                <a:cubicBezTo>
                  <a:pt x="67341" y="877880"/>
                  <a:pt x="1119" y="814878"/>
                  <a:pt x="-908" y="735154"/>
                </a:cubicBezTo>
                <a:cubicBezTo>
                  <a:pt x="-908" y="734077"/>
                  <a:pt x="-908" y="732989"/>
                  <a:pt x="-908" y="731912"/>
                </a:cubicBezTo>
                <a:cubicBezTo>
                  <a:pt x="-1868" y="580271"/>
                  <a:pt x="-1868" y="428662"/>
                  <a:pt x="-908" y="277095"/>
                </a:cubicBezTo>
                <a:cubicBezTo>
                  <a:pt x="-374" y="202447"/>
                  <a:pt x="52412" y="144755"/>
                  <a:pt x="127593" y="133452"/>
                </a:cubicBezTo>
                <a:cubicBezTo>
                  <a:pt x="136230" y="132172"/>
                  <a:pt x="141455" y="130253"/>
                  <a:pt x="143482" y="120335"/>
                </a:cubicBezTo>
                <a:cubicBezTo>
                  <a:pt x="148280" y="97514"/>
                  <a:pt x="159158" y="87810"/>
                  <a:pt x="182406" y="87170"/>
                </a:cubicBezTo>
                <a:cubicBezTo>
                  <a:pt x="198615" y="87170"/>
                  <a:pt x="202347" y="79385"/>
                  <a:pt x="201707" y="65309"/>
                </a:cubicBezTo>
                <a:cubicBezTo>
                  <a:pt x="201068" y="51233"/>
                  <a:pt x="201707" y="34064"/>
                  <a:pt x="201707" y="18494"/>
                </a:cubicBezTo>
                <a:cubicBezTo>
                  <a:pt x="200427" y="9995"/>
                  <a:pt x="206293" y="2051"/>
                  <a:pt x="214718" y="750"/>
                </a:cubicBezTo>
                <a:cubicBezTo>
                  <a:pt x="216423" y="494"/>
                  <a:pt x="218128" y="504"/>
                  <a:pt x="219730" y="792"/>
                </a:cubicBezTo>
                <a:cubicBezTo>
                  <a:pt x="226233" y="792"/>
                  <a:pt x="232739" y="792"/>
                  <a:pt x="239245" y="792"/>
                </a:cubicBezTo>
                <a:cubicBezTo>
                  <a:pt x="251401" y="792"/>
                  <a:pt x="257160" y="6017"/>
                  <a:pt x="257053" y="18388"/>
                </a:cubicBezTo>
                <a:cubicBezTo>
                  <a:pt x="257053" y="35237"/>
                  <a:pt x="257053" y="52192"/>
                  <a:pt x="257053" y="69041"/>
                </a:cubicBezTo>
                <a:cubicBezTo>
                  <a:pt x="257053" y="81198"/>
                  <a:pt x="261531" y="86744"/>
                  <a:pt x="274114" y="87063"/>
                </a:cubicBezTo>
                <a:cubicBezTo>
                  <a:pt x="295976" y="87597"/>
                  <a:pt x="311651" y="96981"/>
                  <a:pt x="314851" y="120548"/>
                </a:cubicBezTo>
                <a:cubicBezTo>
                  <a:pt x="316132" y="130573"/>
                  <a:pt x="322529" y="132065"/>
                  <a:pt x="331061" y="133665"/>
                </a:cubicBezTo>
                <a:cubicBezTo>
                  <a:pt x="395044" y="145502"/>
                  <a:pt x="437700" y="180800"/>
                  <a:pt x="454763" y="244677"/>
                </a:cubicBezTo>
                <a:cubicBezTo>
                  <a:pt x="456575" y="252898"/>
                  <a:pt x="457429" y="261312"/>
                  <a:pt x="457109" y="269737"/>
                </a:cubicBezTo>
                <a:cubicBezTo>
                  <a:pt x="457109" y="426145"/>
                  <a:pt x="457109" y="582297"/>
                  <a:pt x="457109" y="738204"/>
                </a:cubicBezTo>
                <a:cubicBezTo>
                  <a:pt x="455721" y="814003"/>
                  <a:pt x="394297" y="874969"/>
                  <a:pt x="318478" y="875876"/>
                </a:cubicBezTo>
                <a:cubicBezTo>
                  <a:pt x="288938" y="876089"/>
                  <a:pt x="258972" y="875876"/>
                  <a:pt x="229006" y="875876"/>
                </a:cubicBezTo>
                <a:close/>
                <a:moveTo>
                  <a:pt x="150734" y="818717"/>
                </a:moveTo>
                <a:cubicBezTo>
                  <a:pt x="146787" y="814985"/>
                  <a:pt x="144655" y="812532"/>
                  <a:pt x="142202" y="810719"/>
                </a:cubicBezTo>
                <a:cubicBezTo>
                  <a:pt x="107972" y="786405"/>
                  <a:pt x="88776" y="745989"/>
                  <a:pt x="91762" y="704080"/>
                </a:cubicBezTo>
                <a:cubicBezTo>
                  <a:pt x="92935" y="662490"/>
                  <a:pt x="91762" y="620794"/>
                  <a:pt x="91762" y="579205"/>
                </a:cubicBezTo>
                <a:cubicBezTo>
                  <a:pt x="91762" y="551479"/>
                  <a:pt x="92508" y="550838"/>
                  <a:pt x="120341" y="550838"/>
                </a:cubicBezTo>
                <a:cubicBezTo>
                  <a:pt x="208105" y="550838"/>
                  <a:pt x="295869" y="550838"/>
                  <a:pt x="383740" y="550838"/>
                </a:cubicBezTo>
                <a:cubicBezTo>
                  <a:pt x="397283" y="550838"/>
                  <a:pt x="407413" y="550838"/>
                  <a:pt x="407627" y="531857"/>
                </a:cubicBezTo>
                <a:cubicBezTo>
                  <a:pt x="407840" y="512875"/>
                  <a:pt x="397710" y="510529"/>
                  <a:pt x="382995" y="511382"/>
                </a:cubicBezTo>
                <a:cubicBezTo>
                  <a:pt x="363479" y="511382"/>
                  <a:pt x="343964" y="511382"/>
                  <a:pt x="324450" y="511382"/>
                </a:cubicBezTo>
                <a:cubicBezTo>
                  <a:pt x="304934" y="511382"/>
                  <a:pt x="285312" y="512129"/>
                  <a:pt x="265905" y="510742"/>
                </a:cubicBezTo>
                <a:cubicBezTo>
                  <a:pt x="244577" y="509143"/>
                  <a:pt x="231458" y="495386"/>
                  <a:pt x="232419" y="479603"/>
                </a:cubicBezTo>
                <a:cubicBezTo>
                  <a:pt x="233380" y="463821"/>
                  <a:pt x="244364" y="455823"/>
                  <a:pt x="268251" y="455716"/>
                </a:cubicBezTo>
                <a:cubicBezTo>
                  <a:pt x="308561" y="455716"/>
                  <a:pt x="348869" y="455716"/>
                  <a:pt x="389285" y="455716"/>
                </a:cubicBezTo>
                <a:cubicBezTo>
                  <a:pt x="395791" y="455716"/>
                  <a:pt x="403683" y="458169"/>
                  <a:pt x="406776" y="448038"/>
                </a:cubicBezTo>
                <a:cubicBezTo>
                  <a:pt x="415945" y="417006"/>
                  <a:pt x="405922" y="402929"/>
                  <a:pt x="373610" y="402610"/>
                </a:cubicBezTo>
                <a:cubicBezTo>
                  <a:pt x="336499" y="402610"/>
                  <a:pt x="298962" y="402610"/>
                  <a:pt x="262385" y="401543"/>
                </a:cubicBezTo>
                <a:cubicBezTo>
                  <a:pt x="241057" y="400797"/>
                  <a:pt x="230394" y="389173"/>
                  <a:pt x="232526" y="373390"/>
                </a:cubicBezTo>
                <a:cubicBezTo>
                  <a:pt x="234978" y="354515"/>
                  <a:pt x="248095" y="350143"/>
                  <a:pt x="264518" y="350250"/>
                </a:cubicBezTo>
                <a:cubicBezTo>
                  <a:pt x="304187" y="350250"/>
                  <a:pt x="343964" y="350250"/>
                  <a:pt x="383633" y="350250"/>
                </a:cubicBezTo>
                <a:cubicBezTo>
                  <a:pt x="406882" y="350250"/>
                  <a:pt x="406242" y="350250"/>
                  <a:pt x="406989" y="321884"/>
                </a:cubicBezTo>
                <a:cubicBezTo>
                  <a:pt x="406989" y="304501"/>
                  <a:pt x="403683" y="295544"/>
                  <a:pt x="383209" y="296290"/>
                </a:cubicBezTo>
                <a:cubicBezTo>
                  <a:pt x="342899" y="297676"/>
                  <a:pt x="302482" y="297143"/>
                  <a:pt x="262279" y="295757"/>
                </a:cubicBezTo>
                <a:cubicBezTo>
                  <a:pt x="240951" y="295117"/>
                  <a:pt x="230287" y="283707"/>
                  <a:pt x="232099" y="267924"/>
                </a:cubicBezTo>
                <a:cubicBezTo>
                  <a:pt x="234338" y="248836"/>
                  <a:pt x="247454" y="244570"/>
                  <a:pt x="264091" y="244677"/>
                </a:cubicBezTo>
                <a:cubicBezTo>
                  <a:pt x="303760" y="244677"/>
                  <a:pt x="343430" y="244677"/>
                  <a:pt x="383102" y="244677"/>
                </a:cubicBezTo>
                <a:cubicBezTo>
                  <a:pt x="395258" y="244677"/>
                  <a:pt x="399311" y="241371"/>
                  <a:pt x="391631" y="230067"/>
                </a:cubicBezTo>
                <a:cubicBezTo>
                  <a:pt x="374250" y="204580"/>
                  <a:pt x="351428" y="187944"/>
                  <a:pt x="319332" y="187411"/>
                </a:cubicBezTo>
                <a:cubicBezTo>
                  <a:pt x="258865" y="187411"/>
                  <a:pt x="198295" y="186878"/>
                  <a:pt x="138043" y="187411"/>
                </a:cubicBezTo>
                <a:cubicBezTo>
                  <a:pt x="91655" y="187113"/>
                  <a:pt x="53905" y="224447"/>
                  <a:pt x="53584" y="270803"/>
                </a:cubicBezTo>
                <a:cubicBezTo>
                  <a:pt x="53584" y="271017"/>
                  <a:pt x="53584" y="271230"/>
                  <a:pt x="53584" y="271443"/>
                </a:cubicBezTo>
                <a:cubicBezTo>
                  <a:pt x="53584" y="301942"/>
                  <a:pt x="53584" y="332548"/>
                  <a:pt x="53584" y="363153"/>
                </a:cubicBezTo>
                <a:cubicBezTo>
                  <a:pt x="53584" y="485362"/>
                  <a:pt x="54332" y="607677"/>
                  <a:pt x="53584" y="729993"/>
                </a:cubicBezTo>
                <a:cubicBezTo>
                  <a:pt x="53372" y="786618"/>
                  <a:pt x="103279" y="828208"/>
                  <a:pt x="150734" y="818717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0" name="Forma libre: forma 49">
            <a:extLst>
              <a:ext uri="{FF2B5EF4-FFF2-40B4-BE49-F238E27FC236}">
                <a16:creationId xmlns:a16="http://schemas.microsoft.com/office/drawing/2014/main" id="{CD7D4E0C-89FA-4599-B7E5-3FF3E1F24454}"/>
              </a:ext>
            </a:extLst>
          </p:cNvPr>
          <p:cNvSpPr/>
          <p:nvPr/>
        </p:nvSpPr>
        <p:spPr>
          <a:xfrm>
            <a:off x="2301605" y="3417790"/>
            <a:ext cx="940237" cy="1222375"/>
          </a:xfrm>
          <a:custGeom>
            <a:avLst/>
            <a:gdLst>
              <a:gd name="connsiteX0" fmla="*/ 781000 w 782627"/>
              <a:gd name="connsiteY0" fmla="*/ 572391 h 1017470"/>
              <a:gd name="connsiteX1" fmla="*/ 781000 w 782627"/>
              <a:gd name="connsiteY1" fmla="*/ 978261 h 1017470"/>
              <a:gd name="connsiteX2" fmla="*/ 740796 w 782627"/>
              <a:gd name="connsiteY2" fmla="*/ 1018037 h 1017470"/>
              <a:gd name="connsiteX3" fmla="*/ 38469 w 782627"/>
              <a:gd name="connsiteY3" fmla="*/ 1018037 h 1017470"/>
              <a:gd name="connsiteX4" fmla="*/ -1628 w 782627"/>
              <a:gd name="connsiteY4" fmla="*/ 977727 h 1017470"/>
              <a:gd name="connsiteX5" fmla="*/ -1628 w 782627"/>
              <a:gd name="connsiteY5" fmla="*/ 160336 h 1017470"/>
              <a:gd name="connsiteX6" fmla="*/ 39321 w 782627"/>
              <a:gd name="connsiteY6" fmla="*/ 118853 h 1017470"/>
              <a:gd name="connsiteX7" fmla="*/ 205146 w 782627"/>
              <a:gd name="connsiteY7" fmla="*/ 118853 h 1017470"/>
              <a:gd name="connsiteX8" fmla="*/ 229034 w 782627"/>
              <a:gd name="connsiteY8" fmla="*/ 99658 h 1017470"/>
              <a:gd name="connsiteX9" fmla="*/ 243109 w 782627"/>
              <a:gd name="connsiteY9" fmla="*/ 80036 h 1017470"/>
              <a:gd name="connsiteX10" fmla="*/ 269023 w 782627"/>
              <a:gd name="connsiteY10" fmla="*/ 72572 h 1017470"/>
              <a:gd name="connsiteX11" fmla="*/ 322343 w 782627"/>
              <a:gd name="connsiteY11" fmla="*/ 39833 h 1017470"/>
              <a:gd name="connsiteX12" fmla="*/ 402323 w 782627"/>
              <a:gd name="connsiteY12" fmla="*/ 1230 h 1017470"/>
              <a:gd name="connsiteX13" fmla="*/ 463534 w 782627"/>
              <a:gd name="connsiteY13" fmla="*/ 56682 h 1017470"/>
              <a:gd name="connsiteX14" fmla="*/ 484862 w 782627"/>
              <a:gd name="connsiteY14" fmla="*/ 72678 h 1017470"/>
              <a:gd name="connsiteX15" fmla="*/ 514081 w 782627"/>
              <a:gd name="connsiteY15" fmla="*/ 72678 h 1017470"/>
              <a:gd name="connsiteX16" fmla="*/ 552150 w 782627"/>
              <a:gd name="connsiteY16" fmla="*/ 102964 h 1017470"/>
              <a:gd name="connsiteX17" fmla="*/ 573478 w 782627"/>
              <a:gd name="connsiteY17" fmla="*/ 118746 h 1017470"/>
              <a:gd name="connsiteX18" fmla="*/ 733437 w 782627"/>
              <a:gd name="connsiteY18" fmla="*/ 118746 h 1017470"/>
              <a:gd name="connsiteX19" fmla="*/ 780146 w 782627"/>
              <a:gd name="connsiteY19" fmla="*/ 164601 h 1017470"/>
              <a:gd name="connsiteX20" fmla="*/ 725333 w 782627"/>
              <a:gd name="connsiteY20" fmla="*/ 569618 h 1017470"/>
              <a:gd name="connsiteX21" fmla="*/ 725333 w 782627"/>
              <a:gd name="connsiteY21" fmla="*/ 198833 h 1017470"/>
              <a:gd name="connsiteX22" fmla="*/ 703152 w 782627"/>
              <a:gd name="connsiteY22" fmla="*/ 174092 h 1017470"/>
              <a:gd name="connsiteX23" fmla="*/ 572412 w 782627"/>
              <a:gd name="connsiteY23" fmla="*/ 174092 h 1017470"/>
              <a:gd name="connsiteX24" fmla="*/ 553004 w 782627"/>
              <a:gd name="connsiteY24" fmla="*/ 191688 h 1017470"/>
              <a:gd name="connsiteX25" fmla="*/ 518133 w 782627"/>
              <a:gd name="connsiteY25" fmla="*/ 228414 h 1017470"/>
              <a:gd name="connsiteX26" fmla="*/ 513760 w 782627"/>
              <a:gd name="connsiteY26" fmla="*/ 228265 h 1017470"/>
              <a:gd name="connsiteX27" fmla="*/ 264012 w 782627"/>
              <a:gd name="connsiteY27" fmla="*/ 228265 h 1017470"/>
              <a:gd name="connsiteX28" fmla="*/ 228393 w 782627"/>
              <a:gd name="connsiteY28" fmla="*/ 194034 h 1017470"/>
              <a:gd name="connsiteX29" fmla="*/ 207706 w 782627"/>
              <a:gd name="connsiteY29" fmla="*/ 174092 h 1017470"/>
              <a:gd name="connsiteX30" fmla="*/ 78884 w 782627"/>
              <a:gd name="connsiteY30" fmla="*/ 174092 h 1017470"/>
              <a:gd name="connsiteX31" fmla="*/ 50626 w 782627"/>
              <a:gd name="connsiteY31" fmla="*/ 201499 h 1017470"/>
              <a:gd name="connsiteX32" fmla="*/ 50626 w 782627"/>
              <a:gd name="connsiteY32" fmla="*/ 933152 h 1017470"/>
              <a:gd name="connsiteX33" fmla="*/ 79952 w 782627"/>
              <a:gd name="connsiteY33" fmla="*/ 962051 h 1017470"/>
              <a:gd name="connsiteX34" fmla="*/ 700486 w 782627"/>
              <a:gd name="connsiteY34" fmla="*/ 962585 h 1017470"/>
              <a:gd name="connsiteX35" fmla="*/ 725653 w 782627"/>
              <a:gd name="connsiteY35" fmla="*/ 937951 h 1017470"/>
              <a:gd name="connsiteX36" fmla="*/ 725333 w 782627"/>
              <a:gd name="connsiteY36" fmla="*/ 569618 h 101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82627" h="1017470">
                <a:moveTo>
                  <a:pt x="781000" y="572391"/>
                </a:moveTo>
                <a:cubicBezTo>
                  <a:pt x="781000" y="707471"/>
                  <a:pt x="781000" y="842754"/>
                  <a:pt x="781000" y="978261"/>
                </a:cubicBezTo>
                <a:cubicBezTo>
                  <a:pt x="781000" y="1011212"/>
                  <a:pt x="774068" y="1018037"/>
                  <a:pt x="740796" y="1018037"/>
                </a:cubicBezTo>
                <a:lnTo>
                  <a:pt x="38469" y="1018037"/>
                </a:lnTo>
                <a:cubicBezTo>
                  <a:pt x="5837" y="1018037"/>
                  <a:pt x="-1628" y="1010572"/>
                  <a:pt x="-1628" y="977727"/>
                </a:cubicBezTo>
                <a:cubicBezTo>
                  <a:pt x="-1628" y="705295"/>
                  <a:pt x="-1628" y="432832"/>
                  <a:pt x="-1628" y="160336"/>
                </a:cubicBezTo>
                <a:cubicBezTo>
                  <a:pt x="-1628" y="130477"/>
                  <a:pt x="9036" y="119066"/>
                  <a:pt x="39321" y="118853"/>
                </a:cubicBezTo>
                <a:cubicBezTo>
                  <a:pt x="94668" y="118853"/>
                  <a:pt x="149907" y="118853"/>
                  <a:pt x="205146" y="118853"/>
                </a:cubicBezTo>
                <a:cubicBezTo>
                  <a:pt x="219115" y="118853"/>
                  <a:pt x="229779" y="117893"/>
                  <a:pt x="229034" y="99658"/>
                </a:cubicBezTo>
                <a:cubicBezTo>
                  <a:pt x="229247" y="90839"/>
                  <a:pt x="234791" y="83033"/>
                  <a:pt x="243109" y="80036"/>
                </a:cubicBezTo>
                <a:cubicBezTo>
                  <a:pt x="250682" y="74811"/>
                  <a:pt x="259852" y="72188"/>
                  <a:pt x="269023" y="72572"/>
                </a:cubicBezTo>
                <a:cubicBezTo>
                  <a:pt x="297176" y="77904"/>
                  <a:pt x="312425" y="67773"/>
                  <a:pt x="322343" y="39833"/>
                </a:cubicBezTo>
                <a:cubicBezTo>
                  <a:pt x="332260" y="11894"/>
                  <a:pt x="367451" y="-2823"/>
                  <a:pt x="402323" y="1230"/>
                </a:cubicBezTo>
                <a:cubicBezTo>
                  <a:pt x="431969" y="5847"/>
                  <a:pt x="456068" y="27644"/>
                  <a:pt x="463534" y="56682"/>
                </a:cubicBezTo>
                <a:cubicBezTo>
                  <a:pt x="466306" y="70226"/>
                  <a:pt x="472384" y="73851"/>
                  <a:pt x="484862" y="72678"/>
                </a:cubicBezTo>
                <a:cubicBezTo>
                  <a:pt x="494566" y="71612"/>
                  <a:pt x="504376" y="71612"/>
                  <a:pt x="514081" y="72678"/>
                </a:cubicBezTo>
                <a:cubicBezTo>
                  <a:pt x="532636" y="74918"/>
                  <a:pt x="548845" y="82596"/>
                  <a:pt x="552150" y="102964"/>
                </a:cubicBezTo>
                <a:cubicBezTo>
                  <a:pt x="554391" y="117254"/>
                  <a:pt x="562814" y="118853"/>
                  <a:pt x="573478" y="118746"/>
                </a:cubicBezTo>
                <a:cubicBezTo>
                  <a:pt x="626798" y="118746"/>
                  <a:pt x="680118" y="118746"/>
                  <a:pt x="733437" y="118746"/>
                </a:cubicBezTo>
                <a:cubicBezTo>
                  <a:pt x="770015" y="118746"/>
                  <a:pt x="780146" y="128770"/>
                  <a:pt x="780146" y="164601"/>
                </a:cubicBezTo>
                <a:close/>
                <a:moveTo>
                  <a:pt x="725333" y="569618"/>
                </a:moveTo>
                <a:cubicBezTo>
                  <a:pt x="725333" y="446055"/>
                  <a:pt x="725333" y="322460"/>
                  <a:pt x="725333" y="198833"/>
                </a:cubicBezTo>
                <a:cubicBezTo>
                  <a:pt x="725333" y="182623"/>
                  <a:pt x="722773" y="173559"/>
                  <a:pt x="703152" y="174092"/>
                </a:cubicBezTo>
                <a:cubicBezTo>
                  <a:pt x="659537" y="175372"/>
                  <a:pt x="615922" y="174732"/>
                  <a:pt x="572412" y="174092"/>
                </a:cubicBezTo>
                <a:cubicBezTo>
                  <a:pt x="559616" y="174092"/>
                  <a:pt x="553857" y="177825"/>
                  <a:pt x="553004" y="191688"/>
                </a:cubicBezTo>
                <a:cubicBezTo>
                  <a:pt x="553537" y="211469"/>
                  <a:pt x="537861" y="227913"/>
                  <a:pt x="518133" y="228414"/>
                </a:cubicBezTo>
                <a:cubicBezTo>
                  <a:pt x="516640" y="228457"/>
                  <a:pt x="515253" y="228404"/>
                  <a:pt x="513760" y="228265"/>
                </a:cubicBezTo>
                <a:cubicBezTo>
                  <a:pt x="430476" y="228265"/>
                  <a:pt x="347296" y="228265"/>
                  <a:pt x="264012" y="228265"/>
                </a:cubicBezTo>
                <a:cubicBezTo>
                  <a:pt x="240443" y="228265"/>
                  <a:pt x="228393" y="217601"/>
                  <a:pt x="228393" y="194034"/>
                </a:cubicBezTo>
                <a:cubicBezTo>
                  <a:pt x="228393" y="178145"/>
                  <a:pt x="222529" y="173879"/>
                  <a:pt x="207706" y="174092"/>
                </a:cubicBezTo>
                <a:cubicBezTo>
                  <a:pt x="165050" y="174839"/>
                  <a:pt x="121860" y="174092"/>
                  <a:pt x="78884" y="174092"/>
                </a:cubicBezTo>
                <a:cubicBezTo>
                  <a:pt x="50733" y="174092"/>
                  <a:pt x="50626" y="174092"/>
                  <a:pt x="50626" y="201499"/>
                </a:cubicBezTo>
                <a:lnTo>
                  <a:pt x="50626" y="933152"/>
                </a:lnTo>
                <a:cubicBezTo>
                  <a:pt x="50626" y="961945"/>
                  <a:pt x="50626" y="962051"/>
                  <a:pt x="79952" y="962051"/>
                </a:cubicBezTo>
                <a:cubicBezTo>
                  <a:pt x="286831" y="962051"/>
                  <a:pt x="493712" y="962051"/>
                  <a:pt x="700486" y="962585"/>
                </a:cubicBezTo>
                <a:cubicBezTo>
                  <a:pt x="720321" y="962585"/>
                  <a:pt x="725760" y="957786"/>
                  <a:pt x="725653" y="937951"/>
                </a:cubicBezTo>
                <a:cubicBezTo>
                  <a:pt x="724907" y="815422"/>
                  <a:pt x="725333" y="692573"/>
                  <a:pt x="725333" y="569618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2" name="Forma libre: forma 51">
            <a:extLst>
              <a:ext uri="{FF2B5EF4-FFF2-40B4-BE49-F238E27FC236}">
                <a16:creationId xmlns:a16="http://schemas.microsoft.com/office/drawing/2014/main" id="{83DD9BD8-D981-40DE-A6EF-EE4257973306}"/>
              </a:ext>
            </a:extLst>
          </p:cNvPr>
          <p:cNvSpPr/>
          <p:nvPr/>
        </p:nvSpPr>
        <p:spPr>
          <a:xfrm>
            <a:off x="594665" y="3612054"/>
            <a:ext cx="1022762" cy="1021584"/>
          </a:xfrm>
          <a:custGeom>
            <a:avLst/>
            <a:gdLst>
              <a:gd name="connsiteX0" fmla="*/ 24658 w 851318"/>
              <a:gd name="connsiteY0" fmla="*/ 850899 h 850338"/>
              <a:gd name="connsiteX1" fmla="*/ 557 w 851318"/>
              <a:gd name="connsiteY1" fmla="*/ 835222 h 850338"/>
              <a:gd name="connsiteX2" fmla="*/ 6848 w 851318"/>
              <a:gd name="connsiteY2" fmla="*/ 806750 h 850338"/>
              <a:gd name="connsiteX3" fmla="*/ 98985 w 851318"/>
              <a:gd name="connsiteY3" fmla="*/ 714613 h 850338"/>
              <a:gd name="connsiteX4" fmla="*/ 108156 w 851318"/>
              <a:gd name="connsiteY4" fmla="*/ 675263 h 850338"/>
              <a:gd name="connsiteX5" fmla="*/ 116367 w 851318"/>
              <a:gd name="connsiteY5" fmla="*/ 628768 h 850338"/>
              <a:gd name="connsiteX6" fmla="*/ 143774 w 851318"/>
              <a:gd name="connsiteY6" fmla="*/ 601042 h 850338"/>
              <a:gd name="connsiteX7" fmla="*/ 146013 w 851318"/>
              <a:gd name="connsiteY7" fmla="*/ 574489 h 850338"/>
              <a:gd name="connsiteX8" fmla="*/ 114767 w 851318"/>
              <a:gd name="connsiteY8" fmla="*/ 490350 h 850338"/>
              <a:gd name="connsiteX9" fmla="*/ 138654 w 851318"/>
              <a:gd name="connsiteY9" fmla="*/ 435111 h 850338"/>
              <a:gd name="connsiteX10" fmla="*/ 478089 w 851318"/>
              <a:gd name="connsiteY10" fmla="*/ 95891 h 850338"/>
              <a:gd name="connsiteX11" fmla="*/ 480968 w 851318"/>
              <a:gd name="connsiteY11" fmla="*/ 53235 h 850338"/>
              <a:gd name="connsiteX12" fmla="*/ 477555 w 851318"/>
              <a:gd name="connsiteY12" fmla="*/ 14205 h 850338"/>
              <a:gd name="connsiteX13" fmla="*/ 516265 w 851318"/>
              <a:gd name="connsiteY13" fmla="*/ 14205 h 850338"/>
              <a:gd name="connsiteX14" fmla="*/ 837570 w 851318"/>
              <a:gd name="connsiteY14" fmla="*/ 335723 h 850338"/>
              <a:gd name="connsiteX15" fmla="*/ 845568 w 851318"/>
              <a:gd name="connsiteY15" fmla="*/ 361210 h 850338"/>
              <a:gd name="connsiteX16" fmla="*/ 806112 w 851318"/>
              <a:gd name="connsiteY16" fmla="*/ 375180 h 850338"/>
              <a:gd name="connsiteX17" fmla="*/ 739995 w 851318"/>
              <a:gd name="connsiteY17" fmla="*/ 384671 h 850338"/>
              <a:gd name="connsiteX18" fmla="*/ 421890 w 851318"/>
              <a:gd name="connsiteY18" fmla="*/ 703629 h 850338"/>
              <a:gd name="connsiteX19" fmla="*/ 299468 w 851318"/>
              <a:gd name="connsiteY19" fmla="*/ 719412 h 850338"/>
              <a:gd name="connsiteX20" fmla="*/ 259158 w 851318"/>
              <a:gd name="connsiteY20" fmla="*/ 698831 h 850338"/>
              <a:gd name="connsiteX21" fmla="*/ 226420 w 851318"/>
              <a:gd name="connsiteY21" fmla="*/ 727836 h 850338"/>
              <a:gd name="connsiteX22" fmla="*/ 170753 w 851318"/>
              <a:gd name="connsiteY22" fmla="*/ 739994 h 850338"/>
              <a:gd name="connsiteX23" fmla="*/ 142601 w 851318"/>
              <a:gd name="connsiteY23" fmla="*/ 744899 h 850338"/>
              <a:gd name="connsiteX24" fmla="*/ 61022 w 851318"/>
              <a:gd name="connsiteY24" fmla="*/ 828504 h 850338"/>
              <a:gd name="connsiteX25" fmla="*/ 24658 w 851318"/>
              <a:gd name="connsiteY25" fmla="*/ 850899 h 850338"/>
              <a:gd name="connsiteX26" fmla="*/ 348628 w 851318"/>
              <a:gd name="connsiteY26" fmla="*/ 656281 h 850338"/>
              <a:gd name="connsiteX27" fmla="*/ 366756 w 851318"/>
              <a:gd name="connsiteY27" fmla="*/ 647217 h 850338"/>
              <a:gd name="connsiteX28" fmla="*/ 490778 w 851318"/>
              <a:gd name="connsiteY28" fmla="*/ 523089 h 850338"/>
              <a:gd name="connsiteX29" fmla="*/ 542818 w 851318"/>
              <a:gd name="connsiteY29" fmla="*/ 467210 h 850338"/>
              <a:gd name="connsiteX30" fmla="*/ 583022 w 851318"/>
              <a:gd name="connsiteY30" fmla="*/ 431592 h 850338"/>
              <a:gd name="connsiteX31" fmla="*/ 583022 w 851318"/>
              <a:gd name="connsiteY31" fmla="*/ 408238 h 850338"/>
              <a:gd name="connsiteX32" fmla="*/ 442472 w 851318"/>
              <a:gd name="connsiteY32" fmla="*/ 267474 h 850338"/>
              <a:gd name="connsiteX33" fmla="*/ 416237 w 851318"/>
              <a:gd name="connsiteY33" fmla="*/ 267474 h 850338"/>
              <a:gd name="connsiteX34" fmla="*/ 209783 w 851318"/>
              <a:gd name="connsiteY34" fmla="*/ 474355 h 850338"/>
              <a:gd name="connsiteX35" fmla="*/ 204665 w 851318"/>
              <a:gd name="connsiteY35" fmla="*/ 523515 h 850338"/>
              <a:gd name="connsiteX36" fmla="*/ 308532 w 851318"/>
              <a:gd name="connsiteY36" fmla="*/ 633247 h 850338"/>
              <a:gd name="connsiteX37" fmla="*/ 348095 w 851318"/>
              <a:gd name="connsiteY37" fmla="*/ 656281 h 850338"/>
              <a:gd name="connsiteX38" fmla="*/ 190589 w 851318"/>
              <a:gd name="connsiteY38" fmla="*/ 634954 h 850338"/>
              <a:gd name="connsiteX39" fmla="*/ 164889 w 851318"/>
              <a:gd name="connsiteY39" fmla="*/ 663960 h 850338"/>
              <a:gd name="connsiteX40" fmla="*/ 188669 w 851318"/>
              <a:gd name="connsiteY40" fmla="*/ 685287 h 850338"/>
              <a:gd name="connsiteX41" fmla="*/ 215542 w 851318"/>
              <a:gd name="connsiteY41" fmla="*/ 659054 h 850338"/>
              <a:gd name="connsiteX42" fmla="*/ 190055 w 851318"/>
              <a:gd name="connsiteY42" fmla="*/ 634740 h 8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51318" h="850338">
                <a:moveTo>
                  <a:pt x="24658" y="850899"/>
                </a:moveTo>
                <a:cubicBezTo>
                  <a:pt x="14207" y="851133"/>
                  <a:pt x="4609" y="844916"/>
                  <a:pt x="557" y="835222"/>
                </a:cubicBezTo>
                <a:cubicBezTo>
                  <a:pt x="-3922" y="825390"/>
                  <a:pt x="-1362" y="813788"/>
                  <a:pt x="6848" y="806750"/>
                </a:cubicBezTo>
                <a:cubicBezTo>
                  <a:pt x="37560" y="776144"/>
                  <a:pt x="67634" y="744686"/>
                  <a:pt x="98985" y="714613"/>
                </a:cubicBezTo>
                <a:cubicBezTo>
                  <a:pt x="111462" y="702670"/>
                  <a:pt x="118501" y="693285"/>
                  <a:pt x="108156" y="675263"/>
                </a:cubicBezTo>
                <a:cubicBezTo>
                  <a:pt x="99412" y="659800"/>
                  <a:pt x="102824" y="640307"/>
                  <a:pt x="116367" y="628768"/>
                </a:cubicBezTo>
                <a:cubicBezTo>
                  <a:pt x="125006" y="619054"/>
                  <a:pt x="134176" y="609797"/>
                  <a:pt x="143774" y="601042"/>
                </a:cubicBezTo>
                <a:cubicBezTo>
                  <a:pt x="154438" y="592404"/>
                  <a:pt x="153371" y="584940"/>
                  <a:pt x="146013" y="574489"/>
                </a:cubicBezTo>
                <a:cubicBezTo>
                  <a:pt x="128524" y="549322"/>
                  <a:pt x="114021" y="523302"/>
                  <a:pt x="114767" y="490350"/>
                </a:cubicBezTo>
                <a:cubicBezTo>
                  <a:pt x="114767" y="469439"/>
                  <a:pt x="123406" y="449454"/>
                  <a:pt x="138654" y="435111"/>
                </a:cubicBezTo>
                <a:cubicBezTo>
                  <a:pt x="252012" y="322148"/>
                  <a:pt x="365158" y="209067"/>
                  <a:pt x="478089" y="95891"/>
                </a:cubicBezTo>
                <a:cubicBezTo>
                  <a:pt x="497710" y="76376"/>
                  <a:pt x="497390" y="76483"/>
                  <a:pt x="480968" y="53235"/>
                </a:cubicBezTo>
                <a:cubicBezTo>
                  <a:pt x="472650" y="41292"/>
                  <a:pt x="461559" y="29775"/>
                  <a:pt x="477555" y="14205"/>
                </a:cubicBezTo>
                <a:cubicBezTo>
                  <a:pt x="495897" y="-3497"/>
                  <a:pt x="497924" y="-4457"/>
                  <a:pt x="516265" y="14205"/>
                </a:cubicBezTo>
                <a:cubicBezTo>
                  <a:pt x="623438" y="121271"/>
                  <a:pt x="730610" y="228444"/>
                  <a:pt x="837570" y="335723"/>
                </a:cubicBezTo>
                <a:cubicBezTo>
                  <a:pt x="844075" y="342228"/>
                  <a:pt x="856018" y="347880"/>
                  <a:pt x="845568" y="361210"/>
                </a:cubicBezTo>
                <a:cubicBezTo>
                  <a:pt x="829252" y="381685"/>
                  <a:pt x="822533" y="384564"/>
                  <a:pt x="806112" y="375180"/>
                </a:cubicBezTo>
                <a:cubicBezTo>
                  <a:pt x="770174" y="354598"/>
                  <a:pt x="770174" y="354492"/>
                  <a:pt x="739995" y="384671"/>
                </a:cubicBezTo>
                <a:cubicBezTo>
                  <a:pt x="633355" y="490777"/>
                  <a:pt x="526716" y="596137"/>
                  <a:pt x="421890" y="703629"/>
                </a:cubicBezTo>
                <a:cubicBezTo>
                  <a:pt x="378274" y="748311"/>
                  <a:pt x="344789" y="741380"/>
                  <a:pt x="299468" y="719412"/>
                </a:cubicBezTo>
                <a:cubicBezTo>
                  <a:pt x="285604" y="712694"/>
                  <a:pt x="272915" y="696165"/>
                  <a:pt x="259158" y="698831"/>
                </a:cubicBezTo>
                <a:cubicBezTo>
                  <a:pt x="245401" y="701497"/>
                  <a:pt x="236764" y="717173"/>
                  <a:pt x="226420" y="727836"/>
                </a:cubicBezTo>
                <a:cubicBezTo>
                  <a:pt x="210317" y="744259"/>
                  <a:pt x="193042" y="752257"/>
                  <a:pt x="170753" y="739994"/>
                </a:cubicBezTo>
                <a:cubicBezTo>
                  <a:pt x="161369" y="734779"/>
                  <a:pt x="149639" y="736826"/>
                  <a:pt x="142601" y="744899"/>
                </a:cubicBezTo>
                <a:cubicBezTo>
                  <a:pt x="112635" y="770066"/>
                  <a:pt x="89282" y="801418"/>
                  <a:pt x="61022" y="828504"/>
                </a:cubicBezTo>
                <a:cubicBezTo>
                  <a:pt x="51211" y="839147"/>
                  <a:pt x="38628" y="846889"/>
                  <a:pt x="24658" y="850899"/>
                </a:cubicBezTo>
                <a:close/>
                <a:moveTo>
                  <a:pt x="348628" y="656281"/>
                </a:moveTo>
                <a:cubicBezTo>
                  <a:pt x="358652" y="657774"/>
                  <a:pt x="362278" y="651696"/>
                  <a:pt x="366756" y="647217"/>
                </a:cubicBezTo>
                <a:cubicBezTo>
                  <a:pt x="408239" y="605948"/>
                  <a:pt x="450043" y="564998"/>
                  <a:pt x="490778" y="523089"/>
                </a:cubicBezTo>
                <a:cubicBezTo>
                  <a:pt x="508481" y="504960"/>
                  <a:pt x="526609" y="487151"/>
                  <a:pt x="542818" y="467210"/>
                </a:cubicBezTo>
                <a:cubicBezTo>
                  <a:pt x="554975" y="454050"/>
                  <a:pt x="568519" y="442117"/>
                  <a:pt x="583022" y="431592"/>
                </a:cubicBezTo>
                <a:cubicBezTo>
                  <a:pt x="592833" y="423594"/>
                  <a:pt x="591979" y="417089"/>
                  <a:pt x="583022" y="408238"/>
                </a:cubicBezTo>
                <a:cubicBezTo>
                  <a:pt x="535781" y="361668"/>
                  <a:pt x="488859" y="314747"/>
                  <a:pt x="442472" y="267474"/>
                </a:cubicBezTo>
                <a:cubicBezTo>
                  <a:pt x="432447" y="257343"/>
                  <a:pt x="426688" y="256810"/>
                  <a:pt x="416237" y="267474"/>
                </a:cubicBezTo>
                <a:cubicBezTo>
                  <a:pt x="347776" y="336896"/>
                  <a:pt x="278672" y="405465"/>
                  <a:pt x="209783" y="474355"/>
                </a:cubicBezTo>
                <a:cubicBezTo>
                  <a:pt x="188456" y="495682"/>
                  <a:pt x="188456" y="497282"/>
                  <a:pt x="204665" y="523515"/>
                </a:cubicBezTo>
                <a:cubicBezTo>
                  <a:pt x="232284" y="566118"/>
                  <a:pt x="267476" y="603303"/>
                  <a:pt x="308532" y="633247"/>
                </a:cubicBezTo>
                <a:cubicBezTo>
                  <a:pt x="320369" y="642994"/>
                  <a:pt x="333805" y="650768"/>
                  <a:pt x="348095" y="656281"/>
                </a:cubicBezTo>
                <a:close/>
                <a:moveTo>
                  <a:pt x="190589" y="634954"/>
                </a:moveTo>
                <a:cubicBezTo>
                  <a:pt x="183337" y="634954"/>
                  <a:pt x="162755" y="657348"/>
                  <a:pt x="164889" y="663960"/>
                </a:cubicBezTo>
                <a:cubicBezTo>
                  <a:pt x="168621" y="675476"/>
                  <a:pt x="177046" y="687527"/>
                  <a:pt x="188669" y="685287"/>
                </a:cubicBezTo>
                <a:cubicBezTo>
                  <a:pt x="200292" y="683048"/>
                  <a:pt x="209997" y="670998"/>
                  <a:pt x="215542" y="659054"/>
                </a:cubicBezTo>
                <a:cubicBezTo>
                  <a:pt x="217142" y="655002"/>
                  <a:pt x="195281" y="634420"/>
                  <a:pt x="190055" y="634740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3" name="Forma libre: forma 52">
            <a:extLst>
              <a:ext uri="{FF2B5EF4-FFF2-40B4-BE49-F238E27FC236}">
                <a16:creationId xmlns:a16="http://schemas.microsoft.com/office/drawing/2014/main" id="{FC100F8E-CDE2-412E-9D2E-F5C99E91752F}"/>
              </a:ext>
            </a:extLst>
          </p:cNvPr>
          <p:cNvSpPr/>
          <p:nvPr/>
        </p:nvSpPr>
        <p:spPr>
          <a:xfrm>
            <a:off x="3865981" y="5035621"/>
            <a:ext cx="757398" cy="1223016"/>
          </a:xfrm>
          <a:custGeom>
            <a:avLst/>
            <a:gdLst>
              <a:gd name="connsiteX0" fmla="*/ 228000 w 630437"/>
              <a:gd name="connsiteY0" fmla="*/ 615693 h 1018004"/>
              <a:gd name="connsiteX1" fmla="*/ 228000 w 630437"/>
              <a:gd name="connsiteY1" fmla="*/ 851793 h 1018004"/>
              <a:gd name="connsiteX2" fmla="*/ 252420 w 630437"/>
              <a:gd name="connsiteY2" fmla="*/ 876000 h 1018004"/>
              <a:gd name="connsiteX3" fmla="*/ 271829 w 630437"/>
              <a:gd name="connsiteY3" fmla="*/ 876000 h 1018004"/>
              <a:gd name="connsiteX4" fmla="*/ 297955 w 630437"/>
              <a:gd name="connsiteY4" fmla="*/ 902767 h 1018004"/>
              <a:gd name="connsiteX5" fmla="*/ 276734 w 630437"/>
              <a:gd name="connsiteY5" fmla="*/ 929416 h 1018004"/>
              <a:gd name="connsiteX6" fmla="*/ 272788 w 630437"/>
              <a:gd name="connsiteY6" fmla="*/ 929533 h 1018004"/>
              <a:gd name="connsiteX7" fmla="*/ 201766 w 630437"/>
              <a:gd name="connsiteY7" fmla="*/ 973895 h 1018004"/>
              <a:gd name="connsiteX8" fmla="*/ 91608 w 630437"/>
              <a:gd name="connsiteY8" fmla="*/ 1015378 h 1018004"/>
              <a:gd name="connsiteX9" fmla="*/ 3950 w 630437"/>
              <a:gd name="connsiteY9" fmla="*/ 935931 h 1018004"/>
              <a:gd name="connsiteX10" fmla="*/ 109204 w 630437"/>
              <a:gd name="connsiteY10" fmla="*/ 786636 h 1018004"/>
              <a:gd name="connsiteX11" fmla="*/ 154312 w 630437"/>
              <a:gd name="connsiteY11" fmla="*/ 797300 h 1018004"/>
              <a:gd name="connsiteX12" fmla="*/ 172867 w 630437"/>
              <a:gd name="connsiteY12" fmla="*/ 782904 h 1018004"/>
              <a:gd name="connsiteX13" fmla="*/ 172867 w 630437"/>
              <a:gd name="connsiteY13" fmla="*/ 716574 h 1018004"/>
              <a:gd name="connsiteX14" fmla="*/ 172867 w 630437"/>
              <a:gd name="connsiteY14" fmla="*/ 386845 h 1018004"/>
              <a:gd name="connsiteX15" fmla="*/ 228000 w 630437"/>
              <a:gd name="connsiteY15" fmla="*/ 276366 h 1018004"/>
              <a:gd name="connsiteX16" fmla="*/ 264151 w 630437"/>
              <a:gd name="connsiteY16" fmla="*/ 245761 h 1018004"/>
              <a:gd name="connsiteX17" fmla="*/ 244315 w 630437"/>
              <a:gd name="connsiteY17" fmla="*/ 205771 h 1018004"/>
              <a:gd name="connsiteX18" fmla="*/ 236317 w 630437"/>
              <a:gd name="connsiteY18" fmla="*/ 152451 h 1018004"/>
              <a:gd name="connsiteX19" fmla="*/ 237598 w 630437"/>
              <a:gd name="connsiteY19" fmla="*/ 29603 h 1018004"/>
              <a:gd name="connsiteX20" fmla="*/ 263831 w 630437"/>
              <a:gd name="connsiteY20" fmla="*/ 597 h 1018004"/>
              <a:gd name="connsiteX21" fmla="*/ 287718 w 630437"/>
              <a:gd name="connsiteY21" fmla="*/ 31949 h 1018004"/>
              <a:gd name="connsiteX22" fmla="*/ 287718 w 630437"/>
              <a:gd name="connsiteY22" fmla="*/ 152878 h 1018004"/>
              <a:gd name="connsiteX23" fmla="*/ 302007 w 630437"/>
              <a:gd name="connsiteY23" fmla="*/ 198733 h 1018004"/>
              <a:gd name="connsiteX24" fmla="*/ 325255 w 630437"/>
              <a:gd name="connsiteY24" fmla="*/ 201079 h 1018004"/>
              <a:gd name="connsiteX25" fmla="*/ 337306 w 630437"/>
              <a:gd name="connsiteY25" fmla="*/ 165141 h 1018004"/>
              <a:gd name="connsiteX26" fmla="*/ 337306 w 630437"/>
              <a:gd name="connsiteY26" fmla="*/ 49971 h 1018004"/>
              <a:gd name="connsiteX27" fmla="*/ 337306 w 630437"/>
              <a:gd name="connsiteY27" fmla="*/ 32375 h 1018004"/>
              <a:gd name="connsiteX28" fmla="*/ 367591 w 630437"/>
              <a:gd name="connsiteY28" fmla="*/ 1023 h 1018004"/>
              <a:gd name="connsiteX29" fmla="*/ 392437 w 630437"/>
              <a:gd name="connsiteY29" fmla="*/ 34508 h 1018004"/>
              <a:gd name="connsiteX30" fmla="*/ 392437 w 630437"/>
              <a:gd name="connsiteY30" fmla="*/ 165248 h 1018004"/>
              <a:gd name="connsiteX31" fmla="*/ 367377 w 630437"/>
              <a:gd name="connsiteY31" fmla="*/ 233071 h 1018004"/>
              <a:gd name="connsiteX32" fmla="*/ 369723 w 630437"/>
              <a:gd name="connsiteY32" fmla="*/ 254399 h 1018004"/>
              <a:gd name="connsiteX33" fmla="*/ 443198 w 630437"/>
              <a:gd name="connsiteY33" fmla="*/ 327980 h 1018004"/>
              <a:gd name="connsiteX34" fmla="*/ 452689 w 630437"/>
              <a:gd name="connsiteY34" fmla="*/ 392817 h 1018004"/>
              <a:gd name="connsiteX35" fmla="*/ 454289 w 630437"/>
              <a:gd name="connsiteY35" fmla="*/ 428221 h 1018004"/>
              <a:gd name="connsiteX36" fmla="*/ 454289 w 630437"/>
              <a:gd name="connsiteY36" fmla="*/ 687461 h 1018004"/>
              <a:gd name="connsiteX37" fmla="*/ 454289 w 630437"/>
              <a:gd name="connsiteY37" fmla="*/ 785036 h 1018004"/>
              <a:gd name="connsiteX38" fmla="*/ 472417 w 630437"/>
              <a:gd name="connsiteY38" fmla="*/ 798153 h 1018004"/>
              <a:gd name="connsiteX39" fmla="*/ 619046 w 630437"/>
              <a:gd name="connsiteY39" fmla="*/ 854032 h 1018004"/>
              <a:gd name="connsiteX40" fmla="*/ 597718 w 630437"/>
              <a:gd name="connsiteY40" fmla="*/ 982533 h 1018004"/>
              <a:gd name="connsiteX41" fmla="*/ 471137 w 630437"/>
              <a:gd name="connsiteY41" fmla="*/ 1009193 h 1018004"/>
              <a:gd name="connsiteX42" fmla="*/ 412699 w 630437"/>
              <a:gd name="connsiteY42" fmla="*/ 952354 h 1018004"/>
              <a:gd name="connsiteX43" fmla="*/ 378041 w 630437"/>
              <a:gd name="connsiteY43" fmla="*/ 931986 h 1018004"/>
              <a:gd name="connsiteX44" fmla="*/ 352768 w 630437"/>
              <a:gd name="connsiteY44" fmla="*/ 931239 h 1018004"/>
              <a:gd name="connsiteX45" fmla="*/ 327067 w 630437"/>
              <a:gd name="connsiteY45" fmla="*/ 903620 h 1018004"/>
              <a:gd name="connsiteX46" fmla="*/ 355754 w 630437"/>
              <a:gd name="connsiteY46" fmla="*/ 876960 h 1018004"/>
              <a:gd name="connsiteX47" fmla="*/ 382946 w 630437"/>
              <a:gd name="connsiteY47" fmla="*/ 876960 h 1018004"/>
              <a:gd name="connsiteX48" fmla="*/ 402249 w 630437"/>
              <a:gd name="connsiteY48" fmla="*/ 857765 h 1018004"/>
              <a:gd name="connsiteX49" fmla="*/ 402249 w 630437"/>
              <a:gd name="connsiteY49" fmla="*/ 738755 h 1018004"/>
              <a:gd name="connsiteX50" fmla="*/ 403635 w 630437"/>
              <a:gd name="connsiteY50" fmla="*/ 397509 h 1018004"/>
              <a:gd name="connsiteX51" fmla="*/ 371643 w 630437"/>
              <a:gd name="connsiteY51" fmla="*/ 323394 h 1018004"/>
              <a:gd name="connsiteX52" fmla="*/ 321735 w 630437"/>
              <a:gd name="connsiteY52" fmla="*/ 286284 h 1018004"/>
              <a:gd name="connsiteX53" fmla="*/ 309580 w 630437"/>
              <a:gd name="connsiteY53" fmla="*/ 284791 h 1018004"/>
              <a:gd name="connsiteX54" fmla="*/ 234932 w 630437"/>
              <a:gd name="connsiteY54" fmla="*/ 350694 h 1018004"/>
              <a:gd name="connsiteX55" fmla="*/ 228639 w 630437"/>
              <a:gd name="connsiteY55" fmla="*/ 382686 h 1018004"/>
              <a:gd name="connsiteX56" fmla="*/ 228000 w 630437"/>
              <a:gd name="connsiteY56" fmla="*/ 615693 h 1018004"/>
              <a:gd name="connsiteX57" fmla="*/ 110697 w 630437"/>
              <a:gd name="connsiteY57" fmla="*/ 962165 h 1018004"/>
              <a:gd name="connsiteX58" fmla="*/ 172014 w 630437"/>
              <a:gd name="connsiteY58" fmla="*/ 904899 h 1018004"/>
              <a:gd name="connsiteX59" fmla="*/ 114002 w 630437"/>
              <a:gd name="connsiteY59" fmla="*/ 842409 h 1018004"/>
              <a:gd name="connsiteX60" fmla="*/ 52258 w 630437"/>
              <a:gd name="connsiteY60" fmla="*/ 901700 h 1018004"/>
              <a:gd name="connsiteX61" fmla="*/ 110910 w 630437"/>
              <a:gd name="connsiteY61" fmla="*/ 962165 h 1018004"/>
              <a:gd name="connsiteX62" fmla="*/ 513900 w 630437"/>
              <a:gd name="connsiteY62" fmla="*/ 962165 h 1018004"/>
              <a:gd name="connsiteX63" fmla="*/ 576071 w 630437"/>
              <a:gd name="connsiteY63" fmla="*/ 907469 h 1018004"/>
              <a:gd name="connsiteX64" fmla="*/ 576178 w 630437"/>
              <a:gd name="connsiteY64" fmla="*/ 904046 h 1018004"/>
              <a:gd name="connsiteX65" fmla="*/ 516033 w 630437"/>
              <a:gd name="connsiteY65" fmla="*/ 842824 h 1018004"/>
              <a:gd name="connsiteX66" fmla="*/ 514113 w 630437"/>
              <a:gd name="connsiteY66" fmla="*/ 842835 h 1018004"/>
              <a:gd name="connsiteX67" fmla="*/ 455568 w 630437"/>
              <a:gd name="connsiteY67" fmla="*/ 903726 h 1018004"/>
              <a:gd name="connsiteX68" fmla="*/ 506968 w 630437"/>
              <a:gd name="connsiteY68" fmla="*/ 962175 h 1018004"/>
              <a:gd name="connsiteX69" fmla="*/ 514113 w 630437"/>
              <a:gd name="connsiteY69" fmla="*/ 962165 h 1018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630437" h="1018004">
                <a:moveTo>
                  <a:pt x="228000" y="615693"/>
                </a:moveTo>
                <a:cubicBezTo>
                  <a:pt x="228000" y="694393"/>
                  <a:pt x="228000" y="773093"/>
                  <a:pt x="228000" y="851793"/>
                </a:cubicBezTo>
                <a:cubicBezTo>
                  <a:pt x="228000" y="870561"/>
                  <a:pt x="233546" y="878346"/>
                  <a:pt x="252420" y="876000"/>
                </a:cubicBezTo>
                <a:cubicBezTo>
                  <a:pt x="258819" y="875094"/>
                  <a:pt x="265431" y="875094"/>
                  <a:pt x="271829" y="876000"/>
                </a:cubicBezTo>
                <a:cubicBezTo>
                  <a:pt x="286225" y="876565"/>
                  <a:pt x="297741" y="888317"/>
                  <a:pt x="297955" y="902767"/>
                </a:cubicBezTo>
                <a:cubicBezTo>
                  <a:pt x="299448" y="915990"/>
                  <a:pt x="289957" y="927923"/>
                  <a:pt x="276734" y="929416"/>
                </a:cubicBezTo>
                <a:cubicBezTo>
                  <a:pt x="275454" y="929554"/>
                  <a:pt x="274068" y="929597"/>
                  <a:pt x="272788" y="929533"/>
                </a:cubicBezTo>
                <a:cubicBezTo>
                  <a:pt x="234505" y="923775"/>
                  <a:pt x="220321" y="946809"/>
                  <a:pt x="201766" y="973895"/>
                </a:cubicBezTo>
                <a:cubicBezTo>
                  <a:pt x="176492" y="1010792"/>
                  <a:pt x="136077" y="1024442"/>
                  <a:pt x="91608" y="1015378"/>
                </a:cubicBezTo>
                <a:cubicBezTo>
                  <a:pt x="49486" y="1008137"/>
                  <a:pt x="15254" y="977169"/>
                  <a:pt x="3950" y="935931"/>
                </a:cubicBezTo>
                <a:cubicBezTo>
                  <a:pt x="-19723" y="861924"/>
                  <a:pt x="35088" y="795487"/>
                  <a:pt x="109204" y="786636"/>
                </a:cubicBezTo>
                <a:cubicBezTo>
                  <a:pt x="124879" y="786060"/>
                  <a:pt x="140555" y="789739"/>
                  <a:pt x="154312" y="797300"/>
                </a:cubicBezTo>
                <a:cubicBezTo>
                  <a:pt x="173401" y="805831"/>
                  <a:pt x="173080" y="796660"/>
                  <a:pt x="172867" y="782904"/>
                </a:cubicBezTo>
                <a:cubicBezTo>
                  <a:pt x="172867" y="760829"/>
                  <a:pt x="172867" y="738755"/>
                  <a:pt x="172867" y="716574"/>
                </a:cubicBezTo>
                <a:cubicBezTo>
                  <a:pt x="172867" y="606629"/>
                  <a:pt x="172867" y="496790"/>
                  <a:pt x="172867" y="386845"/>
                </a:cubicBezTo>
                <a:cubicBezTo>
                  <a:pt x="171908" y="343186"/>
                  <a:pt x="192595" y="301864"/>
                  <a:pt x="228000" y="276366"/>
                </a:cubicBezTo>
                <a:cubicBezTo>
                  <a:pt x="240690" y="266449"/>
                  <a:pt x="259351" y="258664"/>
                  <a:pt x="264151" y="245761"/>
                </a:cubicBezTo>
                <a:cubicBezTo>
                  <a:pt x="268949" y="232857"/>
                  <a:pt x="250608" y="219847"/>
                  <a:pt x="244315" y="205771"/>
                </a:cubicBezTo>
                <a:cubicBezTo>
                  <a:pt x="238024" y="188719"/>
                  <a:pt x="235358" y="170580"/>
                  <a:pt x="236317" y="152451"/>
                </a:cubicBezTo>
                <a:cubicBezTo>
                  <a:pt x="234612" y="111512"/>
                  <a:pt x="235037" y="70499"/>
                  <a:pt x="237598" y="29603"/>
                </a:cubicBezTo>
                <a:cubicBezTo>
                  <a:pt x="239410" y="9448"/>
                  <a:pt x="248262" y="-43"/>
                  <a:pt x="263831" y="597"/>
                </a:cubicBezTo>
                <a:cubicBezTo>
                  <a:pt x="279400" y="1237"/>
                  <a:pt x="287611" y="11261"/>
                  <a:pt x="287718" y="31949"/>
                </a:cubicBezTo>
                <a:cubicBezTo>
                  <a:pt x="287718" y="72258"/>
                  <a:pt x="287718" y="112568"/>
                  <a:pt x="287718" y="152878"/>
                </a:cubicBezTo>
                <a:cubicBezTo>
                  <a:pt x="288357" y="169161"/>
                  <a:pt x="293263" y="184998"/>
                  <a:pt x="302007" y="198733"/>
                </a:cubicBezTo>
                <a:cubicBezTo>
                  <a:pt x="308193" y="210143"/>
                  <a:pt x="315017" y="213342"/>
                  <a:pt x="325255" y="201079"/>
                </a:cubicBezTo>
                <a:cubicBezTo>
                  <a:pt x="333573" y="191012"/>
                  <a:pt x="337838" y="178205"/>
                  <a:pt x="337306" y="165141"/>
                </a:cubicBezTo>
                <a:cubicBezTo>
                  <a:pt x="337306" y="126751"/>
                  <a:pt x="337306" y="88361"/>
                  <a:pt x="337306" y="49971"/>
                </a:cubicBezTo>
                <a:cubicBezTo>
                  <a:pt x="336985" y="44105"/>
                  <a:pt x="336985" y="38240"/>
                  <a:pt x="337306" y="32375"/>
                </a:cubicBezTo>
                <a:cubicBezTo>
                  <a:pt x="339651" y="12007"/>
                  <a:pt x="351702" y="-257"/>
                  <a:pt x="367591" y="1023"/>
                </a:cubicBezTo>
                <a:cubicBezTo>
                  <a:pt x="383480" y="2303"/>
                  <a:pt x="392331" y="14140"/>
                  <a:pt x="392437" y="34508"/>
                </a:cubicBezTo>
                <a:cubicBezTo>
                  <a:pt x="392437" y="78123"/>
                  <a:pt x="392437" y="121739"/>
                  <a:pt x="392437" y="165248"/>
                </a:cubicBezTo>
                <a:cubicBezTo>
                  <a:pt x="393078" y="190234"/>
                  <a:pt x="384120" y="214515"/>
                  <a:pt x="367377" y="233071"/>
                </a:cubicBezTo>
                <a:cubicBezTo>
                  <a:pt x="358847" y="242242"/>
                  <a:pt x="359913" y="247360"/>
                  <a:pt x="369723" y="254399"/>
                </a:cubicBezTo>
                <a:cubicBezTo>
                  <a:pt x="398730" y="274340"/>
                  <a:pt x="427095" y="295241"/>
                  <a:pt x="443198" y="327980"/>
                </a:cubicBezTo>
                <a:cubicBezTo>
                  <a:pt x="454502" y="347580"/>
                  <a:pt x="457914" y="370785"/>
                  <a:pt x="452689" y="392817"/>
                </a:cubicBezTo>
                <a:cubicBezTo>
                  <a:pt x="449384" y="404440"/>
                  <a:pt x="454502" y="416064"/>
                  <a:pt x="454289" y="428221"/>
                </a:cubicBezTo>
                <a:cubicBezTo>
                  <a:pt x="452156" y="514599"/>
                  <a:pt x="453543" y="600977"/>
                  <a:pt x="454289" y="687461"/>
                </a:cubicBezTo>
                <a:cubicBezTo>
                  <a:pt x="454289" y="719986"/>
                  <a:pt x="454289" y="752512"/>
                  <a:pt x="454289" y="785036"/>
                </a:cubicBezTo>
                <a:cubicBezTo>
                  <a:pt x="454289" y="799326"/>
                  <a:pt x="455889" y="804978"/>
                  <a:pt x="472417" y="798153"/>
                </a:cubicBezTo>
                <a:cubicBezTo>
                  <a:pt x="536401" y="771173"/>
                  <a:pt x="596545" y="809457"/>
                  <a:pt x="619046" y="854032"/>
                </a:cubicBezTo>
                <a:cubicBezTo>
                  <a:pt x="637601" y="897360"/>
                  <a:pt x="629284" y="947512"/>
                  <a:pt x="597718" y="982533"/>
                </a:cubicBezTo>
                <a:cubicBezTo>
                  <a:pt x="565620" y="1017596"/>
                  <a:pt x="514647" y="1028313"/>
                  <a:pt x="471137" y="1009193"/>
                </a:cubicBezTo>
                <a:cubicBezTo>
                  <a:pt x="444904" y="998657"/>
                  <a:pt x="424003" y="978235"/>
                  <a:pt x="412699" y="952354"/>
                </a:cubicBezTo>
                <a:cubicBezTo>
                  <a:pt x="408326" y="937499"/>
                  <a:pt x="393185" y="928595"/>
                  <a:pt x="378041" y="931986"/>
                </a:cubicBezTo>
                <a:cubicBezTo>
                  <a:pt x="369616" y="933073"/>
                  <a:pt x="361086" y="932817"/>
                  <a:pt x="352768" y="931239"/>
                </a:cubicBezTo>
                <a:cubicBezTo>
                  <a:pt x="338478" y="929842"/>
                  <a:pt x="327387" y="917995"/>
                  <a:pt x="327067" y="903620"/>
                </a:cubicBezTo>
                <a:cubicBezTo>
                  <a:pt x="327708" y="888402"/>
                  <a:pt x="340504" y="876533"/>
                  <a:pt x="355754" y="876960"/>
                </a:cubicBezTo>
                <a:cubicBezTo>
                  <a:pt x="364818" y="876320"/>
                  <a:pt x="373882" y="876320"/>
                  <a:pt x="382946" y="876960"/>
                </a:cubicBezTo>
                <a:cubicBezTo>
                  <a:pt x="397344" y="878026"/>
                  <a:pt x="402462" y="872161"/>
                  <a:pt x="402249" y="857765"/>
                </a:cubicBezTo>
                <a:cubicBezTo>
                  <a:pt x="401503" y="818095"/>
                  <a:pt x="402249" y="778425"/>
                  <a:pt x="402249" y="738755"/>
                </a:cubicBezTo>
                <a:cubicBezTo>
                  <a:pt x="402249" y="624971"/>
                  <a:pt x="402249" y="511293"/>
                  <a:pt x="403635" y="397509"/>
                </a:cubicBezTo>
                <a:cubicBezTo>
                  <a:pt x="404808" y="369217"/>
                  <a:pt x="393078" y="341939"/>
                  <a:pt x="371643" y="323394"/>
                </a:cubicBezTo>
                <a:cubicBezTo>
                  <a:pt x="355647" y="310160"/>
                  <a:pt x="339011" y="297769"/>
                  <a:pt x="321735" y="286284"/>
                </a:cubicBezTo>
                <a:cubicBezTo>
                  <a:pt x="317683" y="283191"/>
                  <a:pt x="314058" y="281272"/>
                  <a:pt x="309580" y="284791"/>
                </a:cubicBezTo>
                <a:cubicBezTo>
                  <a:pt x="283239" y="305159"/>
                  <a:pt x="250608" y="318062"/>
                  <a:pt x="234932" y="350694"/>
                </a:cubicBezTo>
                <a:cubicBezTo>
                  <a:pt x="230346" y="360697"/>
                  <a:pt x="228107" y="371670"/>
                  <a:pt x="228639" y="382686"/>
                </a:cubicBezTo>
                <a:cubicBezTo>
                  <a:pt x="228107" y="459968"/>
                  <a:pt x="227893" y="537633"/>
                  <a:pt x="228000" y="615693"/>
                </a:cubicBezTo>
                <a:close/>
                <a:moveTo>
                  <a:pt x="110697" y="962165"/>
                </a:moveTo>
                <a:cubicBezTo>
                  <a:pt x="147914" y="962165"/>
                  <a:pt x="171587" y="940837"/>
                  <a:pt x="172014" y="904899"/>
                </a:cubicBezTo>
                <a:cubicBezTo>
                  <a:pt x="172974" y="871745"/>
                  <a:pt x="147167" y="843965"/>
                  <a:pt x="114002" y="842409"/>
                </a:cubicBezTo>
                <a:cubicBezTo>
                  <a:pt x="80730" y="842217"/>
                  <a:pt x="53431" y="868493"/>
                  <a:pt x="52258" y="901700"/>
                </a:cubicBezTo>
                <a:cubicBezTo>
                  <a:pt x="51831" y="932199"/>
                  <a:pt x="74332" y="964831"/>
                  <a:pt x="110910" y="962165"/>
                </a:cubicBezTo>
                <a:close/>
                <a:moveTo>
                  <a:pt x="513900" y="962165"/>
                </a:moveTo>
                <a:cubicBezTo>
                  <a:pt x="546212" y="964223"/>
                  <a:pt x="574045" y="939738"/>
                  <a:pt x="576071" y="907469"/>
                </a:cubicBezTo>
                <a:cubicBezTo>
                  <a:pt x="576178" y="906328"/>
                  <a:pt x="576178" y="905187"/>
                  <a:pt x="576178" y="904046"/>
                </a:cubicBezTo>
                <a:cubicBezTo>
                  <a:pt x="576497" y="870540"/>
                  <a:pt x="549518" y="843123"/>
                  <a:pt x="516033" y="842824"/>
                </a:cubicBezTo>
                <a:cubicBezTo>
                  <a:pt x="515393" y="842814"/>
                  <a:pt x="514754" y="842824"/>
                  <a:pt x="514113" y="842835"/>
                </a:cubicBezTo>
                <a:cubicBezTo>
                  <a:pt x="479989" y="844328"/>
                  <a:pt x="455462" y="864163"/>
                  <a:pt x="455568" y="903726"/>
                </a:cubicBezTo>
                <a:cubicBezTo>
                  <a:pt x="453648" y="934055"/>
                  <a:pt x="476576" y="960224"/>
                  <a:pt x="506968" y="962175"/>
                </a:cubicBezTo>
                <a:cubicBezTo>
                  <a:pt x="509315" y="962325"/>
                  <a:pt x="511768" y="962325"/>
                  <a:pt x="514113" y="962165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6" name="Forma libre: forma 55">
            <a:extLst>
              <a:ext uri="{FF2B5EF4-FFF2-40B4-BE49-F238E27FC236}">
                <a16:creationId xmlns:a16="http://schemas.microsoft.com/office/drawing/2014/main" id="{E542CF66-3801-4DC1-9611-2D2098A97DC3}"/>
              </a:ext>
            </a:extLst>
          </p:cNvPr>
          <p:cNvSpPr/>
          <p:nvPr/>
        </p:nvSpPr>
        <p:spPr>
          <a:xfrm>
            <a:off x="2371682" y="5287596"/>
            <a:ext cx="615501" cy="615041"/>
          </a:xfrm>
          <a:custGeom>
            <a:avLst/>
            <a:gdLst>
              <a:gd name="connsiteX0" fmla="*/ -1519 w 512326"/>
              <a:gd name="connsiteY0" fmla="*/ 476444 h 511943"/>
              <a:gd name="connsiteX1" fmla="*/ 22795 w 512326"/>
              <a:gd name="connsiteY1" fmla="*/ 435601 h 511943"/>
              <a:gd name="connsiteX2" fmla="*/ 83686 w 512326"/>
              <a:gd name="connsiteY2" fmla="*/ 340159 h 511943"/>
              <a:gd name="connsiteX3" fmla="*/ 92218 w 512326"/>
              <a:gd name="connsiteY3" fmla="*/ 290465 h 511943"/>
              <a:gd name="connsiteX4" fmla="*/ 134874 w 512326"/>
              <a:gd name="connsiteY4" fmla="*/ 194489 h 511943"/>
              <a:gd name="connsiteX5" fmla="*/ 319252 w 512326"/>
              <a:gd name="connsiteY5" fmla="*/ 9470 h 511943"/>
              <a:gd name="connsiteX6" fmla="*/ 351244 w 512326"/>
              <a:gd name="connsiteY6" fmla="*/ 10003 h 511943"/>
              <a:gd name="connsiteX7" fmla="*/ 500539 w 512326"/>
              <a:gd name="connsiteY7" fmla="*/ 159299 h 511943"/>
              <a:gd name="connsiteX8" fmla="*/ 500539 w 512326"/>
              <a:gd name="connsiteY8" fmla="*/ 194809 h 511943"/>
              <a:gd name="connsiteX9" fmla="*/ 318079 w 512326"/>
              <a:gd name="connsiteY9" fmla="*/ 376096 h 511943"/>
              <a:gd name="connsiteX10" fmla="*/ 230636 w 512326"/>
              <a:gd name="connsiteY10" fmla="*/ 418219 h 511943"/>
              <a:gd name="connsiteX11" fmla="*/ 145324 w 512326"/>
              <a:gd name="connsiteY11" fmla="*/ 437521 h 511943"/>
              <a:gd name="connsiteX12" fmla="*/ 69183 w 512326"/>
              <a:gd name="connsiteY12" fmla="*/ 496812 h 511943"/>
              <a:gd name="connsiteX13" fmla="*/ 15864 w 512326"/>
              <a:gd name="connsiteY13" fmla="*/ 508010 h 511943"/>
              <a:gd name="connsiteX14" fmla="*/ -1519 w 512326"/>
              <a:gd name="connsiteY14" fmla="*/ 476444 h 511943"/>
              <a:gd name="connsiteX15" fmla="*/ 244498 w 512326"/>
              <a:gd name="connsiteY15" fmla="*/ 276815 h 511943"/>
              <a:gd name="connsiteX16" fmla="*/ 244498 w 512326"/>
              <a:gd name="connsiteY16" fmla="*/ 276815 h 511943"/>
              <a:gd name="connsiteX17" fmla="*/ 319146 w 512326"/>
              <a:gd name="connsiteY17" fmla="*/ 277348 h 511943"/>
              <a:gd name="connsiteX18" fmla="*/ 359989 w 512326"/>
              <a:gd name="connsiteY18" fmla="*/ 257513 h 511943"/>
              <a:gd name="connsiteX19" fmla="*/ 387395 w 512326"/>
              <a:gd name="connsiteY19" fmla="*/ 222429 h 511943"/>
              <a:gd name="connsiteX20" fmla="*/ 430905 w 512326"/>
              <a:gd name="connsiteY20" fmla="*/ 188838 h 511943"/>
              <a:gd name="connsiteX21" fmla="*/ 430905 w 512326"/>
              <a:gd name="connsiteY21" fmla="*/ 166443 h 511943"/>
              <a:gd name="connsiteX22" fmla="*/ 345593 w 512326"/>
              <a:gd name="connsiteY22" fmla="*/ 81132 h 511943"/>
              <a:gd name="connsiteX23" fmla="*/ 325438 w 512326"/>
              <a:gd name="connsiteY23" fmla="*/ 81132 h 511943"/>
              <a:gd name="connsiteX24" fmla="*/ 174330 w 512326"/>
              <a:gd name="connsiteY24" fmla="*/ 232880 h 511943"/>
              <a:gd name="connsiteX25" fmla="*/ 153002 w 512326"/>
              <a:gd name="connsiteY25" fmla="*/ 263165 h 511943"/>
              <a:gd name="connsiteX26" fmla="*/ 162706 w 512326"/>
              <a:gd name="connsiteY26" fmla="*/ 277242 h 511943"/>
              <a:gd name="connsiteX27" fmla="*/ 244498 w 512326"/>
              <a:gd name="connsiteY27" fmla="*/ 276815 h 5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12326" h="511943">
                <a:moveTo>
                  <a:pt x="-1519" y="476444"/>
                </a:moveTo>
                <a:cubicBezTo>
                  <a:pt x="934" y="460171"/>
                  <a:pt x="9679" y="445498"/>
                  <a:pt x="22795" y="435601"/>
                </a:cubicBezTo>
                <a:cubicBezTo>
                  <a:pt x="52121" y="410520"/>
                  <a:pt x="73342" y="377302"/>
                  <a:pt x="83686" y="340159"/>
                </a:cubicBezTo>
                <a:cubicBezTo>
                  <a:pt x="87845" y="323843"/>
                  <a:pt x="90725" y="307229"/>
                  <a:pt x="92218" y="290465"/>
                </a:cubicBezTo>
                <a:cubicBezTo>
                  <a:pt x="94670" y="254431"/>
                  <a:pt x="109707" y="220424"/>
                  <a:pt x="134874" y="194489"/>
                </a:cubicBezTo>
                <a:cubicBezTo>
                  <a:pt x="196298" y="132852"/>
                  <a:pt x="258255" y="71641"/>
                  <a:pt x="319252" y="9470"/>
                </a:cubicBezTo>
                <a:cubicBezTo>
                  <a:pt x="331623" y="-3114"/>
                  <a:pt x="339407" y="-1834"/>
                  <a:pt x="351244" y="10003"/>
                </a:cubicBezTo>
                <a:cubicBezTo>
                  <a:pt x="400405" y="60124"/>
                  <a:pt x="450206" y="109892"/>
                  <a:pt x="500539" y="159299"/>
                </a:cubicBezTo>
                <a:cubicBezTo>
                  <a:pt x="513763" y="172202"/>
                  <a:pt x="514403" y="181693"/>
                  <a:pt x="500539" y="194809"/>
                </a:cubicBezTo>
                <a:cubicBezTo>
                  <a:pt x="439435" y="255167"/>
                  <a:pt x="379397" y="316485"/>
                  <a:pt x="318079" y="376096"/>
                </a:cubicBezTo>
                <a:cubicBezTo>
                  <a:pt x="295258" y="400592"/>
                  <a:pt x="264014" y="415628"/>
                  <a:pt x="230636" y="418219"/>
                </a:cubicBezTo>
                <a:cubicBezTo>
                  <a:pt x="201417" y="420149"/>
                  <a:pt x="172623" y="426665"/>
                  <a:pt x="145324" y="437521"/>
                </a:cubicBezTo>
                <a:cubicBezTo>
                  <a:pt x="113332" y="449571"/>
                  <a:pt x="92004" y="473778"/>
                  <a:pt x="69183" y="496812"/>
                </a:cubicBezTo>
                <a:cubicBezTo>
                  <a:pt x="56067" y="512307"/>
                  <a:pt x="34099" y="516914"/>
                  <a:pt x="15864" y="508010"/>
                </a:cubicBezTo>
                <a:cubicBezTo>
                  <a:pt x="4240" y="501910"/>
                  <a:pt x="-2585" y="489497"/>
                  <a:pt x="-1519" y="476444"/>
                </a:cubicBezTo>
                <a:close/>
                <a:moveTo>
                  <a:pt x="244498" y="276815"/>
                </a:moveTo>
                <a:lnTo>
                  <a:pt x="244498" y="276815"/>
                </a:lnTo>
                <a:cubicBezTo>
                  <a:pt x="269239" y="276815"/>
                  <a:pt x="294086" y="275429"/>
                  <a:pt x="319146" y="277348"/>
                </a:cubicBezTo>
                <a:cubicBezTo>
                  <a:pt x="335569" y="280249"/>
                  <a:pt x="352098" y="272251"/>
                  <a:pt x="359989" y="257513"/>
                </a:cubicBezTo>
                <a:cubicBezTo>
                  <a:pt x="367133" y="243757"/>
                  <a:pt x="390595" y="243544"/>
                  <a:pt x="387395" y="222429"/>
                </a:cubicBezTo>
                <a:cubicBezTo>
                  <a:pt x="408723" y="219763"/>
                  <a:pt x="416401" y="200035"/>
                  <a:pt x="430905" y="188838"/>
                </a:cubicBezTo>
                <a:cubicBezTo>
                  <a:pt x="441569" y="181053"/>
                  <a:pt x="438903" y="174122"/>
                  <a:pt x="430905" y="166443"/>
                </a:cubicBezTo>
                <a:cubicBezTo>
                  <a:pt x="402325" y="138184"/>
                  <a:pt x="373640" y="109924"/>
                  <a:pt x="345593" y="81132"/>
                </a:cubicBezTo>
                <a:cubicBezTo>
                  <a:pt x="337914" y="73347"/>
                  <a:pt x="333223" y="73240"/>
                  <a:pt x="325438" y="81132"/>
                </a:cubicBezTo>
                <a:cubicBezTo>
                  <a:pt x="275317" y="131892"/>
                  <a:pt x="224663" y="182226"/>
                  <a:pt x="174330" y="232880"/>
                </a:cubicBezTo>
                <a:cubicBezTo>
                  <a:pt x="165693" y="241827"/>
                  <a:pt x="158547" y="252043"/>
                  <a:pt x="153002" y="263165"/>
                </a:cubicBezTo>
                <a:cubicBezTo>
                  <a:pt x="146710" y="275535"/>
                  <a:pt x="150763" y="277455"/>
                  <a:pt x="162706" y="277242"/>
                </a:cubicBezTo>
                <a:cubicBezTo>
                  <a:pt x="189899" y="276282"/>
                  <a:pt x="217199" y="276815"/>
                  <a:pt x="244498" y="276815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7" name="Forma libre: forma 56">
            <a:extLst>
              <a:ext uri="{FF2B5EF4-FFF2-40B4-BE49-F238E27FC236}">
                <a16:creationId xmlns:a16="http://schemas.microsoft.com/office/drawing/2014/main" id="{9C11678B-5056-4658-B716-70D42A6421D3}"/>
              </a:ext>
            </a:extLst>
          </p:cNvPr>
          <p:cNvSpPr/>
          <p:nvPr/>
        </p:nvSpPr>
        <p:spPr>
          <a:xfrm>
            <a:off x="2762356" y="5032909"/>
            <a:ext cx="479497" cy="479991"/>
          </a:xfrm>
          <a:custGeom>
            <a:avLst/>
            <a:gdLst>
              <a:gd name="connsiteX0" fmla="*/ 397270 w 399120"/>
              <a:gd name="connsiteY0" fmla="*/ 133700 h 399531"/>
              <a:gd name="connsiteX1" fmla="*/ 350242 w 399120"/>
              <a:gd name="connsiteY1" fmla="*/ 231702 h 399531"/>
              <a:gd name="connsiteX2" fmla="*/ 264930 w 399120"/>
              <a:gd name="connsiteY2" fmla="*/ 317014 h 399531"/>
              <a:gd name="connsiteX3" fmla="*/ 261837 w 399120"/>
              <a:gd name="connsiteY3" fmla="*/ 357537 h 399531"/>
              <a:gd name="connsiteX4" fmla="*/ 261837 w 399120"/>
              <a:gd name="connsiteY4" fmla="*/ 394114 h 399531"/>
              <a:gd name="connsiteX5" fmla="*/ 223661 w 399120"/>
              <a:gd name="connsiteY5" fmla="*/ 388995 h 399531"/>
              <a:gd name="connsiteX6" fmla="*/ 14327 w 399120"/>
              <a:gd name="connsiteY6" fmla="*/ 179662 h 399531"/>
              <a:gd name="connsiteX7" fmla="*/ 2917 w 399120"/>
              <a:gd name="connsiteY7" fmla="*/ 166439 h 399531"/>
              <a:gd name="connsiteX8" fmla="*/ 7289 w 399120"/>
              <a:gd name="connsiteY8" fmla="*/ 134447 h 399531"/>
              <a:gd name="connsiteX9" fmla="*/ 37575 w 399120"/>
              <a:gd name="connsiteY9" fmla="*/ 133381 h 399531"/>
              <a:gd name="connsiteX10" fmla="*/ 87482 w 399120"/>
              <a:gd name="connsiteY10" fmla="*/ 128902 h 399531"/>
              <a:gd name="connsiteX11" fmla="*/ 174287 w 399120"/>
              <a:gd name="connsiteY11" fmla="*/ 42310 h 399531"/>
              <a:gd name="connsiteX12" fmla="*/ 389059 w 399120"/>
              <a:gd name="connsiteY12" fmla="*/ 82727 h 399531"/>
              <a:gd name="connsiteX13" fmla="*/ 397270 w 399120"/>
              <a:gd name="connsiteY13" fmla="*/ 133700 h 399531"/>
              <a:gd name="connsiteX14" fmla="*/ 302894 w 399120"/>
              <a:gd name="connsiteY14" fmla="*/ 92324 h 399531"/>
              <a:gd name="connsiteX15" fmla="*/ 232938 w 399120"/>
              <a:gd name="connsiteY15" fmla="*/ 93817 h 399531"/>
              <a:gd name="connsiteX16" fmla="*/ 145920 w 399120"/>
              <a:gd name="connsiteY16" fmla="*/ 180195 h 399531"/>
              <a:gd name="connsiteX17" fmla="*/ 147840 w 399120"/>
              <a:gd name="connsiteY17" fmla="*/ 203656 h 399531"/>
              <a:gd name="connsiteX18" fmla="*/ 169168 w 399120"/>
              <a:gd name="connsiteY18" fmla="*/ 203123 h 399531"/>
              <a:gd name="connsiteX19" fmla="*/ 244668 w 399120"/>
              <a:gd name="connsiteY19" fmla="*/ 127302 h 399531"/>
              <a:gd name="connsiteX20" fmla="*/ 302894 w 399120"/>
              <a:gd name="connsiteY20" fmla="*/ 92324 h 39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99120" h="399531">
                <a:moveTo>
                  <a:pt x="397270" y="133700"/>
                </a:moveTo>
                <a:cubicBezTo>
                  <a:pt x="397270" y="171771"/>
                  <a:pt x="377968" y="203656"/>
                  <a:pt x="350242" y="231702"/>
                </a:cubicBezTo>
                <a:cubicBezTo>
                  <a:pt x="322516" y="259748"/>
                  <a:pt x="293617" y="288967"/>
                  <a:pt x="264930" y="317014"/>
                </a:cubicBezTo>
                <a:cubicBezTo>
                  <a:pt x="251387" y="330237"/>
                  <a:pt x="248827" y="342500"/>
                  <a:pt x="261837" y="357537"/>
                </a:cubicBezTo>
                <a:cubicBezTo>
                  <a:pt x="272501" y="369267"/>
                  <a:pt x="273782" y="383770"/>
                  <a:pt x="261837" y="394114"/>
                </a:cubicBezTo>
                <a:cubicBezTo>
                  <a:pt x="249894" y="404458"/>
                  <a:pt x="235284" y="400512"/>
                  <a:pt x="223661" y="388995"/>
                </a:cubicBezTo>
                <a:lnTo>
                  <a:pt x="14327" y="179662"/>
                </a:lnTo>
                <a:cubicBezTo>
                  <a:pt x="9955" y="175748"/>
                  <a:pt x="6116" y="171302"/>
                  <a:pt x="2917" y="166439"/>
                </a:cubicBezTo>
                <a:cubicBezTo>
                  <a:pt x="-4548" y="156351"/>
                  <a:pt x="-2628" y="142168"/>
                  <a:pt x="7289" y="134447"/>
                </a:cubicBezTo>
                <a:cubicBezTo>
                  <a:pt x="15607" y="126278"/>
                  <a:pt x="28723" y="125809"/>
                  <a:pt x="37575" y="133381"/>
                </a:cubicBezTo>
                <a:cubicBezTo>
                  <a:pt x="61035" y="149057"/>
                  <a:pt x="67647" y="148523"/>
                  <a:pt x="87482" y="128902"/>
                </a:cubicBezTo>
                <a:cubicBezTo>
                  <a:pt x="116489" y="100109"/>
                  <a:pt x="144854" y="70676"/>
                  <a:pt x="174287" y="42310"/>
                </a:cubicBezTo>
                <a:cubicBezTo>
                  <a:pt x="245736" y="-27005"/>
                  <a:pt x="348430" y="-7597"/>
                  <a:pt x="389059" y="82727"/>
                </a:cubicBezTo>
                <a:cubicBezTo>
                  <a:pt x="395563" y="98893"/>
                  <a:pt x="398336" y="116307"/>
                  <a:pt x="397270" y="133700"/>
                </a:cubicBezTo>
                <a:close/>
                <a:moveTo>
                  <a:pt x="302894" y="92324"/>
                </a:moveTo>
                <a:cubicBezTo>
                  <a:pt x="277407" y="74196"/>
                  <a:pt x="252241" y="75049"/>
                  <a:pt x="232938" y="93817"/>
                </a:cubicBezTo>
                <a:cubicBezTo>
                  <a:pt x="203612" y="122290"/>
                  <a:pt x="175353" y="151936"/>
                  <a:pt x="145920" y="180195"/>
                </a:cubicBezTo>
                <a:cubicBezTo>
                  <a:pt x="135256" y="190219"/>
                  <a:pt x="140269" y="195338"/>
                  <a:pt x="147840" y="203656"/>
                </a:cubicBezTo>
                <a:cubicBezTo>
                  <a:pt x="155411" y="211974"/>
                  <a:pt x="161811" y="211121"/>
                  <a:pt x="169168" y="203123"/>
                </a:cubicBezTo>
                <a:cubicBezTo>
                  <a:pt x="194015" y="177529"/>
                  <a:pt x="219822" y="152789"/>
                  <a:pt x="244668" y="127302"/>
                </a:cubicBezTo>
                <a:cubicBezTo>
                  <a:pt x="259491" y="109333"/>
                  <a:pt x="280073" y="96985"/>
                  <a:pt x="302894" y="92324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8" name="Forma libre: forma 57">
            <a:extLst>
              <a:ext uri="{FF2B5EF4-FFF2-40B4-BE49-F238E27FC236}">
                <a16:creationId xmlns:a16="http://schemas.microsoft.com/office/drawing/2014/main" id="{3AE84D61-9B25-4EC0-9DEC-26AB4321C9F0}"/>
              </a:ext>
            </a:extLst>
          </p:cNvPr>
          <p:cNvSpPr/>
          <p:nvPr/>
        </p:nvSpPr>
        <p:spPr>
          <a:xfrm>
            <a:off x="4721831" y="5543850"/>
            <a:ext cx="189098" cy="699177"/>
          </a:xfrm>
          <a:custGeom>
            <a:avLst/>
            <a:gdLst>
              <a:gd name="connsiteX0" fmla="*/ 155346 w 157400"/>
              <a:gd name="connsiteY0" fmla="*/ 265172 h 581975"/>
              <a:gd name="connsiteX1" fmla="*/ 155346 w 157400"/>
              <a:gd name="connsiteY1" fmla="*/ 501378 h 581975"/>
              <a:gd name="connsiteX2" fmla="*/ 110131 w 157400"/>
              <a:gd name="connsiteY2" fmla="*/ 573360 h 581975"/>
              <a:gd name="connsiteX3" fmla="*/ 32817 w 157400"/>
              <a:gd name="connsiteY3" fmla="*/ 567921 h 581975"/>
              <a:gd name="connsiteX4" fmla="*/ -1308 w 157400"/>
              <a:gd name="connsiteY4" fmla="*/ 507670 h 581975"/>
              <a:gd name="connsiteX5" fmla="*/ -1308 w 157400"/>
              <a:gd name="connsiteY5" fmla="*/ 76313 h 581975"/>
              <a:gd name="connsiteX6" fmla="*/ 57130 w 157400"/>
              <a:gd name="connsiteY6" fmla="*/ 6785 h 581975"/>
              <a:gd name="connsiteX7" fmla="*/ 130711 w 157400"/>
              <a:gd name="connsiteY7" fmla="*/ 813 h 581975"/>
              <a:gd name="connsiteX8" fmla="*/ 155771 w 157400"/>
              <a:gd name="connsiteY8" fmla="*/ 27046 h 581975"/>
              <a:gd name="connsiteX9" fmla="*/ 155346 w 157400"/>
              <a:gd name="connsiteY9" fmla="*/ 265172 h 581975"/>
              <a:gd name="connsiteX10" fmla="*/ 99892 w 157400"/>
              <a:gd name="connsiteY10" fmla="*/ 287566 h 581975"/>
              <a:gd name="connsiteX11" fmla="*/ 99892 w 157400"/>
              <a:gd name="connsiteY11" fmla="*/ 76740 h 581975"/>
              <a:gd name="connsiteX12" fmla="*/ 91894 w 157400"/>
              <a:gd name="connsiteY12" fmla="*/ 57012 h 581975"/>
              <a:gd name="connsiteX13" fmla="*/ 55211 w 157400"/>
              <a:gd name="connsiteY13" fmla="*/ 74074 h 581975"/>
              <a:gd name="connsiteX14" fmla="*/ 53825 w 157400"/>
              <a:gd name="connsiteY14" fmla="*/ 79726 h 581975"/>
              <a:gd name="connsiteX15" fmla="*/ 51159 w 157400"/>
              <a:gd name="connsiteY15" fmla="*/ 114704 h 581975"/>
              <a:gd name="connsiteX16" fmla="*/ 51159 w 157400"/>
              <a:gd name="connsiteY16" fmla="*/ 483463 h 581975"/>
              <a:gd name="connsiteX17" fmla="*/ 53398 w 157400"/>
              <a:gd name="connsiteY17" fmla="*/ 508630 h 581975"/>
              <a:gd name="connsiteX18" fmla="*/ 76325 w 157400"/>
              <a:gd name="connsiteY18" fmla="*/ 526780 h 581975"/>
              <a:gd name="connsiteX19" fmla="*/ 77285 w 157400"/>
              <a:gd name="connsiteY19" fmla="*/ 526652 h 581975"/>
              <a:gd name="connsiteX20" fmla="*/ 99360 w 157400"/>
              <a:gd name="connsiteY20" fmla="*/ 506092 h 581975"/>
              <a:gd name="connsiteX21" fmla="*/ 99360 w 157400"/>
              <a:gd name="connsiteY21" fmla="*/ 506071 h 581975"/>
              <a:gd name="connsiteX22" fmla="*/ 99999 w 157400"/>
              <a:gd name="connsiteY22" fmla="*/ 486555 h 58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57400" h="581975">
                <a:moveTo>
                  <a:pt x="155346" y="265172"/>
                </a:moveTo>
                <a:cubicBezTo>
                  <a:pt x="155346" y="343979"/>
                  <a:pt x="155346" y="422678"/>
                  <a:pt x="155346" y="501378"/>
                </a:cubicBezTo>
                <a:cubicBezTo>
                  <a:pt x="155559" y="532112"/>
                  <a:pt x="137857" y="560169"/>
                  <a:pt x="110131" y="573360"/>
                </a:cubicBezTo>
                <a:cubicBezTo>
                  <a:pt x="85603" y="587351"/>
                  <a:pt x="55104" y="585208"/>
                  <a:pt x="32817" y="567921"/>
                </a:cubicBezTo>
                <a:cubicBezTo>
                  <a:pt x="11915" y="554986"/>
                  <a:pt x="-988" y="532261"/>
                  <a:pt x="-1308" y="507670"/>
                </a:cubicBezTo>
                <a:cubicBezTo>
                  <a:pt x="-1734" y="363845"/>
                  <a:pt x="-1734" y="220064"/>
                  <a:pt x="-1308" y="76313"/>
                </a:cubicBezTo>
                <a:cubicBezTo>
                  <a:pt x="-1308" y="44322"/>
                  <a:pt x="26312" y="14889"/>
                  <a:pt x="57130" y="6785"/>
                </a:cubicBezTo>
                <a:cubicBezTo>
                  <a:pt x="81337" y="1826"/>
                  <a:pt x="106078" y="-179"/>
                  <a:pt x="130711" y="813"/>
                </a:cubicBezTo>
                <a:cubicBezTo>
                  <a:pt x="148948" y="813"/>
                  <a:pt x="155878" y="8917"/>
                  <a:pt x="155771" y="27046"/>
                </a:cubicBezTo>
                <a:cubicBezTo>
                  <a:pt x="155132" y="106492"/>
                  <a:pt x="155346" y="185619"/>
                  <a:pt x="155346" y="265172"/>
                </a:cubicBezTo>
                <a:close/>
                <a:moveTo>
                  <a:pt x="99892" y="287566"/>
                </a:moveTo>
                <a:cubicBezTo>
                  <a:pt x="99892" y="217291"/>
                  <a:pt x="99892" y="147015"/>
                  <a:pt x="99892" y="76740"/>
                </a:cubicBezTo>
                <a:cubicBezTo>
                  <a:pt x="99892" y="69488"/>
                  <a:pt x="102346" y="60637"/>
                  <a:pt x="91894" y="57012"/>
                </a:cubicBezTo>
                <a:cubicBezTo>
                  <a:pt x="77073" y="51605"/>
                  <a:pt x="60650" y="59240"/>
                  <a:pt x="55211" y="74074"/>
                </a:cubicBezTo>
                <a:cubicBezTo>
                  <a:pt x="54571" y="75898"/>
                  <a:pt x="54145" y="77796"/>
                  <a:pt x="53825" y="79726"/>
                </a:cubicBezTo>
                <a:cubicBezTo>
                  <a:pt x="52011" y="91296"/>
                  <a:pt x="51159" y="102995"/>
                  <a:pt x="51159" y="114704"/>
                </a:cubicBezTo>
                <a:cubicBezTo>
                  <a:pt x="51159" y="237627"/>
                  <a:pt x="51159" y="360540"/>
                  <a:pt x="51159" y="483463"/>
                </a:cubicBezTo>
                <a:cubicBezTo>
                  <a:pt x="51265" y="491898"/>
                  <a:pt x="52011" y="500312"/>
                  <a:pt x="53398" y="508630"/>
                </a:cubicBezTo>
                <a:cubicBezTo>
                  <a:pt x="54677" y="519976"/>
                  <a:pt x="65022" y="528102"/>
                  <a:pt x="76325" y="526780"/>
                </a:cubicBezTo>
                <a:cubicBezTo>
                  <a:pt x="76646" y="526748"/>
                  <a:pt x="76966" y="526705"/>
                  <a:pt x="77285" y="526652"/>
                </a:cubicBezTo>
                <a:cubicBezTo>
                  <a:pt x="89016" y="527068"/>
                  <a:pt x="98933" y="517865"/>
                  <a:pt x="99360" y="506092"/>
                </a:cubicBezTo>
                <a:cubicBezTo>
                  <a:pt x="99360" y="506092"/>
                  <a:pt x="99360" y="506081"/>
                  <a:pt x="99360" y="506071"/>
                </a:cubicBezTo>
                <a:cubicBezTo>
                  <a:pt x="100106" y="499587"/>
                  <a:pt x="100319" y="493071"/>
                  <a:pt x="99999" y="486555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9" name="Forma libre: forma 58">
            <a:extLst>
              <a:ext uri="{FF2B5EF4-FFF2-40B4-BE49-F238E27FC236}">
                <a16:creationId xmlns:a16="http://schemas.microsoft.com/office/drawing/2014/main" id="{31566209-34A5-4C2F-9464-4418C771A764}"/>
              </a:ext>
            </a:extLst>
          </p:cNvPr>
          <p:cNvSpPr/>
          <p:nvPr/>
        </p:nvSpPr>
        <p:spPr>
          <a:xfrm>
            <a:off x="1313692" y="3428195"/>
            <a:ext cx="484419" cy="488374"/>
          </a:xfrm>
          <a:custGeom>
            <a:avLst/>
            <a:gdLst>
              <a:gd name="connsiteX0" fmla="*/ 192897 w 403217"/>
              <a:gd name="connsiteY0" fmla="*/ 407076 h 406509"/>
              <a:gd name="connsiteX1" fmla="*/ 161971 w 403217"/>
              <a:gd name="connsiteY1" fmla="*/ 379030 h 406509"/>
              <a:gd name="connsiteX2" fmla="*/ 169862 w 403217"/>
              <a:gd name="connsiteY2" fmla="*/ 357702 h 406509"/>
              <a:gd name="connsiteX3" fmla="*/ 276502 w 403217"/>
              <a:gd name="connsiteY3" fmla="*/ 251703 h 406509"/>
              <a:gd name="connsiteX4" fmla="*/ 276502 w 403217"/>
              <a:gd name="connsiteY4" fmla="*/ 225469 h 406509"/>
              <a:gd name="connsiteX5" fmla="*/ 217850 w 403217"/>
              <a:gd name="connsiteY5" fmla="*/ 225469 h 406509"/>
              <a:gd name="connsiteX6" fmla="*/ 128700 w 403217"/>
              <a:gd name="connsiteY6" fmla="*/ 315473 h 406509"/>
              <a:gd name="connsiteX7" fmla="*/ 92549 w 403217"/>
              <a:gd name="connsiteY7" fmla="*/ 311741 h 406509"/>
              <a:gd name="connsiteX8" fmla="*/ 90630 w 403217"/>
              <a:gd name="connsiteY8" fmla="*/ 276976 h 406509"/>
              <a:gd name="connsiteX9" fmla="*/ 194390 w 403217"/>
              <a:gd name="connsiteY9" fmla="*/ 174602 h 406509"/>
              <a:gd name="connsiteX10" fmla="*/ 195349 w 403217"/>
              <a:gd name="connsiteY10" fmla="*/ 145916 h 406509"/>
              <a:gd name="connsiteX11" fmla="*/ 136804 w 403217"/>
              <a:gd name="connsiteY11" fmla="*/ 143677 h 406509"/>
              <a:gd name="connsiteX12" fmla="*/ 45947 w 403217"/>
              <a:gd name="connsiteY12" fmla="*/ 234747 h 406509"/>
              <a:gd name="connsiteX13" fmla="*/ 15769 w 403217"/>
              <a:gd name="connsiteY13" fmla="*/ 234747 h 406509"/>
              <a:gd name="connsiteX14" fmla="*/ 15769 w 403217"/>
              <a:gd name="connsiteY14" fmla="*/ 187932 h 406509"/>
              <a:gd name="connsiteX15" fmla="*/ 118995 w 403217"/>
              <a:gd name="connsiteY15" fmla="*/ 84919 h 406509"/>
              <a:gd name="connsiteX16" fmla="*/ 123474 w 403217"/>
              <a:gd name="connsiteY16" fmla="*/ 55998 h 406509"/>
              <a:gd name="connsiteX17" fmla="*/ 123368 w 403217"/>
              <a:gd name="connsiteY17" fmla="*/ 55913 h 406509"/>
              <a:gd name="connsiteX18" fmla="*/ 143736 w 403217"/>
              <a:gd name="connsiteY18" fmla="*/ 2187 h 406509"/>
              <a:gd name="connsiteX19" fmla="*/ 145548 w 403217"/>
              <a:gd name="connsiteY19" fmla="*/ 1420 h 406509"/>
              <a:gd name="connsiteX20" fmla="*/ 165064 w 403217"/>
              <a:gd name="connsiteY20" fmla="*/ 10911 h 406509"/>
              <a:gd name="connsiteX21" fmla="*/ 371731 w 403217"/>
              <a:gd name="connsiteY21" fmla="*/ 217152 h 406509"/>
              <a:gd name="connsiteX22" fmla="*/ 382395 w 403217"/>
              <a:gd name="connsiteY22" fmla="*/ 227815 h 406509"/>
              <a:gd name="connsiteX23" fmla="*/ 382395 w 403217"/>
              <a:gd name="connsiteY23" fmla="*/ 278576 h 406509"/>
              <a:gd name="connsiteX24" fmla="*/ 354029 w 403217"/>
              <a:gd name="connsiteY24" fmla="*/ 282799 h 406509"/>
              <a:gd name="connsiteX25" fmla="*/ 353282 w 403217"/>
              <a:gd name="connsiteY25" fmla="*/ 282202 h 406509"/>
              <a:gd name="connsiteX26" fmla="*/ 315639 w 403217"/>
              <a:gd name="connsiteY26" fmla="*/ 289133 h 406509"/>
              <a:gd name="connsiteX27" fmla="*/ 211025 w 403217"/>
              <a:gd name="connsiteY27" fmla="*/ 394066 h 406509"/>
              <a:gd name="connsiteX28" fmla="*/ 192897 w 403217"/>
              <a:gd name="connsiteY28" fmla="*/ 407076 h 406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03217" h="406509">
                <a:moveTo>
                  <a:pt x="192897" y="407076"/>
                </a:moveTo>
                <a:cubicBezTo>
                  <a:pt x="179993" y="400998"/>
                  <a:pt x="169223" y="391240"/>
                  <a:pt x="161971" y="379030"/>
                </a:cubicBezTo>
                <a:cubicBezTo>
                  <a:pt x="155680" y="370072"/>
                  <a:pt x="163891" y="363354"/>
                  <a:pt x="169862" y="357702"/>
                </a:cubicBezTo>
                <a:cubicBezTo>
                  <a:pt x="205161" y="322191"/>
                  <a:pt x="240137" y="286360"/>
                  <a:pt x="276502" y="251703"/>
                </a:cubicBezTo>
                <a:cubicBezTo>
                  <a:pt x="287166" y="241039"/>
                  <a:pt x="285993" y="234960"/>
                  <a:pt x="276502" y="225469"/>
                </a:cubicBezTo>
                <a:cubicBezTo>
                  <a:pt x="247069" y="197530"/>
                  <a:pt x="246962" y="196783"/>
                  <a:pt x="217850" y="225469"/>
                </a:cubicBezTo>
                <a:cubicBezTo>
                  <a:pt x="188738" y="254155"/>
                  <a:pt x="157492" y="284548"/>
                  <a:pt x="128700" y="315473"/>
                </a:cubicBezTo>
                <a:cubicBezTo>
                  <a:pt x="113237" y="332002"/>
                  <a:pt x="104172" y="323044"/>
                  <a:pt x="92549" y="311741"/>
                </a:cubicBezTo>
                <a:cubicBezTo>
                  <a:pt x="80925" y="300437"/>
                  <a:pt x="75380" y="291266"/>
                  <a:pt x="90630" y="276976"/>
                </a:cubicBezTo>
                <a:cubicBezTo>
                  <a:pt x="126034" y="243705"/>
                  <a:pt x="159519" y="208407"/>
                  <a:pt x="194390" y="174602"/>
                </a:cubicBezTo>
                <a:cubicBezTo>
                  <a:pt x="205054" y="163938"/>
                  <a:pt x="205800" y="156474"/>
                  <a:pt x="195349" y="145916"/>
                </a:cubicBezTo>
                <a:cubicBezTo>
                  <a:pt x="157599" y="108166"/>
                  <a:pt x="171142" y="110512"/>
                  <a:pt x="136804" y="143677"/>
                </a:cubicBezTo>
                <a:cubicBezTo>
                  <a:pt x="105985" y="173536"/>
                  <a:pt x="75593" y="203822"/>
                  <a:pt x="45947" y="234747"/>
                </a:cubicBezTo>
                <a:cubicBezTo>
                  <a:pt x="35283" y="246371"/>
                  <a:pt x="27285" y="246904"/>
                  <a:pt x="15769" y="234747"/>
                </a:cubicBezTo>
                <a:cubicBezTo>
                  <a:pt x="-7159" y="211180"/>
                  <a:pt x="-7693" y="211820"/>
                  <a:pt x="15769" y="187932"/>
                </a:cubicBezTo>
                <a:cubicBezTo>
                  <a:pt x="50213" y="153594"/>
                  <a:pt x="84124" y="118723"/>
                  <a:pt x="118995" y="84919"/>
                </a:cubicBezTo>
                <a:cubicBezTo>
                  <a:pt x="128166" y="78158"/>
                  <a:pt x="130193" y="65211"/>
                  <a:pt x="123474" y="55998"/>
                </a:cubicBezTo>
                <a:cubicBezTo>
                  <a:pt x="123368" y="55966"/>
                  <a:pt x="123368" y="55945"/>
                  <a:pt x="123368" y="55913"/>
                </a:cubicBezTo>
                <a:cubicBezTo>
                  <a:pt x="114197" y="35449"/>
                  <a:pt x="123261" y="11401"/>
                  <a:pt x="143736" y="2187"/>
                </a:cubicBezTo>
                <a:cubicBezTo>
                  <a:pt x="144375" y="1910"/>
                  <a:pt x="144909" y="1665"/>
                  <a:pt x="145548" y="1420"/>
                </a:cubicBezTo>
                <a:cubicBezTo>
                  <a:pt x="155253" y="-1993"/>
                  <a:pt x="159625" y="5579"/>
                  <a:pt x="165064" y="10911"/>
                </a:cubicBezTo>
                <a:lnTo>
                  <a:pt x="371731" y="217152"/>
                </a:lnTo>
                <a:cubicBezTo>
                  <a:pt x="375357" y="220884"/>
                  <a:pt x="379196" y="224510"/>
                  <a:pt x="382395" y="227815"/>
                </a:cubicBezTo>
                <a:cubicBezTo>
                  <a:pt x="408095" y="253622"/>
                  <a:pt x="407882" y="253409"/>
                  <a:pt x="382395" y="278576"/>
                </a:cubicBezTo>
                <a:cubicBezTo>
                  <a:pt x="375784" y="287566"/>
                  <a:pt x="363093" y="289464"/>
                  <a:pt x="354029" y="282799"/>
                </a:cubicBezTo>
                <a:cubicBezTo>
                  <a:pt x="353815" y="282607"/>
                  <a:pt x="353495" y="282404"/>
                  <a:pt x="353282" y="282202"/>
                </a:cubicBezTo>
                <a:cubicBezTo>
                  <a:pt x="337713" y="270684"/>
                  <a:pt x="327583" y="276763"/>
                  <a:pt x="315639" y="289133"/>
                </a:cubicBezTo>
                <a:cubicBezTo>
                  <a:pt x="281514" y="324751"/>
                  <a:pt x="246003" y="359195"/>
                  <a:pt x="211025" y="394066"/>
                </a:cubicBezTo>
                <a:cubicBezTo>
                  <a:pt x="206440" y="400177"/>
                  <a:pt x="200148" y="404730"/>
                  <a:pt x="192897" y="407076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0" name="Forma libre: forma 59">
            <a:extLst>
              <a:ext uri="{FF2B5EF4-FFF2-40B4-BE49-F238E27FC236}">
                <a16:creationId xmlns:a16="http://schemas.microsoft.com/office/drawing/2014/main" id="{ED122FAA-0B0C-4E82-A71C-842B073B2A67}"/>
              </a:ext>
            </a:extLst>
          </p:cNvPr>
          <p:cNvSpPr/>
          <p:nvPr/>
        </p:nvSpPr>
        <p:spPr>
          <a:xfrm>
            <a:off x="4721830" y="5029512"/>
            <a:ext cx="188829" cy="510974"/>
          </a:xfrm>
          <a:custGeom>
            <a:avLst/>
            <a:gdLst>
              <a:gd name="connsiteX0" fmla="*/ 155347 w 157176"/>
              <a:gd name="connsiteY0" fmla="*/ 210003 h 425320"/>
              <a:gd name="connsiteX1" fmla="*/ 155347 w 157176"/>
              <a:gd name="connsiteY1" fmla="*/ 399181 h 425320"/>
              <a:gd name="connsiteX2" fmla="*/ 141269 w 157176"/>
              <a:gd name="connsiteY2" fmla="*/ 424135 h 425320"/>
              <a:gd name="connsiteX3" fmla="*/ 99786 w 157176"/>
              <a:gd name="connsiteY3" fmla="*/ 410272 h 425320"/>
              <a:gd name="connsiteX4" fmla="*/ 32391 w 157176"/>
              <a:gd name="connsiteY4" fmla="*/ 367616 h 425320"/>
              <a:gd name="connsiteX5" fmla="*/ 13302 w 157176"/>
              <a:gd name="connsiteY5" fmla="*/ 363884 h 425320"/>
              <a:gd name="connsiteX6" fmla="*/ -1626 w 157176"/>
              <a:gd name="connsiteY6" fmla="*/ 348741 h 425320"/>
              <a:gd name="connsiteX7" fmla="*/ -1521 w 157176"/>
              <a:gd name="connsiteY7" fmla="*/ 347034 h 425320"/>
              <a:gd name="connsiteX8" fmla="*/ 14688 w 157176"/>
              <a:gd name="connsiteY8" fmla="*/ 210536 h 425320"/>
              <a:gd name="connsiteX9" fmla="*/ 64169 w 157176"/>
              <a:gd name="connsiteY9" fmla="*/ 84488 h 425320"/>
              <a:gd name="connsiteX10" fmla="*/ 129326 w 157176"/>
              <a:gd name="connsiteY10" fmla="*/ 9840 h 425320"/>
              <a:gd name="connsiteX11" fmla="*/ 149908 w 157176"/>
              <a:gd name="connsiteY11" fmla="*/ 1416 h 425320"/>
              <a:gd name="connsiteX12" fmla="*/ 155240 w 157176"/>
              <a:gd name="connsiteY12" fmla="*/ 22744 h 425320"/>
              <a:gd name="connsiteX13" fmla="*/ 155347 w 157176"/>
              <a:gd name="connsiteY13" fmla="*/ 210003 h 425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7176" h="425320">
                <a:moveTo>
                  <a:pt x="155347" y="210003"/>
                </a:moveTo>
                <a:cubicBezTo>
                  <a:pt x="155347" y="273133"/>
                  <a:pt x="155347" y="336189"/>
                  <a:pt x="155347" y="399181"/>
                </a:cubicBezTo>
                <a:cubicBezTo>
                  <a:pt x="155347" y="409845"/>
                  <a:pt x="157372" y="423922"/>
                  <a:pt x="141269" y="424135"/>
                </a:cubicBezTo>
                <a:cubicBezTo>
                  <a:pt x="125167" y="424348"/>
                  <a:pt x="108425" y="432879"/>
                  <a:pt x="99786" y="410272"/>
                </a:cubicBezTo>
                <a:cubicBezTo>
                  <a:pt x="88163" y="379986"/>
                  <a:pt x="59158" y="374867"/>
                  <a:pt x="32391" y="367616"/>
                </a:cubicBezTo>
                <a:cubicBezTo>
                  <a:pt x="26100" y="365888"/>
                  <a:pt x="19701" y="364640"/>
                  <a:pt x="13302" y="363884"/>
                </a:cubicBezTo>
                <a:cubicBezTo>
                  <a:pt x="4985" y="363830"/>
                  <a:pt x="-1733" y="357048"/>
                  <a:pt x="-1626" y="348741"/>
                </a:cubicBezTo>
                <a:cubicBezTo>
                  <a:pt x="-1626" y="348175"/>
                  <a:pt x="-1626" y="347600"/>
                  <a:pt x="-1521" y="347034"/>
                </a:cubicBezTo>
                <a:cubicBezTo>
                  <a:pt x="-1414" y="301062"/>
                  <a:pt x="4024" y="255261"/>
                  <a:pt x="14688" y="210536"/>
                </a:cubicBezTo>
                <a:cubicBezTo>
                  <a:pt x="24073" y="166078"/>
                  <a:pt x="40816" y="123486"/>
                  <a:pt x="64169" y="84488"/>
                </a:cubicBezTo>
                <a:cubicBezTo>
                  <a:pt x="81872" y="56356"/>
                  <a:pt x="103839" y="31168"/>
                  <a:pt x="129326" y="9840"/>
                </a:cubicBezTo>
                <a:cubicBezTo>
                  <a:pt x="135085" y="4722"/>
                  <a:pt x="142337" y="-1783"/>
                  <a:pt x="149908" y="1416"/>
                </a:cubicBezTo>
                <a:cubicBezTo>
                  <a:pt x="157479" y="4615"/>
                  <a:pt x="155240" y="15172"/>
                  <a:pt x="155240" y="22744"/>
                </a:cubicBezTo>
                <a:cubicBezTo>
                  <a:pt x="155453" y="85235"/>
                  <a:pt x="155347" y="147619"/>
                  <a:pt x="155347" y="210003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63" name="Forma libre: forma 62">
            <a:extLst>
              <a:ext uri="{FF2B5EF4-FFF2-40B4-BE49-F238E27FC236}">
                <a16:creationId xmlns:a16="http://schemas.microsoft.com/office/drawing/2014/main" id="{81D48864-6505-499D-9607-D75562043756}"/>
              </a:ext>
            </a:extLst>
          </p:cNvPr>
          <p:cNvSpPr/>
          <p:nvPr/>
        </p:nvSpPr>
        <p:spPr>
          <a:xfrm>
            <a:off x="2302281" y="5960807"/>
            <a:ext cx="192300" cy="290338"/>
          </a:xfrm>
          <a:custGeom>
            <a:avLst/>
            <a:gdLst>
              <a:gd name="connsiteX0" fmla="*/ -1550 w 160065"/>
              <a:gd name="connsiteY0" fmla="*/ 144397 h 241669"/>
              <a:gd name="connsiteX1" fmla="*/ 25430 w 160065"/>
              <a:gd name="connsiteY1" fmla="*/ 74335 h 241669"/>
              <a:gd name="connsiteX2" fmla="*/ 68833 w 160065"/>
              <a:gd name="connsiteY2" fmla="*/ 7579 h 241669"/>
              <a:gd name="connsiteX3" fmla="*/ 87495 w 160065"/>
              <a:gd name="connsiteY3" fmla="*/ 6299 h 241669"/>
              <a:gd name="connsiteX4" fmla="*/ 158197 w 160065"/>
              <a:gd name="connsiteY4" fmla="*/ 155594 h 241669"/>
              <a:gd name="connsiteX5" fmla="*/ 80030 w 160065"/>
              <a:gd name="connsiteY5" fmla="*/ 242186 h 241669"/>
              <a:gd name="connsiteX6" fmla="*/ -1550 w 160065"/>
              <a:gd name="connsiteY6" fmla="*/ 144397 h 2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065" h="241669">
                <a:moveTo>
                  <a:pt x="-1550" y="144397"/>
                </a:moveTo>
                <a:cubicBezTo>
                  <a:pt x="2929" y="119550"/>
                  <a:pt x="12100" y="95770"/>
                  <a:pt x="25430" y="74335"/>
                </a:cubicBezTo>
                <a:cubicBezTo>
                  <a:pt x="38653" y="51301"/>
                  <a:pt x="54329" y="29866"/>
                  <a:pt x="68833" y="7579"/>
                </a:cubicBezTo>
                <a:cubicBezTo>
                  <a:pt x="74591" y="-1379"/>
                  <a:pt x="81416" y="-1699"/>
                  <a:pt x="87495" y="6299"/>
                </a:cubicBezTo>
                <a:cubicBezTo>
                  <a:pt x="120979" y="51194"/>
                  <a:pt x="154145" y="97156"/>
                  <a:pt x="158197" y="155594"/>
                </a:cubicBezTo>
                <a:cubicBezTo>
                  <a:pt x="161716" y="206781"/>
                  <a:pt x="126205" y="239733"/>
                  <a:pt x="80030" y="242186"/>
                </a:cubicBezTo>
                <a:cubicBezTo>
                  <a:pt x="38333" y="243785"/>
                  <a:pt x="-3682" y="207315"/>
                  <a:pt x="-1550" y="144397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0" name="Forma libre: forma 69">
            <a:extLst>
              <a:ext uri="{FF2B5EF4-FFF2-40B4-BE49-F238E27FC236}">
                <a16:creationId xmlns:a16="http://schemas.microsoft.com/office/drawing/2014/main" id="{173CA110-600B-4969-8216-919E82E8D2BE}"/>
              </a:ext>
            </a:extLst>
          </p:cNvPr>
          <p:cNvSpPr/>
          <p:nvPr/>
        </p:nvSpPr>
        <p:spPr>
          <a:xfrm>
            <a:off x="5888369" y="6073238"/>
            <a:ext cx="280659" cy="207538"/>
          </a:xfrm>
          <a:custGeom>
            <a:avLst/>
            <a:gdLst>
              <a:gd name="connsiteX0" fmla="*/ 86522 w 233613"/>
              <a:gd name="connsiteY0" fmla="*/ 907 h 172749"/>
              <a:gd name="connsiteX1" fmla="*/ 143042 w 233613"/>
              <a:gd name="connsiteY1" fmla="*/ 907 h 172749"/>
              <a:gd name="connsiteX2" fmla="*/ 171407 w 233613"/>
              <a:gd name="connsiteY2" fmla="*/ 15943 h 172749"/>
              <a:gd name="connsiteX3" fmla="*/ 148480 w 233613"/>
              <a:gd name="connsiteY3" fmla="*/ 58599 h 172749"/>
              <a:gd name="connsiteX4" fmla="*/ 135044 w 233613"/>
              <a:gd name="connsiteY4" fmla="*/ 60092 h 172749"/>
              <a:gd name="connsiteX5" fmla="*/ 118194 w 233613"/>
              <a:gd name="connsiteY5" fmla="*/ 93470 h 172749"/>
              <a:gd name="connsiteX6" fmla="*/ 160102 w 233613"/>
              <a:gd name="connsiteY6" fmla="*/ 117250 h 172749"/>
              <a:gd name="connsiteX7" fmla="*/ 208731 w 233613"/>
              <a:gd name="connsiteY7" fmla="*/ 117250 h 172749"/>
              <a:gd name="connsiteX8" fmla="*/ 231660 w 233613"/>
              <a:gd name="connsiteY8" fmla="*/ 141137 h 172749"/>
              <a:gd name="connsiteX9" fmla="*/ 231660 w 233613"/>
              <a:gd name="connsiteY9" fmla="*/ 158733 h 172749"/>
              <a:gd name="connsiteX10" fmla="*/ 218861 w 233613"/>
              <a:gd name="connsiteY10" fmla="*/ 172596 h 172749"/>
              <a:gd name="connsiteX11" fmla="*/ 130139 w 233613"/>
              <a:gd name="connsiteY11" fmla="*/ 167158 h 172749"/>
              <a:gd name="connsiteX12" fmla="*/ 58796 w 233613"/>
              <a:gd name="connsiteY12" fmla="*/ 78967 h 172749"/>
              <a:gd name="connsiteX13" fmla="*/ 38534 w 233613"/>
              <a:gd name="connsiteY13" fmla="*/ 60518 h 172749"/>
              <a:gd name="connsiteX14" fmla="*/ 3983 w 233613"/>
              <a:gd name="connsiteY14" fmla="*/ 43456 h 172749"/>
              <a:gd name="connsiteX15" fmla="*/ 26377 w 233613"/>
              <a:gd name="connsiteY15" fmla="*/ 1546 h 172749"/>
              <a:gd name="connsiteX16" fmla="*/ 86522 w 233613"/>
              <a:gd name="connsiteY16" fmla="*/ 907 h 172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3613" h="172749">
                <a:moveTo>
                  <a:pt x="86522" y="907"/>
                </a:moveTo>
                <a:cubicBezTo>
                  <a:pt x="105398" y="907"/>
                  <a:pt x="124166" y="907"/>
                  <a:pt x="143042" y="907"/>
                </a:cubicBezTo>
                <a:cubicBezTo>
                  <a:pt x="154664" y="907"/>
                  <a:pt x="169061" y="-3039"/>
                  <a:pt x="171407" y="15943"/>
                </a:cubicBezTo>
                <a:cubicBezTo>
                  <a:pt x="173753" y="34925"/>
                  <a:pt x="164690" y="53800"/>
                  <a:pt x="148480" y="58599"/>
                </a:cubicBezTo>
                <a:cubicBezTo>
                  <a:pt x="144106" y="59633"/>
                  <a:pt x="139522" y="60134"/>
                  <a:pt x="135044" y="60092"/>
                </a:cubicBezTo>
                <a:cubicBezTo>
                  <a:pt x="113716" y="61265"/>
                  <a:pt x="105931" y="75981"/>
                  <a:pt x="118194" y="93470"/>
                </a:cubicBezTo>
                <a:cubicBezTo>
                  <a:pt x="126512" y="108666"/>
                  <a:pt x="142721" y="117869"/>
                  <a:pt x="160102" y="117250"/>
                </a:cubicBezTo>
                <a:cubicBezTo>
                  <a:pt x="176205" y="116184"/>
                  <a:pt x="192094" y="117997"/>
                  <a:pt x="208731" y="117250"/>
                </a:cubicBezTo>
                <a:cubicBezTo>
                  <a:pt x="227179" y="115864"/>
                  <a:pt x="233578" y="123862"/>
                  <a:pt x="231660" y="141137"/>
                </a:cubicBezTo>
                <a:cubicBezTo>
                  <a:pt x="231019" y="147003"/>
                  <a:pt x="231660" y="152868"/>
                  <a:pt x="231660" y="158733"/>
                </a:cubicBezTo>
                <a:cubicBezTo>
                  <a:pt x="231660" y="167158"/>
                  <a:pt x="227286" y="172916"/>
                  <a:pt x="218861" y="172596"/>
                </a:cubicBezTo>
                <a:cubicBezTo>
                  <a:pt x="189215" y="171636"/>
                  <a:pt x="159571" y="177288"/>
                  <a:pt x="130139" y="167158"/>
                </a:cubicBezTo>
                <a:cubicBezTo>
                  <a:pt x="90680" y="154947"/>
                  <a:pt x="62528" y="120108"/>
                  <a:pt x="58796" y="78967"/>
                </a:cubicBezTo>
                <a:cubicBezTo>
                  <a:pt x="57730" y="64251"/>
                  <a:pt x="52185" y="59452"/>
                  <a:pt x="38534" y="60518"/>
                </a:cubicBezTo>
                <a:cubicBezTo>
                  <a:pt x="24564" y="62694"/>
                  <a:pt x="10702" y="55869"/>
                  <a:pt x="3983" y="43456"/>
                </a:cubicBezTo>
                <a:cubicBezTo>
                  <a:pt x="-8920" y="20742"/>
                  <a:pt x="1211" y="1760"/>
                  <a:pt x="26377" y="1546"/>
                </a:cubicBezTo>
                <a:cubicBezTo>
                  <a:pt x="46212" y="907"/>
                  <a:pt x="66368" y="907"/>
                  <a:pt x="86522" y="907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1" name="Forma libre: forma 70">
            <a:extLst>
              <a:ext uri="{FF2B5EF4-FFF2-40B4-BE49-F238E27FC236}">
                <a16:creationId xmlns:a16="http://schemas.microsoft.com/office/drawing/2014/main" id="{E76595AE-1CFF-4A56-9C03-2D1218BBFCA6}"/>
              </a:ext>
            </a:extLst>
          </p:cNvPr>
          <p:cNvSpPr/>
          <p:nvPr/>
        </p:nvSpPr>
        <p:spPr>
          <a:xfrm>
            <a:off x="4196040" y="3916620"/>
            <a:ext cx="180958" cy="182643"/>
          </a:xfrm>
          <a:custGeom>
            <a:avLst/>
            <a:gdLst>
              <a:gd name="connsiteX0" fmla="*/ -1624 w 150624"/>
              <a:gd name="connsiteY0" fmla="*/ 49260 h 152027"/>
              <a:gd name="connsiteX1" fmla="*/ 6694 w 150624"/>
              <a:gd name="connsiteY1" fmla="*/ 32411 h 152027"/>
              <a:gd name="connsiteX2" fmla="*/ 31328 w 150624"/>
              <a:gd name="connsiteY2" fmla="*/ 7457 h 152027"/>
              <a:gd name="connsiteX3" fmla="*/ 54149 w 150624"/>
              <a:gd name="connsiteY3" fmla="*/ 6497 h 152027"/>
              <a:gd name="connsiteX4" fmla="*/ 143192 w 150624"/>
              <a:gd name="connsiteY4" fmla="*/ 96074 h 152027"/>
              <a:gd name="connsiteX5" fmla="*/ 144046 w 150624"/>
              <a:gd name="connsiteY5" fmla="*/ 115696 h 152027"/>
              <a:gd name="connsiteX6" fmla="*/ 132103 w 150624"/>
              <a:gd name="connsiteY6" fmla="*/ 128600 h 152027"/>
              <a:gd name="connsiteX7" fmla="*/ 66839 w 150624"/>
              <a:gd name="connsiteY7" fmla="*/ 133611 h 152027"/>
              <a:gd name="connsiteX8" fmla="*/ 4241 w 150624"/>
              <a:gd name="connsiteY8" fmla="*/ 67495 h 152027"/>
              <a:gd name="connsiteX9" fmla="*/ -1624 w 150624"/>
              <a:gd name="connsiteY9" fmla="*/ 49260 h 15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624" h="152027">
                <a:moveTo>
                  <a:pt x="-1624" y="49260"/>
                </a:moveTo>
                <a:cubicBezTo>
                  <a:pt x="-1517" y="42691"/>
                  <a:pt x="1575" y="36516"/>
                  <a:pt x="6694" y="32411"/>
                </a:cubicBezTo>
                <a:cubicBezTo>
                  <a:pt x="14905" y="24093"/>
                  <a:pt x="23543" y="16201"/>
                  <a:pt x="31328" y="7457"/>
                </a:cubicBezTo>
                <a:cubicBezTo>
                  <a:pt x="39112" y="-1288"/>
                  <a:pt x="45937" y="-1821"/>
                  <a:pt x="54149" y="6497"/>
                </a:cubicBezTo>
                <a:cubicBezTo>
                  <a:pt x="83688" y="36570"/>
                  <a:pt x="113227" y="66535"/>
                  <a:pt x="143192" y="96074"/>
                </a:cubicBezTo>
                <a:cubicBezTo>
                  <a:pt x="150338" y="103113"/>
                  <a:pt x="151190" y="108764"/>
                  <a:pt x="144046" y="115696"/>
                </a:cubicBezTo>
                <a:cubicBezTo>
                  <a:pt x="139887" y="119855"/>
                  <a:pt x="136155" y="124334"/>
                  <a:pt x="132103" y="128600"/>
                </a:cubicBezTo>
                <a:cubicBezTo>
                  <a:pt x="102030" y="159311"/>
                  <a:pt x="100111" y="160058"/>
                  <a:pt x="66839" y="133611"/>
                </a:cubicBezTo>
                <a:cubicBezTo>
                  <a:pt x="42739" y="114832"/>
                  <a:pt x="21730" y="92545"/>
                  <a:pt x="4241" y="67495"/>
                </a:cubicBezTo>
                <a:cubicBezTo>
                  <a:pt x="295" y="62238"/>
                  <a:pt x="-1730" y="55818"/>
                  <a:pt x="-1624" y="49260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2" name="Forma libre: forma 71">
            <a:extLst>
              <a:ext uri="{FF2B5EF4-FFF2-40B4-BE49-F238E27FC236}">
                <a16:creationId xmlns:a16="http://schemas.microsoft.com/office/drawing/2014/main" id="{64D26D50-A4DC-4A31-A361-F19B7BB0F0B5}"/>
              </a:ext>
            </a:extLst>
          </p:cNvPr>
          <p:cNvSpPr/>
          <p:nvPr/>
        </p:nvSpPr>
        <p:spPr>
          <a:xfrm>
            <a:off x="860131" y="2271442"/>
            <a:ext cx="671445" cy="668829"/>
          </a:xfrm>
          <a:custGeom>
            <a:avLst/>
            <a:gdLst>
              <a:gd name="connsiteX0" fmla="*/ 372079 w 558892"/>
              <a:gd name="connsiteY0" fmla="*/ 104861 h 556714"/>
              <a:gd name="connsiteX1" fmla="*/ 372079 w 558892"/>
              <a:gd name="connsiteY1" fmla="*/ 163406 h 556714"/>
              <a:gd name="connsiteX2" fmla="*/ 391487 w 558892"/>
              <a:gd name="connsiteY2" fmla="*/ 182814 h 556714"/>
              <a:gd name="connsiteX3" fmla="*/ 490981 w 558892"/>
              <a:gd name="connsiteY3" fmla="*/ 182068 h 556714"/>
              <a:gd name="connsiteX4" fmla="*/ 546860 w 558892"/>
              <a:gd name="connsiteY4" fmla="*/ 217792 h 556714"/>
              <a:gd name="connsiteX5" fmla="*/ 541103 w 558892"/>
              <a:gd name="connsiteY5" fmla="*/ 349812 h 556714"/>
              <a:gd name="connsiteX6" fmla="*/ 500366 w 558892"/>
              <a:gd name="connsiteY6" fmla="*/ 374339 h 556714"/>
              <a:gd name="connsiteX7" fmla="*/ 398846 w 558892"/>
              <a:gd name="connsiteY7" fmla="*/ 374339 h 556714"/>
              <a:gd name="connsiteX8" fmla="*/ 372291 w 558892"/>
              <a:gd name="connsiteY8" fmla="*/ 400145 h 556714"/>
              <a:gd name="connsiteX9" fmla="*/ 372291 w 558892"/>
              <a:gd name="connsiteY9" fmla="*/ 496121 h 556714"/>
              <a:gd name="connsiteX10" fmla="*/ 334115 w 558892"/>
              <a:gd name="connsiteY10" fmla="*/ 548481 h 556714"/>
              <a:gd name="connsiteX11" fmla="*/ 211800 w 558892"/>
              <a:gd name="connsiteY11" fmla="*/ 544749 h 556714"/>
              <a:gd name="connsiteX12" fmla="*/ 183860 w 558892"/>
              <a:gd name="connsiteY12" fmla="*/ 503052 h 556714"/>
              <a:gd name="connsiteX13" fmla="*/ 183860 w 558892"/>
              <a:gd name="connsiteY13" fmla="*/ 401532 h 556714"/>
              <a:gd name="connsiteX14" fmla="*/ 157840 w 558892"/>
              <a:gd name="connsiteY14" fmla="*/ 374765 h 556714"/>
              <a:gd name="connsiteX15" fmla="*/ 68050 w 558892"/>
              <a:gd name="connsiteY15" fmla="*/ 374765 h 556714"/>
              <a:gd name="connsiteX16" fmla="*/ 5772 w 558892"/>
              <a:gd name="connsiteY16" fmla="*/ 329763 h 556714"/>
              <a:gd name="connsiteX17" fmla="*/ 13130 w 558892"/>
              <a:gd name="connsiteY17" fmla="*/ 207555 h 556714"/>
              <a:gd name="connsiteX18" fmla="*/ 50987 w 558892"/>
              <a:gd name="connsiteY18" fmla="*/ 182921 h 556714"/>
              <a:gd name="connsiteX19" fmla="*/ 162212 w 558892"/>
              <a:gd name="connsiteY19" fmla="*/ 183454 h 556714"/>
              <a:gd name="connsiteX20" fmla="*/ 184393 w 558892"/>
              <a:gd name="connsiteY20" fmla="*/ 162126 h 556714"/>
              <a:gd name="connsiteX21" fmla="*/ 184393 w 558892"/>
              <a:gd name="connsiteY21" fmla="*/ 62631 h 556714"/>
              <a:gd name="connsiteX22" fmla="*/ 229396 w 558892"/>
              <a:gd name="connsiteY22" fmla="*/ 5899 h 556714"/>
              <a:gd name="connsiteX23" fmla="*/ 331876 w 558892"/>
              <a:gd name="connsiteY23" fmla="*/ 6859 h 556714"/>
              <a:gd name="connsiteX24" fmla="*/ 372505 w 558892"/>
              <a:gd name="connsiteY24" fmla="*/ 58686 h 556714"/>
              <a:gd name="connsiteX25" fmla="*/ 372079 w 558892"/>
              <a:gd name="connsiteY25" fmla="*/ 104861 h 55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8892" h="556714">
                <a:moveTo>
                  <a:pt x="372079" y="104861"/>
                </a:moveTo>
                <a:cubicBezTo>
                  <a:pt x="372079" y="124376"/>
                  <a:pt x="372079" y="143997"/>
                  <a:pt x="372079" y="163406"/>
                </a:cubicBezTo>
                <a:cubicBezTo>
                  <a:pt x="372079" y="177802"/>
                  <a:pt x="377198" y="183134"/>
                  <a:pt x="391487" y="182814"/>
                </a:cubicBezTo>
                <a:cubicBezTo>
                  <a:pt x="424652" y="182174"/>
                  <a:pt x="457923" y="184414"/>
                  <a:pt x="490981" y="182068"/>
                </a:cubicBezTo>
                <a:cubicBezTo>
                  <a:pt x="519988" y="180148"/>
                  <a:pt x="537903" y="189532"/>
                  <a:pt x="546860" y="217792"/>
                </a:cubicBezTo>
                <a:cubicBezTo>
                  <a:pt x="562537" y="260821"/>
                  <a:pt x="560404" y="308308"/>
                  <a:pt x="541103" y="349812"/>
                </a:cubicBezTo>
                <a:cubicBezTo>
                  <a:pt x="534171" y="365818"/>
                  <a:pt x="517748" y="375661"/>
                  <a:pt x="500366" y="374339"/>
                </a:cubicBezTo>
                <a:cubicBezTo>
                  <a:pt x="466455" y="374339"/>
                  <a:pt x="432650" y="374339"/>
                  <a:pt x="398846" y="374339"/>
                </a:cubicBezTo>
                <a:cubicBezTo>
                  <a:pt x="372612" y="374339"/>
                  <a:pt x="372291" y="374339"/>
                  <a:pt x="372291" y="400145"/>
                </a:cubicBezTo>
                <a:cubicBezTo>
                  <a:pt x="372291" y="432137"/>
                  <a:pt x="371439" y="464129"/>
                  <a:pt x="372291" y="496121"/>
                </a:cubicBezTo>
                <a:cubicBezTo>
                  <a:pt x="373145" y="528113"/>
                  <a:pt x="367600" y="538777"/>
                  <a:pt x="334115" y="548481"/>
                </a:cubicBezTo>
                <a:cubicBezTo>
                  <a:pt x="294125" y="561384"/>
                  <a:pt x="250936" y="560062"/>
                  <a:pt x="211800" y="544749"/>
                </a:cubicBezTo>
                <a:cubicBezTo>
                  <a:pt x="193777" y="539225"/>
                  <a:pt x="182154" y="521810"/>
                  <a:pt x="183860" y="503052"/>
                </a:cubicBezTo>
                <a:cubicBezTo>
                  <a:pt x="183860" y="469248"/>
                  <a:pt x="183860" y="435443"/>
                  <a:pt x="183860" y="401532"/>
                </a:cubicBezTo>
                <a:cubicBezTo>
                  <a:pt x="183860" y="375832"/>
                  <a:pt x="182901" y="374872"/>
                  <a:pt x="157840" y="374765"/>
                </a:cubicBezTo>
                <a:lnTo>
                  <a:pt x="68050" y="374765"/>
                </a:lnTo>
                <a:cubicBezTo>
                  <a:pt x="29553" y="374765"/>
                  <a:pt x="14730" y="366021"/>
                  <a:pt x="5772" y="329763"/>
                </a:cubicBezTo>
                <a:cubicBezTo>
                  <a:pt x="-6172" y="289422"/>
                  <a:pt x="-3613" y="246168"/>
                  <a:pt x="13130" y="207555"/>
                </a:cubicBezTo>
                <a:cubicBezTo>
                  <a:pt x="18783" y="191751"/>
                  <a:pt x="34245" y="181663"/>
                  <a:pt x="50987" y="182921"/>
                </a:cubicBezTo>
                <a:cubicBezTo>
                  <a:pt x="88098" y="183880"/>
                  <a:pt x="125634" y="182921"/>
                  <a:pt x="162212" y="183454"/>
                </a:cubicBezTo>
                <a:cubicBezTo>
                  <a:pt x="178742" y="183454"/>
                  <a:pt x="185247" y="180148"/>
                  <a:pt x="184393" y="162126"/>
                </a:cubicBezTo>
                <a:cubicBezTo>
                  <a:pt x="182687" y="129068"/>
                  <a:pt x="183754" y="95797"/>
                  <a:pt x="184393" y="62631"/>
                </a:cubicBezTo>
                <a:cubicBezTo>
                  <a:pt x="184393" y="25095"/>
                  <a:pt x="192924" y="13364"/>
                  <a:pt x="229396" y="5899"/>
                </a:cubicBezTo>
                <a:cubicBezTo>
                  <a:pt x="263200" y="-1523"/>
                  <a:pt x="298178" y="-1192"/>
                  <a:pt x="331876" y="6859"/>
                </a:cubicBezTo>
                <a:cubicBezTo>
                  <a:pt x="363868" y="14857"/>
                  <a:pt x="372505" y="26587"/>
                  <a:pt x="372505" y="58686"/>
                </a:cubicBezTo>
                <a:cubicBezTo>
                  <a:pt x="372079" y="73722"/>
                  <a:pt x="371973" y="89291"/>
                  <a:pt x="372079" y="104861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3" name="Forma libre: forma 72">
            <a:extLst>
              <a:ext uri="{FF2B5EF4-FFF2-40B4-BE49-F238E27FC236}">
                <a16:creationId xmlns:a16="http://schemas.microsoft.com/office/drawing/2014/main" id="{5F3BB57C-0ADC-4B5C-86D2-9897BC3B9880}"/>
              </a:ext>
            </a:extLst>
          </p:cNvPr>
          <p:cNvSpPr/>
          <p:nvPr/>
        </p:nvSpPr>
        <p:spPr>
          <a:xfrm>
            <a:off x="763325" y="5261767"/>
            <a:ext cx="66236" cy="64710"/>
          </a:xfrm>
          <a:custGeom>
            <a:avLst/>
            <a:gdLst>
              <a:gd name="connsiteX0" fmla="*/ -1627 w 55133"/>
              <a:gd name="connsiteY0" fmla="*/ 27557 h 53863"/>
              <a:gd name="connsiteX1" fmla="*/ 24926 w 55133"/>
              <a:gd name="connsiteY1" fmla="*/ 566 h 53863"/>
              <a:gd name="connsiteX2" fmla="*/ 25780 w 55133"/>
              <a:gd name="connsiteY2" fmla="*/ 577 h 53863"/>
              <a:gd name="connsiteX3" fmla="*/ 53506 w 55133"/>
              <a:gd name="connsiteY3" fmla="*/ 27877 h 53863"/>
              <a:gd name="connsiteX4" fmla="*/ 26526 w 55133"/>
              <a:gd name="connsiteY4" fmla="*/ 54430 h 53863"/>
              <a:gd name="connsiteX5" fmla="*/ -1627 w 55133"/>
              <a:gd name="connsiteY5" fmla="*/ 27557 h 5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33" h="53863">
                <a:moveTo>
                  <a:pt x="-1627" y="27557"/>
                </a:moveTo>
                <a:cubicBezTo>
                  <a:pt x="-1734" y="12777"/>
                  <a:pt x="10104" y="694"/>
                  <a:pt x="24926" y="566"/>
                </a:cubicBezTo>
                <a:cubicBezTo>
                  <a:pt x="25246" y="566"/>
                  <a:pt x="25460" y="566"/>
                  <a:pt x="25780" y="577"/>
                </a:cubicBezTo>
                <a:cubicBezTo>
                  <a:pt x="40710" y="1164"/>
                  <a:pt x="52653" y="12990"/>
                  <a:pt x="53506" y="27877"/>
                </a:cubicBezTo>
                <a:cubicBezTo>
                  <a:pt x="51267" y="41665"/>
                  <a:pt x="40390" y="52425"/>
                  <a:pt x="26526" y="54430"/>
                </a:cubicBezTo>
                <a:cubicBezTo>
                  <a:pt x="11596" y="54078"/>
                  <a:pt x="-560" y="42433"/>
                  <a:pt x="-1627" y="27557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4" name="Forma libre: forma 73">
            <a:extLst>
              <a:ext uri="{FF2B5EF4-FFF2-40B4-BE49-F238E27FC236}">
                <a16:creationId xmlns:a16="http://schemas.microsoft.com/office/drawing/2014/main" id="{3474A3CC-E12F-46AC-8D3D-B7BEFFF3A593}"/>
              </a:ext>
            </a:extLst>
          </p:cNvPr>
          <p:cNvSpPr/>
          <p:nvPr/>
        </p:nvSpPr>
        <p:spPr>
          <a:xfrm>
            <a:off x="779468" y="5342621"/>
            <a:ext cx="64573" cy="65466"/>
          </a:xfrm>
          <a:custGeom>
            <a:avLst/>
            <a:gdLst>
              <a:gd name="connsiteX0" fmla="*/ 52119 w 53749"/>
              <a:gd name="connsiteY0" fmla="*/ 28079 h 54492"/>
              <a:gd name="connsiteX1" fmla="*/ 24819 w 53749"/>
              <a:gd name="connsiteY1" fmla="*/ 55059 h 54492"/>
              <a:gd name="connsiteX2" fmla="*/ -1628 w 53749"/>
              <a:gd name="connsiteY2" fmla="*/ 28506 h 54492"/>
              <a:gd name="connsiteX3" fmla="*/ 25459 w 53749"/>
              <a:gd name="connsiteY3" fmla="*/ 566 h 54492"/>
              <a:gd name="connsiteX4" fmla="*/ 52119 w 53749"/>
              <a:gd name="connsiteY4" fmla="*/ 28069 h 54492"/>
              <a:gd name="connsiteX5" fmla="*/ 52119 w 53749"/>
              <a:gd name="connsiteY5" fmla="*/ 28079 h 54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749" h="54492">
                <a:moveTo>
                  <a:pt x="52119" y="28079"/>
                </a:moveTo>
                <a:cubicBezTo>
                  <a:pt x="51799" y="42956"/>
                  <a:pt x="39748" y="54889"/>
                  <a:pt x="24819" y="55059"/>
                </a:cubicBezTo>
                <a:cubicBezTo>
                  <a:pt x="10850" y="53566"/>
                  <a:pt x="-241" y="42497"/>
                  <a:pt x="-1628" y="28506"/>
                </a:cubicBezTo>
                <a:cubicBezTo>
                  <a:pt x="-881" y="13704"/>
                  <a:pt x="10636" y="1729"/>
                  <a:pt x="25459" y="566"/>
                </a:cubicBezTo>
                <a:cubicBezTo>
                  <a:pt x="40389" y="801"/>
                  <a:pt x="52332" y="13118"/>
                  <a:pt x="52119" y="28069"/>
                </a:cubicBezTo>
                <a:cubicBezTo>
                  <a:pt x="52119" y="28079"/>
                  <a:pt x="52119" y="28079"/>
                  <a:pt x="52119" y="28079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5" name="Forma libre: forma 74">
            <a:extLst>
              <a:ext uri="{FF2B5EF4-FFF2-40B4-BE49-F238E27FC236}">
                <a16:creationId xmlns:a16="http://schemas.microsoft.com/office/drawing/2014/main" id="{7D3FB87E-CE15-4A52-841B-6AB93EF8EDD0}"/>
              </a:ext>
            </a:extLst>
          </p:cNvPr>
          <p:cNvSpPr/>
          <p:nvPr/>
        </p:nvSpPr>
        <p:spPr>
          <a:xfrm>
            <a:off x="1432345" y="5994727"/>
            <a:ext cx="65156" cy="65979"/>
          </a:xfrm>
          <a:custGeom>
            <a:avLst/>
            <a:gdLst>
              <a:gd name="connsiteX0" fmla="*/ 52545 w 54234"/>
              <a:gd name="connsiteY0" fmla="*/ 28826 h 54919"/>
              <a:gd name="connsiteX1" fmla="*/ 29617 w 54234"/>
              <a:gd name="connsiteY1" fmla="*/ 55422 h 54919"/>
              <a:gd name="connsiteX2" fmla="*/ 27698 w 54234"/>
              <a:gd name="connsiteY2" fmla="*/ 55486 h 54919"/>
              <a:gd name="connsiteX3" fmla="*/ -1628 w 54234"/>
              <a:gd name="connsiteY3" fmla="*/ 27120 h 54919"/>
              <a:gd name="connsiteX4" fmla="*/ 26312 w 54234"/>
              <a:gd name="connsiteY4" fmla="*/ 566 h 54919"/>
              <a:gd name="connsiteX5" fmla="*/ 52545 w 54234"/>
              <a:gd name="connsiteY5" fmla="*/ 28826 h 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234" h="54919">
                <a:moveTo>
                  <a:pt x="52545" y="28826"/>
                </a:moveTo>
                <a:cubicBezTo>
                  <a:pt x="53504" y="42508"/>
                  <a:pt x="43267" y="54419"/>
                  <a:pt x="29617" y="55422"/>
                </a:cubicBezTo>
                <a:cubicBezTo>
                  <a:pt x="28978" y="55465"/>
                  <a:pt x="28337" y="55486"/>
                  <a:pt x="27698" y="55486"/>
                </a:cubicBezTo>
                <a:cubicBezTo>
                  <a:pt x="12235" y="54739"/>
                  <a:pt x="-348" y="42593"/>
                  <a:pt x="-1628" y="27120"/>
                </a:cubicBezTo>
                <a:cubicBezTo>
                  <a:pt x="1998" y="13758"/>
                  <a:pt x="12768" y="3531"/>
                  <a:pt x="26312" y="566"/>
                </a:cubicBezTo>
                <a:cubicBezTo>
                  <a:pt x="41135" y="1526"/>
                  <a:pt x="52651" y="13939"/>
                  <a:pt x="52545" y="28826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6" name="Forma libre: forma 75">
            <a:extLst>
              <a:ext uri="{FF2B5EF4-FFF2-40B4-BE49-F238E27FC236}">
                <a16:creationId xmlns:a16="http://schemas.microsoft.com/office/drawing/2014/main" id="{194993AE-8D7B-41F8-BC6B-D8F7A1E895BD}"/>
              </a:ext>
            </a:extLst>
          </p:cNvPr>
          <p:cNvSpPr/>
          <p:nvPr/>
        </p:nvSpPr>
        <p:spPr>
          <a:xfrm>
            <a:off x="819568" y="5205640"/>
            <a:ext cx="65723" cy="65235"/>
          </a:xfrm>
          <a:custGeom>
            <a:avLst/>
            <a:gdLst>
              <a:gd name="connsiteX0" fmla="*/ -1627 w 54706"/>
              <a:gd name="connsiteY0" fmla="*/ 27141 h 54300"/>
              <a:gd name="connsiteX1" fmla="*/ 24714 w 54706"/>
              <a:gd name="connsiteY1" fmla="*/ 566 h 54300"/>
              <a:gd name="connsiteX2" fmla="*/ 25887 w 54706"/>
              <a:gd name="connsiteY2" fmla="*/ 588 h 54300"/>
              <a:gd name="connsiteX3" fmla="*/ 53079 w 54706"/>
              <a:gd name="connsiteY3" fmla="*/ 28634 h 54300"/>
              <a:gd name="connsiteX4" fmla="*/ 25780 w 54706"/>
              <a:gd name="connsiteY4" fmla="*/ 54867 h 54300"/>
              <a:gd name="connsiteX5" fmla="*/ -1627 w 54706"/>
              <a:gd name="connsiteY5" fmla="*/ 27141 h 5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706" h="54300">
                <a:moveTo>
                  <a:pt x="-1627" y="27141"/>
                </a:moveTo>
                <a:cubicBezTo>
                  <a:pt x="-1734" y="12531"/>
                  <a:pt x="10103" y="641"/>
                  <a:pt x="24714" y="566"/>
                </a:cubicBezTo>
                <a:cubicBezTo>
                  <a:pt x="25140" y="566"/>
                  <a:pt x="25460" y="577"/>
                  <a:pt x="25887" y="588"/>
                </a:cubicBezTo>
                <a:cubicBezTo>
                  <a:pt x="40603" y="1932"/>
                  <a:pt x="52226" y="13854"/>
                  <a:pt x="53079" y="28634"/>
                </a:cubicBezTo>
                <a:cubicBezTo>
                  <a:pt x="50733" y="42401"/>
                  <a:pt x="39642" y="53022"/>
                  <a:pt x="25780" y="54867"/>
                </a:cubicBezTo>
                <a:cubicBezTo>
                  <a:pt x="11171" y="53471"/>
                  <a:pt x="-454" y="41794"/>
                  <a:pt x="-1627" y="27141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7" name="Forma libre: forma 76">
            <a:extLst>
              <a:ext uri="{FF2B5EF4-FFF2-40B4-BE49-F238E27FC236}">
                <a16:creationId xmlns:a16="http://schemas.microsoft.com/office/drawing/2014/main" id="{A94860F0-9F9A-46B0-BC8E-E3831DEE69F6}"/>
              </a:ext>
            </a:extLst>
          </p:cNvPr>
          <p:cNvSpPr/>
          <p:nvPr/>
        </p:nvSpPr>
        <p:spPr>
          <a:xfrm>
            <a:off x="1554950" y="5875836"/>
            <a:ext cx="63586" cy="66107"/>
          </a:xfrm>
          <a:custGeom>
            <a:avLst/>
            <a:gdLst>
              <a:gd name="connsiteX0" fmla="*/ 25779 w 52927"/>
              <a:gd name="connsiteY0" fmla="*/ 567 h 55026"/>
              <a:gd name="connsiteX1" fmla="*/ 51265 w 52927"/>
              <a:gd name="connsiteY1" fmla="*/ 28517 h 55026"/>
              <a:gd name="connsiteX2" fmla="*/ 51265 w 52927"/>
              <a:gd name="connsiteY2" fmla="*/ 29146 h 55026"/>
              <a:gd name="connsiteX3" fmla="*/ 25246 w 52927"/>
              <a:gd name="connsiteY3" fmla="*/ 55593 h 55026"/>
              <a:gd name="connsiteX4" fmla="*/ -1628 w 52927"/>
              <a:gd name="connsiteY4" fmla="*/ 27546 h 55026"/>
              <a:gd name="connsiteX5" fmla="*/ 25779 w 52927"/>
              <a:gd name="connsiteY5" fmla="*/ 567 h 55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927" h="55026">
                <a:moveTo>
                  <a:pt x="25779" y="567"/>
                </a:moveTo>
                <a:cubicBezTo>
                  <a:pt x="40494" y="1239"/>
                  <a:pt x="52012" y="13758"/>
                  <a:pt x="51265" y="28517"/>
                </a:cubicBezTo>
                <a:cubicBezTo>
                  <a:pt x="51265" y="28730"/>
                  <a:pt x="51265" y="28933"/>
                  <a:pt x="51265" y="29146"/>
                </a:cubicBezTo>
                <a:cubicBezTo>
                  <a:pt x="50092" y="43105"/>
                  <a:pt x="39215" y="54238"/>
                  <a:pt x="25246" y="55593"/>
                </a:cubicBezTo>
                <a:cubicBezTo>
                  <a:pt x="10529" y="54185"/>
                  <a:pt x="-881" y="42263"/>
                  <a:pt x="-1628" y="27546"/>
                </a:cubicBezTo>
                <a:cubicBezTo>
                  <a:pt x="-1414" y="12553"/>
                  <a:pt x="10743" y="503"/>
                  <a:pt x="25779" y="567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8" name="Forma libre: forma 77">
            <a:extLst>
              <a:ext uri="{FF2B5EF4-FFF2-40B4-BE49-F238E27FC236}">
                <a16:creationId xmlns:a16="http://schemas.microsoft.com/office/drawing/2014/main" id="{DB70D06F-9391-4178-B598-7B62D7B33174}"/>
              </a:ext>
            </a:extLst>
          </p:cNvPr>
          <p:cNvSpPr/>
          <p:nvPr/>
        </p:nvSpPr>
        <p:spPr>
          <a:xfrm>
            <a:off x="839555" y="5284362"/>
            <a:ext cx="65979" cy="64023"/>
          </a:xfrm>
          <a:custGeom>
            <a:avLst/>
            <a:gdLst>
              <a:gd name="connsiteX0" fmla="*/ 27164 w 54919"/>
              <a:gd name="connsiteY0" fmla="*/ 645 h 53291"/>
              <a:gd name="connsiteX1" fmla="*/ 53292 w 54919"/>
              <a:gd name="connsiteY1" fmla="*/ 23732 h 53291"/>
              <a:gd name="connsiteX2" fmla="*/ 53292 w 54919"/>
              <a:gd name="connsiteY2" fmla="*/ 25812 h 53291"/>
              <a:gd name="connsiteX3" fmla="*/ 25992 w 54919"/>
              <a:gd name="connsiteY3" fmla="*/ 53858 h 53291"/>
              <a:gd name="connsiteX4" fmla="*/ -1628 w 54919"/>
              <a:gd name="connsiteY4" fmla="*/ 25705 h 53291"/>
              <a:gd name="connsiteX5" fmla="*/ 26951 w 54919"/>
              <a:gd name="connsiteY5" fmla="*/ 624 h 53291"/>
              <a:gd name="connsiteX6" fmla="*/ 27164 w 54919"/>
              <a:gd name="connsiteY6" fmla="*/ 645 h 53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919" h="53291">
                <a:moveTo>
                  <a:pt x="27164" y="645"/>
                </a:moveTo>
                <a:cubicBezTo>
                  <a:pt x="40708" y="-187"/>
                  <a:pt x="52438" y="10157"/>
                  <a:pt x="53292" y="23732"/>
                </a:cubicBezTo>
                <a:cubicBezTo>
                  <a:pt x="53292" y="24426"/>
                  <a:pt x="53292" y="25119"/>
                  <a:pt x="53292" y="25812"/>
                </a:cubicBezTo>
                <a:cubicBezTo>
                  <a:pt x="52224" y="40539"/>
                  <a:pt x="40708" y="52354"/>
                  <a:pt x="25992" y="53858"/>
                </a:cubicBezTo>
                <a:cubicBezTo>
                  <a:pt x="11702" y="51469"/>
                  <a:pt x="505" y="40091"/>
                  <a:pt x="-1628" y="25705"/>
                </a:cubicBezTo>
                <a:cubicBezTo>
                  <a:pt x="-668" y="10893"/>
                  <a:pt x="12128" y="-336"/>
                  <a:pt x="26951" y="624"/>
                </a:cubicBezTo>
                <a:cubicBezTo>
                  <a:pt x="27058" y="634"/>
                  <a:pt x="27058" y="634"/>
                  <a:pt x="27164" y="645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79" name="Forma libre: forma 78">
            <a:extLst>
              <a:ext uri="{FF2B5EF4-FFF2-40B4-BE49-F238E27FC236}">
                <a16:creationId xmlns:a16="http://schemas.microsoft.com/office/drawing/2014/main" id="{E8A2BB17-29D6-4D29-A00E-C671C41347D2}"/>
              </a:ext>
            </a:extLst>
          </p:cNvPr>
          <p:cNvSpPr/>
          <p:nvPr/>
        </p:nvSpPr>
        <p:spPr>
          <a:xfrm>
            <a:off x="1494736" y="5936805"/>
            <a:ext cx="65466" cy="63689"/>
          </a:xfrm>
          <a:custGeom>
            <a:avLst/>
            <a:gdLst>
              <a:gd name="connsiteX0" fmla="*/ 25778 w 54492"/>
              <a:gd name="connsiteY0" fmla="*/ 53578 h 53013"/>
              <a:gd name="connsiteX1" fmla="*/ -1628 w 54492"/>
              <a:gd name="connsiteY1" fmla="*/ 26918 h 53013"/>
              <a:gd name="connsiteX2" fmla="*/ 25139 w 54492"/>
              <a:gd name="connsiteY2" fmla="*/ 567 h 53013"/>
              <a:gd name="connsiteX3" fmla="*/ 25778 w 54492"/>
              <a:gd name="connsiteY3" fmla="*/ 578 h 53013"/>
              <a:gd name="connsiteX4" fmla="*/ 52865 w 54492"/>
              <a:gd name="connsiteY4" fmla="*/ 27984 h 53013"/>
              <a:gd name="connsiteX5" fmla="*/ 25778 w 54492"/>
              <a:gd name="connsiteY5" fmla="*/ 53578 h 53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92" h="53013">
                <a:moveTo>
                  <a:pt x="25778" y="53578"/>
                </a:moveTo>
                <a:cubicBezTo>
                  <a:pt x="10848" y="53759"/>
                  <a:pt x="-1414" y="41837"/>
                  <a:pt x="-1628" y="26918"/>
                </a:cubicBezTo>
                <a:cubicBezTo>
                  <a:pt x="-1521" y="12255"/>
                  <a:pt x="10423" y="450"/>
                  <a:pt x="25139" y="567"/>
                </a:cubicBezTo>
                <a:cubicBezTo>
                  <a:pt x="25351" y="567"/>
                  <a:pt x="25565" y="567"/>
                  <a:pt x="25778" y="578"/>
                </a:cubicBezTo>
                <a:cubicBezTo>
                  <a:pt x="40388" y="1580"/>
                  <a:pt x="52011" y="13321"/>
                  <a:pt x="52865" y="27984"/>
                </a:cubicBezTo>
                <a:cubicBezTo>
                  <a:pt x="50945" y="41794"/>
                  <a:pt x="39642" y="52415"/>
                  <a:pt x="25778" y="53578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0" name="Forma libre: forma 79">
            <a:extLst>
              <a:ext uri="{FF2B5EF4-FFF2-40B4-BE49-F238E27FC236}">
                <a16:creationId xmlns:a16="http://schemas.microsoft.com/office/drawing/2014/main" id="{CC29E4B4-C6D1-46B5-A20B-0AD143AC7146}"/>
              </a:ext>
            </a:extLst>
          </p:cNvPr>
          <p:cNvSpPr/>
          <p:nvPr/>
        </p:nvSpPr>
        <p:spPr>
          <a:xfrm>
            <a:off x="903077" y="5220645"/>
            <a:ext cx="62286" cy="65990"/>
          </a:xfrm>
          <a:custGeom>
            <a:avLst/>
            <a:gdLst>
              <a:gd name="connsiteX0" fmla="*/ 50218 w 51845"/>
              <a:gd name="connsiteY0" fmla="*/ 28088 h 54928"/>
              <a:gd name="connsiteX1" fmla="*/ 22919 w 51845"/>
              <a:gd name="connsiteY1" fmla="*/ 55494 h 54928"/>
              <a:gd name="connsiteX2" fmla="*/ -1609 w 51845"/>
              <a:gd name="connsiteY2" fmla="*/ 30541 h 54928"/>
              <a:gd name="connsiteX3" fmla="*/ -1502 w 51845"/>
              <a:gd name="connsiteY3" fmla="*/ 28515 h 54928"/>
              <a:gd name="connsiteX4" fmla="*/ 21319 w 51845"/>
              <a:gd name="connsiteY4" fmla="*/ 778 h 54928"/>
              <a:gd name="connsiteX5" fmla="*/ 22599 w 51845"/>
              <a:gd name="connsiteY5" fmla="*/ 682 h 54928"/>
              <a:gd name="connsiteX6" fmla="*/ 50218 w 51845"/>
              <a:gd name="connsiteY6" fmla="*/ 28088 h 54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845" h="54928">
                <a:moveTo>
                  <a:pt x="50218" y="28088"/>
                </a:moveTo>
                <a:cubicBezTo>
                  <a:pt x="50111" y="43135"/>
                  <a:pt x="37954" y="55324"/>
                  <a:pt x="22919" y="55494"/>
                </a:cubicBezTo>
                <a:cubicBezTo>
                  <a:pt x="9269" y="55377"/>
                  <a:pt x="-1715" y="44201"/>
                  <a:pt x="-1609" y="30541"/>
                </a:cubicBezTo>
                <a:cubicBezTo>
                  <a:pt x="-1609" y="29858"/>
                  <a:pt x="-1609" y="29186"/>
                  <a:pt x="-1502" y="28515"/>
                </a:cubicBezTo>
                <a:cubicBezTo>
                  <a:pt x="-2888" y="14566"/>
                  <a:pt x="7349" y="2143"/>
                  <a:pt x="21319" y="778"/>
                </a:cubicBezTo>
                <a:cubicBezTo>
                  <a:pt x="21746" y="735"/>
                  <a:pt x="22172" y="703"/>
                  <a:pt x="22599" y="682"/>
                </a:cubicBezTo>
                <a:cubicBezTo>
                  <a:pt x="35502" y="-918"/>
                  <a:pt x="50111" y="14438"/>
                  <a:pt x="50218" y="28088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1" name="Forma libre: forma 80">
            <a:extLst>
              <a:ext uri="{FF2B5EF4-FFF2-40B4-BE49-F238E27FC236}">
                <a16:creationId xmlns:a16="http://schemas.microsoft.com/office/drawing/2014/main" id="{5BC62C0F-DFDE-40AC-9256-AC0D9E0EC1E0}"/>
              </a:ext>
            </a:extLst>
          </p:cNvPr>
          <p:cNvSpPr/>
          <p:nvPr/>
        </p:nvSpPr>
        <p:spPr>
          <a:xfrm>
            <a:off x="1571093" y="5959474"/>
            <a:ext cx="65391" cy="60716"/>
          </a:xfrm>
          <a:custGeom>
            <a:avLst/>
            <a:gdLst>
              <a:gd name="connsiteX0" fmla="*/ 52758 w 54430"/>
              <a:gd name="connsiteY0" fmla="*/ 26818 h 50538"/>
              <a:gd name="connsiteX1" fmla="*/ 26739 w 54430"/>
              <a:gd name="connsiteY1" fmla="*/ 51089 h 50538"/>
              <a:gd name="connsiteX2" fmla="*/ 25673 w 54430"/>
              <a:gd name="connsiteY2" fmla="*/ 51025 h 50538"/>
              <a:gd name="connsiteX3" fmla="*/ -1628 w 54430"/>
              <a:gd name="connsiteY3" fmla="*/ 26317 h 50538"/>
              <a:gd name="connsiteX4" fmla="*/ -1628 w 54430"/>
              <a:gd name="connsiteY4" fmla="*/ 24792 h 50538"/>
              <a:gd name="connsiteX5" fmla="*/ 23859 w 54430"/>
              <a:gd name="connsiteY5" fmla="*/ 574 h 50538"/>
              <a:gd name="connsiteX6" fmla="*/ 25673 w 54430"/>
              <a:gd name="connsiteY6" fmla="*/ 692 h 50538"/>
              <a:gd name="connsiteX7" fmla="*/ 52651 w 54430"/>
              <a:gd name="connsiteY7" fmla="*/ 23384 h 50538"/>
              <a:gd name="connsiteX8" fmla="*/ 52758 w 54430"/>
              <a:gd name="connsiteY8" fmla="*/ 26818 h 5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430" h="50538">
                <a:moveTo>
                  <a:pt x="52758" y="26818"/>
                </a:moveTo>
                <a:cubicBezTo>
                  <a:pt x="52226" y="40713"/>
                  <a:pt x="40601" y="51569"/>
                  <a:pt x="26739" y="51089"/>
                </a:cubicBezTo>
                <a:cubicBezTo>
                  <a:pt x="26419" y="51068"/>
                  <a:pt x="25992" y="51057"/>
                  <a:pt x="25673" y="51025"/>
                </a:cubicBezTo>
                <a:cubicBezTo>
                  <a:pt x="11275" y="51729"/>
                  <a:pt x="-882" y="40671"/>
                  <a:pt x="-1628" y="26317"/>
                </a:cubicBezTo>
                <a:cubicBezTo>
                  <a:pt x="-1628" y="25805"/>
                  <a:pt x="-1628" y="25304"/>
                  <a:pt x="-1628" y="24792"/>
                </a:cubicBezTo>
                <a:cubicBezTo>
                  <a:pt x="-1307" y="11078"/>
                  <a:pt x="10102" y="233"/>
                  <a:pt x="23859" y="574"/>
                </a:cubicBezTo>
                <a:cubicBezTo>
                  <a:pt x="24498" y="596"/>
                  <a:pt x="25032" y="627"/>
                  <a:pt x="25673" y="692"/>
                </a:cubicBezTo>
                <a:cubicBezTo>
                  <a:pt x="39428" y="-503"/>
                  <a:pt x="51479" y="9660"/>
                  <a:pt x="52651" y="23384"/>
                </a:cubicBezTo>
                <a:cubicBezTo>
                  <a:pt x="52758" y="24526"/>
                  <a:pt x="52865" y="25677"/>
                  <a:pt x="52758" y="26818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2" name="Forma libre: forma 81">
            <a:extLst>
              <a:ext uri="{FF2B5EF4-FFF2-40B4-BE49-F238E27FC236}">
                <a16:creationId xmlns:a16="http://schemas.microsoft.com/office/drawing/2014/main" id="{758438AC-2BF2-4167-B69C-93A8459BB60D}"/>
              </a:ext>
            </a:extLst>
          </p:cNvPr>
          <p:cNvSpPr/>
          <p:nvPr/>
        </p:nvSpPr>
        <p:spPr>
          <a:xfrm>
            <a:off x="1514594" y="6015635"/>
            <a:ext cx="65647" cy="60397"/>
          </a:xfrm>
          <a:custGeom>
            <a:avLst/>
            <a:gdLst>
              <a:gd name="connsiteX0" fmla="*/ 25673 w 54643"/>
              <a:gd name="connsiteY0" fmla="*/ 759 h 50273"/>
              <a:gd name="connsiteX1" fmla="*/ 52865 w 54643"/>
              <a:gd name="connsiteY1" fmla="*/ 21852 h 50273"/>
              <a:gd name="connsiteX2" fmla="*/ 52972 w 54643"/>
              <a:gd name="connsiteY2" fmla="*/ 26352 h 50273"/>
              <a:gd name="connsiteX3" fmla="*/ 30151 w 54643"/>
              <a:gd name="connsiteY3" fmla="*/ 50826 h 50273"/>
              <a:gd name="connsiteX4" fmla="*/ 26419 w 54643"/>
              <a:gd name="connsiteY4" fmla="*/ 50666 h 50273"/>
              <a:gd name="connsiteX5" fmla="*/ -1628 w 54643"/>
              <a:gd name="connsiteY5" fmla="*/ 25232 h 50273"/>
              <a:gd name="connsiteX6" fmla="*/ -1628 w 54643"/>
              <a:gd name="connsiteY6" fmla="*/ 25072 h 50273"/>
              <a:gd name="connsiteX7" fmla="*/ 25673 w 54643"/>
              <a:gd name="connsiteY7" fmla="*/ 759 h 50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643" h="50273">
                <a:moveTo>
                  <a:pt x="25673" y="759"/>
                </a:moveTo>
                <a:cubicBezTo>
                  <a:pt x="39003" y="-916"/>
                  <a:pt x="51160" y="8533"/>
                  <a:pt x="52865" y="21852"/>
                </a:cubicBezTo>
                <a:cubicBezTo>
                  <a:pt x="52972" y="23345"/>
                  <a:pt x="53078" y="24848"/>
                  <a:pt x="52972" y="26352"/>
                </a:cubicBezTo>
                <a:cubicBezTo>
                  <a:pt x="53399" y="39415"/>
                  <a:pt x="43162" y="50378"/>
                  <a:pt x="30151" y="50826"/>
                </a:cubicBezTo>
                <a:cubicBezTo>
                  <a:pt x="28871" y="50868"/>
                  <a:pt x="27698" y="50815"/>
                  <a:pt x="26419" y="50666"/>
                </a:cubicBezTo>
                <a:cubicBezTo>
                  <a:pt x="11702" y="51391"/>
                  <a:pt x="-881" y="40002"/>
                  <a:pt x="-1628" y="25232"/>
                </a:cubicBezTo>
                <a:cubicBezTo>
                  <a:pt x="-1628" y="25179"/>
                  <a:pt x="-1628" y="25126"/>
                  <a:pt x="-1628" y="25072"/>
                </a:cubicBezTo>
                <a:cubicBezTo>
                  <a:pt x="-455" y="10996"/>
                  <a:pt x="11595" y="311"/>
                  <a:pt x="25673" y="759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3" name="Forma libre: forma 82">
            <a:extLst>
              <a:ext uri="{FF2B5EF4-FFF2-40B4-BE49-F238E27FC236}">
                <a16:creationId xmlns:a16="http://schemas.microsoft.com/office/drawing/2014/main" id="{E459A48D-D0E5-4FB1-8579-558A781D9ADD}"/>
              </a:ext>
            </a:extLst>
          </p:cNvPr>
          <p:cNvSpPr/>
          <p:nvPr/>
        </p:nvSpPr>
        <p:spPr>
          <a:xfrm>
            <a:off x="2415145" y="3723373"/>
            <a:ext cx="271404" cy="305939"/>
          </a:xfrm>
          <a:custGeom>
            <a:avLst/>
            <a:gdLst>
              <a:gd name="connsiteX0" fmla="*/ -1438 w 225909"/>
              <a:gd name="connsiteY0" fmla="*/ 126081 h 254655"/>
              <a:gd name="connsiteX1" fmla="*/ -1438 w 225909"/>
              <a:gd name="connsiteY1" fmla="*/ 32558 h 254655"/>
              <a:gd name="connsiteX2" fmla="*/ 31193 w 225909"/>
              <a:gd name="connsiteY2" fmla="*/ 566 h 254655"/>
              <a:gd name="connsiteX3" fmla="*/ 194991 w 225909"/>
              <a:gd name="connsiteY3" fmla="*/ 566 h 254655"/>
              <a:gd name="connsiteX4" fmla="*/ 223998 w 225909"/>
              <a:gd name="connsiteY4" fmla="*/ 28293 h 254655"/>
              <a:gd name="connsiteX5" fmla="*/ 223998 w 225909"/>
              <a:gd name="connsiteY5" fmla="*/ 225256 h 254655"/>
              <a:gd name="connsiteX6" fmla="*/ 193286 w 225909"/>
              <a:gd name="connsiteY6" fmla="*/ 254902 h 254655"/>
              <a:gd name="connsiteX7" fmla="*/ 27568 w 225909"/>
              <a:gd name="connsiteY7" fmla="*/ 254902 h 254655"/>
              <a:gd name="connsiteX8" fmla="*/ -1438 w 225909"/>
              <a:gd name="connsiteY8" fmla="*/ 223763 h 254655"/>
              <a:gd name="connsiteX9" fmla="*/ -1438 w 225909"/>
              <a:gd name="connsiteY9" fmla="*/ 126081 h 25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5909" h="254655">
                <a:moveTo>
                  <a:pt x="-1438" y="126081"/>
                </a:moveTo>
                <a:cubicBezTo>
                  <a:pt x="-1438" y="94942"/>
                  <a:pt x="-1438" y="63697"/>
                  <a:pt x="-1438" y="32558"/>
                </a:cubicBezTo>
                <a:cubicBezTo>
                  <a:pt x="-1438" y="6858"/>
                  <a:pt x="5706" y="566"/>
                  <a:pt x="31193" y="566"/>
                </a:cubicBezTo>
                <a:cubicBezTo>
                  <a:pt x="85792" y="566"/>
                  <a:pt x="140392" y="566"/>
                  <a:pt x="194991" y="566"/>
                </a:cubicBezTo>
                <a:cubicBezTo>
                  <a:pt x="216319" y="566"/>
                  <a:pt x="223891" y="7498"/>
                  <a:pt x="223998" y="28293"/>
                </a:cubicBezTo>
                <a:cubicBezTo>
                  <a:pt x="224637" y="93983"/>
                  <a:pt x="223998" y="159566"/>
                  <a:pt x="223998" y="225256"/>
                </a:cubicBezTo>
                <a:cubicBezTo>
                  <a:pt x="223998" y="245304"/>
                  <a:pt x="213334" y="254795"/>
                  <a:pt x="193286" y="254902"/>
                </a:cubicBezTo>
                <a:cubicBezTo>
                  <a:pt x="138046" y="255328"/>
                  <a:pt x="82808" y="255328"/>
                  <a:pt x="27568" y="254902"/>
                </a:cubicBezTo>
                <a:cubicBezTo>
                  <a:pt x="7946" y="254902"/>
                  <a:pt x="-1118" y="244877"/>
                  <a:pt x="-1438" y="223763"/>
                </a:cubicBezTo>
                <a:cubicBezTo>
                  <a:pt x="-1865" y="191131"/>
                  <a:pt x="-1438" y="158606"/>
                  <a:pt x="-1438" y="126081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4" name="Forma libre: forma 83">
            <a:extLst>
              <a:ext uri="{FF2B5EF4-FFF2-40B4-BE49-F238E27FC236}">
                <a16:creationId xmlns:a16="http://schemas.microsoft.com/office/drawing/2014/main" id="{8F7FA6BB-E295-4353-B96E-8A1B3954DDB5}"/>
              </a:ext>
            </a:extLst>
          </p:cNvPr>
          <p:cNvSpPr/>
          <p:nvPr/>
        </p:nvSpPr>
        <p:spPr>
          <a:xfrm>
            <a:off x="2415231" y="4314880"/>
            <a:ext cx="722838" cy="66488"/>
          </a:xfrm>
          <a:custGeom>
            <a:avLst/>
            <a:gdLst>
              <a:gd name="connsiteX0" fmla="*/ 298892 w 601670"/>
              <a:gd name="connsiteY0" fmla="*/ 55806 h 55343"/>
              <a:gd name="connsiteX1" fmla="*/ 25788 w 601670"/>
              <a:gd name="connsiteY1" fmla="*/ 55806 h 55343"/>
              <a:gd name="connsiteX2" fmla="*/ -1618 w 601670"/>
              <a:gd name="connsiteY2" fmla="*/ 29466 h 55343"/>
              <a:gd name="connsiteX3" fmla="*/ 25681 w 601670"/>
              <a:gd name="connsiteY3" fmla="*/ 566 h 55343"/>
              <a:gd name="connsiteX4" fmla="*/ 575729 w 601670"/>
              <a:gd name="connsiteY4" fmla="*/ 566 h 55343"/>
              <a:gd name="connsiteX5" fmla="*/ 600043 w 601670"/>
              <a:gd name="connsiteY5" fmla="*/ 29146 h 55343"/>
              <a:gd name="connsiteX6" fmla="*/ 575835 w 601670"/>
              <a:gd name="connsiteY6" fmla="*/ 55806 h 55343"/>
              <a:gd name="connsiteX7" fmla="*/ 298892 w 601670"/>
              <a:gd name="connsiteY7" fmla="*/ 55806 h 5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1670" h="55343">
                <a:moveTo>
                  <a:pt x="298892" y="55806"/>
                </a:moveTo>
                <a:cubicBezTo>
                  <a:pt x="207822" y="55806"/>
                  <a:pt x="116752" y="55806"/>
                  <a:pt x="25788" y="55806"/>
                </a:cubicBezTo>
                <a:cubicBezTo>
                  <a:pt x="1048" y="55806"/>
                  <a:pt x="-1404" y="53246"/>
                  <a:pt x="-1618" y="29466"/>
                </a:cubicBezTo>
                <a:cubicBezTo>
                  <a:pt x="-1831" y="5685"/>
                  <a:pt x="1155" y="566"/>
                  <a:pt x="25681" y="566"/>
                </a:cubicBezTo>
                <a:cubicBezTo>
                  <a:pt x="208995" y="566"/>
                  <a:pt x="392415" y="566"/>
                  <a:pt x="575729" y="566"/>
                </a:cubicBezTo>
                <a:cubicBezTo>
                  <a:pt x="599082" y="566"/>
                  <a:pt x="600043" y="2059"/>
                  <a:pt x="600043" y="29146"/>
                </a:cubicBezTo>
                <a:cubicBezTo>
                  <a:pt x="600043" y="54099"/>
                  <a:pt x="598656" y="55806"/>
                  <a:pt x="575835" y="55806"/>
                </a:cubicBezTo>
                <a:cubicBezTo>
                  <a:pt x="483485" y="55944"/>
                  <a:pt x="391135" y="55944"/>
                  <a:pt x="298892" y="55806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5" name="Forma libre: forma 84">
            <a:extLst>
              <a:ext uri="{FF2B5EF4-FFF2-40B4-BE49-F238E27FC236}">
                <a16:creationId xmlns:a16="http://schemas.microsoft.com/office/drawing/2014/main" id="{12F36F77-330B-4852-8641-E24B792C5CE7}"/>
              </a:ext>
            </a:extLst>
          </p:cNvPr>
          <p:cNvSpPr/>
          <p:nvPr/>
        </p:nvSpPr>
        <p:spPr>
          <a:xfrm>
            <a:off x="2415500" y="4432363"/>
            <a:ext cx="722825" cy="66748"/>
          </a:xfrm>
          <a:custGeom>
            <a:avLst/>
            <a:gdLst>
              <a:gd name="connsiteX0" fmla="*/ 300588 w 601659"/>
              <a:gd name="connsiteY0" fmla="*/ 56125 h 55559"/>
              <a:gd name="connsiteX1" fmla="*/ 25565 w 601659"/>
              <a:gd name="connsiteY1" fmla="*/ 56125 h 55559"/>
              <a:gd name="connsiteX2" fmla="*/ -1628 w 601659"/>
              <a:gd name="connsiteY2" fmla="*/ 29572 h 55559"/>
              <a:gd name="connsiteX3" fmla="*/ 26312 w 601659"/>
              <a:gd name="connsiteY3" fmla="*/ 566 h 55559"/>
              <a:gd name="connsiteX4" fmla="*/ 576251 w 601659"/>
              <a:gd name="connsiteY4" fmla="*/ 566 h 55559"/>
              <a:gd name="connsiteX5" fmla="*/ 600031 w 601659"/>
              <a:gd name="connsiteY5" fmla="*/ 29786 h 55559"/>
              <a:gd name="connsiteX6" fmla="*/ 575505 w 601659"/>
              <a:gd name="connsiteY6" fmla="*/ 56125 h 55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659" h="55559">
                <a:moveTo>
                  <a:pt x="300588" y="56125"/>
                </a:moveTo>
                <a:lnTo>
                  <a:pt x="25565" y="56125"/>
                </a:lnTo>
                <a:cubicBezTo>
                  <a:pt x="1252" y="56125"/>
                  <a:pt x="-1628" y="53140"/>
                  <a:pt x="-1628" y="29572"/>
                </a:cubicBezTo>
                <a:cubicBezTo>
                  <a:pt x="-1628" y="6005"/>
                  <a:pt x="2318" y="566"/>
                  <a:pt x="26312" y="566"/>
                </a:cubicBezTo>
                <a:lnTo>
                  <a:pt x="576251" y="566"/>
                </a:lnTo>
                <a:cubicBezTo>
                  <a:pt x="598965" y="566"/>
                  <a:pt x="600031" y="2379"/>
                  <a:pt x="600031" y="29786"/>
                </a:cubicBezTo>
                <a:cubicBezTo>
                  <a:pt x="600031" y="54632"/>
                  <a:pt x="598752" y="56125"/>
                  <a:pt x="575505" y="56125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6" name="Forma libre: forma 85">
            <a:extLst>
              <a:ext uri="{FF2B5EF4-FFF2-40B4-BE49-F238E27FC236}">
                <a16:creationId xmlns:a16="http://schemas.microsoft.com/office/drawing/2014/main" id="{24907EEF-4C3F-4CBA-BB1D-B6926FE16061}"/>
              </a:ext>
            </a:extLst>
          </p:cNvPr>
          <p:cNvSpPr/>
          <p:nvPr/>
        </p:nvSpPr>
        <p:spPr>
          <a:xfrm>
            <a:off x="2415621" y="4079149"/>
            <a:ext cx="724209" cy="64177"/>
          </a:xfrm>
          <a:custGeom>
            <a:avLst/>
            <a:gdLst>
              <a:gd name="connsiteX0" fmla="*/ 300488 w 602811"/>
              <a:gd name="connsiteY0" fmla="*/ 1099 h 53419"/>
              <a:gd name="connsiteX1" fmla="*/ 575512 w 602811"/>
              <a:gd name="connsiteY1" fmla="*/ 1099 h 53419"/>
              <a:gd name="connsiteX2" fmla="*/ 597799 w 602811"/>
              <a:gd name="connsiteY2" fmla="*/ 8138 h 53419"/>
              <a:gd name="connsiteX3" fmla="*/ 596946 w 602811"/>
              <a:gd name="connsiteY3" fmla="*/ 48128 h 53419"/>
              <a:gd name="connsiteX4" fmla="*/ 575619 w 602811"/>
              <a:gd name="connsiteY4" fmla="*/ 53566 h 53419"/>
              <a:gd name="connsiteX5" fmla="*/ 361060 w 602811"/>
              <a:gd name="connsiteY5" fmla="*/ 53566 h 53419"/>
              <a:gd name="connsiteX6" fmla="*/ 21839 w 602811"/>
              <a:gd name="connsiteY6" fmla="*/ 53566 h 53419"/>
              <a:gd name="connsiteX7" fmla="*/ -1621 w 602811"/>
              <a:gd name="connsiteY7" fmla="*/ 29146 h 53419"/>
              <a:gd name="connsiteX8" fmla="*/ 21626 w 602811"/>
              <a:gd name="connsiteY8" fmla="*/ 566 h 53419"/>
              <a:gd name="connsiteX9" fmla="*/ 300488 w 602811"/>
              <a:gd name="connsiteY9" fmla="*/ 1099 h 5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2811" h="53419">
                <a:moveTo>
                  <a:pt x="300488" y="1099"/>
                </a:moveTo>
                <a:cubicBezTo>
                  <a:pt x="392198" y="1099"/>
                  <a:pt x="483908" y="1099"/>
                  <a:pt x="575512" y="1099"/>
                </a:cubicBezTo>
                <a:cubicBezTo>
                  <a:pt x="583617" y="1099"/>
                  <a:pt x="594599" y="-2100"/>
                  <a:pt x="597799" y="8138"/>
                </a:cubicBezTo>
                <a:cubicBezTo>
                  <a:pt x="602597" y="21094"/>
                  <a:pt x="602278" y="35384"/>
                  <a:pt x="596946" y="48128"/>
                </a:cubicBezTo>
                <a:cubicBezTo>
                  <a:pt x="593106" y="56232"/>
                  <a:pt x="582976" y="53566"/>
                  <a:pt x="575619" y="53566"/>
                </a:cubicBezTo>
                <a:lnTo>
                  <a:pt x="361060" y="53566"/>
                </a:lnTo>
                <a:cubicBezTo>
                  <a:pt x="248021" y="53566"/>
                  <a:pt x="134877" y="53566"/>
                  <a:pt x="21839" y="53566"/>
                </a:cubicBezTo>
                <a:cubicBezTo>
                  <a:pt x="2964" y="53566"/>
                  <a:pt x="-1834" y="45888"/>
                  <a:pt x="-1621" y="29146"/>
                </a:cubicBezTo>
                <a:cubicBezTo>
                  <a:pt x="-1621" y="4619"/>
                  <a:pt x="1152" y="566"/>
                  <a:pt x="21626" y="566"/>
                </a:cubicBezTo>
                <a:cubicBezTo>
                  <a:pt x="114296" y="780"/>
                  <a:pt x="207179" y="961"/>
                  <a:pt x="300488" y="1099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7" name="Forma libre: forma 86">
            <a:extLst>
              <a:ext uri="{FF2B5EF4-FFF2-40B4-BE49-F238E27FC236}">
                <a16:creationId xmlns:a16="http://schemas.microsoft.com/office/drawing/2014/main" id="{78DEC823-8A89-41EB-A9B2-2D488DA0F4A3}"/>
              </a:ext>
            </a:extLst>
          </p:cNvPr>
          <p:cNvSpPr/>
          <p:nvPr/>
        </p:nvSpPr>
        <p:spPr>
          <a:xfrm>
            <a:off x="2415245" y="4197911"/>
            <a:ext cx="725182" cy="62567"/>
          </a:xfrm>
          <a:custGeom>
            <a:avLst/>
            <a:gdLst>
              <a:gd name="connsiteX0" fmla="*/ 298669 w 603621"/>
              <a:gd name="connsiteY0" fmla="*/ 52607 h 52079"/>
              <a:gd name="connsiteX1" fmla="*/ 27378 w 603621"/>
              <a:gd name="connsiteY1" fmla="*/ 52607 h 52079"/>
              <a:gd name="connsiteX2" fmla="*/ -1628 w 603621"/>
              <a:gd name="connsiteY2" fmla="*/ 28506 h 52079"/>
              <a:gd name="connsiteX3" fmla="*/ 28658 w 603621"/>
              <a:gd name="connsiteY3" fmla="*/ 566 h 52079"/>
              <a:gd name="connsiteX4" fmla="*/ 568146 w 603621"/>
              <a:gd name="connsiteY4" fmla="*/ 566 h 52079"/>
              <a:gd name="connsiteX5" fmla="*/ 599499 w 603621"/>
              <a:gd name="connsiteY5" fmla="*/ 41943 h 52079"/>
              <a:gd name="connsiteX6" fmla="*/ 579664 w 603621"/>
              <a:gd name="connsiteY6" fmla="*/ 52607 h 52079"/>
              <a:gd name="connsiteX7" fmla="*/ 468439 w 603621"/>
              <a:gd name="connsiteY7" fmla="*/ 52607 h 5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621" h="52079">
                <a:moveTo>
                  <a:pt x="298669" y="52607"/>
                </a:moveTo>
                <a:lnTo>
                  <a:pt x="27378" y="52607"/>
                </a:lnTo>
                <a:cubicBezTo>
                  <a:pt x="398" y="52607"/>
                  <a:pt x="-1414" y="51007"/>
                  <a:pt x="-1628" y="28506"/>
                </a:cubicBezTo>
                <a:cubicBezTo>
                  <a:pt x="-1628" y="3659"/>
                  <a:pt x="1145" y="673"/>
                  <a:pt x="28658" y="566"/>
                </a:cubicBezTo>
                <a:lnTo>
                  <a:pt x="568146" y="566"/>
                </a:lnTo>
                <a:cubicBezTo>
                  <a:pt x="598752" y="566"/>
                  <a:pt x="606750" y="11764"/>
                  <a:pt x="599499" y="41943"/>
                </a:cubicBezTo>
                <a:cubicBezTo>
                  <a:pt x="596619" y="53886"/>
                  <a:pt x="587982" y="52607"/>
                  <a:pt x="579664" y="52607"/>
                </a:cubicBezTo>
                <a:cubicBezTo>
                  <a:pt x="542661" y="52607"/>
                  <a:pt x="505017" y="52607"/>
                  <a:pt x="468439" y="52607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8" name="Forma libre: forma 87">
            <a:extLst>
              <a:ext uri="{FF2B5EF4-FFF2-40B4-BE49-F238E27FC236}">
                <a16:creationId xmlns:a16="http://schemas.microsoft.com/office/drawing/2014/main" id="{704D2385-8979-4452-BFB8-A30965B22D6E}"/>
              </a:ext>
            </a:extLst>
          </p:cNvPr>
          <p:cNvSpPr/>
          <p:nvPr/>
        </p:nvSpPr>
        <p:spPr>
          <a:xfrm>
            <a:off x="2731816" y="3722856"/>
            <a:ext cx="406446" cy="67550"/>
          </a:xfrm>
          <a:custGeom>
            <a:avLst/>
            <a:gdLst>
              <a:gd name="connsiteX0" fmla="*/ 166116 w 338314"/>
              <a:gd name="connsiteY0" fmla="*/ 56768 h 56227"/>
              <a:gd name="connsiteX1" fmla="*/ 21834 w 338314"/>
              <a:gd name="connsiteY1" fmla="*/ 56768 h 56227"/>
              <a:gd name="connsiteX2" fmla="*/ -1628 w 338314"/>
              <a:gd name="connsiteY2" fmla="*/ 28829 h 56227"/>
              <a:gd name="connsiteX3" fmla="*/ 21620 w 338314"/>
              <a:gd name="connsiteY3" fmla="*/ 569 h 56227"/>
              <a:gd name="connsiteX4" fmla="*/ 314132 w 338314"/>
              <a:gd name="connsiteY4" fmla="*/ 569 h 56227"/>
              <a:gd name="connsiteX5" fmla="*/ 336632 w 338314"/>
              <a:gd name="connsiteY5" fmla="*/ 27549 h 56227"/>
              <a:gd name="connsiteX6" fmla="*/ 314238 w 338314"/>
              <a:gd name="connsiteY6" fmla="*/ 56662 h 56227"/>
              <a:gd name="connsiteX7" fmla="*/ 166116 w 338314"/>
              <a:gd name="connsiteY7" fmla="*/ 56768 h 5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314" h="56227">
                <a:moveTo>
                  <a:pt x="166116" y="56768"/>
                </a:moveTo>
                <a:cubicBezTo>
                  <a:pt x="118021" y="56768"/>
                  <a:pt x="70140" y="55809"/>
                  <a:pt x="21834" y="56768"/>
                </a:cubicBezTo>
                <a:cubicBezTo>
                  <a:pt x="-562" y="57408"/>
                  <a:pt x="-1628" y="46104"/>
                  <a:pt x="-1628" y="28829"/>
                </a:cubicBezTo>
                <a:cubicBezTo>
                  <a:pt x="-1628" y="11553"/>
                  <a:pt x="-774" y="356"/>
                  <a:pt x="21620" y="569"/>
                </a:cubicBezTo>
                <a:cubicBezTo>
                  <a:pt x="119089" y="1497"/>
                  <a:pt x="216558" y="1497"/>
                  <a:pt x="314132" y="569"/>
                </a:cubicBezTo>
                <a:cubicBezTo>
                  <a:pt x="335460" y="569"/>
                  <a:pt x="337059" y="11233"/>
                  <a:pt x="336632" y="27549"/>
                </a:cubicBezTo>
                <a:cubicBezTo>
                  <a:pt x="336207" y="43865"/>
                  <a:pt x="337807" y="57195"/>
                  <a:pt x="314238" y="56662"/>
                </a:cubicBezTo>
                <a:cubicBezTo>
                  <a:pt x="264864" y="55915"/>
                  <a:pt x="215490" y="56768"/>
                  <a:pt x="166116" y="56768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89" name="Forma libre: forma 88">
            <a:extLst>
              <a:ext uri="{FF2B5EF4-FFF2-40B4-BE49-F238E27FC236}">
                <a16:creationId xmlns:a16="http://schemas.microsoft.com/office/drawing/2014/main" id="{CD876195-7906-43DE-9F98-7595BC7D170E}"/>
              </a:ext>
            </a:extLst>
          </p:cNvPr>
          <p:cNvSpPr/>
          <p:nvPr/>
        </p:nvSpPr>
        <p:spPr>
          <a:xfrm>
            <a:off x="2732008" y="3840981"/>
            <a:ext cx="406227" cy="67663"/>
          </a:xfrm>
          <a:custGeom>
            <a:avLst/>
            <a:gdLst>
              <a:gd name="connsiteX0" fmla="*/ 166170 w 338132"/>
              <a:gd name="connsiteY0" fmla="*/ 56766 h 56321"/>
              <a:gd name="connsiteX1" fmla="*/ 19861 w 338132"/>
              <a:gd name="connsiteY1" fmla="*/ 56766 h 56321"/>
              <a:gd name="connsiteX2" fmla="*/ -1467 w 338132"/>
              <a:gd name="connsiteY2" fmla="*/ 31172 h 56321"/>
              <a:gd name="connsiteX3" fmla="*/ 19115 w 338132"/>
              <a:gd name="connsiteY3" fmla="*/ 567 h 56321"/>
              <a:gd name="connsiteX4" fmla="*/ 315785 w 338132"/>
              <a:gd name="connsiteY4" fmla="*/ 567 h 56321"/>
              <a:gd name="connsiteX5" fmla="*/ 336473 w 338132"/>
              <a:gd name="connsiteY5" fmla="*/ 29359 h 56321"/>
              <a:gd name="connsiteX6" fmla="*/ 314506 w 338132"/>
              <a:gd name="connsiteY6" fmla="*/ 56873 h 56321"/>
              <a:gd name="connsiteX7" fmla="*/ 166170 w 338132"/>
              <a:gd name="connsiteY7" fmla="*/ 56766 h 5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132" h="56321">
                <a:moveTo>
                  <a:pt x="166170" y="56766"/>
                </a:moveTo>
                <a:cubicBezTo>
                  <a:pt x="117436" y="56766"/>
                  <a:pt x="68594" y="56019"/>
                  <a:pt x="19861" y="56766"/>
                </a:cubicBezTo>
                <a:cubicBezTo>
                  <a:pt x="-401" y="57299"/>
                  <a:pt x="-2320" y="46635"/>
                  <a:pt x="-1467" y="31172"/>
                </a:cubicBezTo>
                <a:cubicBezTo>
                  <a:pt x="-615" y="15710"/>
                  <a:pt x="-5306" y="460"/>
                  <a:pt x="19115" y="567"/>
                </a:cubicBezTo>
                <a:cubicBezTo>
                  <a:pt x="117969" y="1207"/>
                  <a:pt x="216824" y="1207"/>
                  <a:pt x="315785" y="567"/>
                </a:cubicBezTo>
                <a:cubicBezTo>
                  <a:pt x="338393" y="567"/>
                  <a:pt x="336261" y="14750"/>
                  <a:pt x="336473" y="29359"/>
                </a:cubicBezTo>
                <a:cubicBezTo>
                  <a:pt x="336686" y="43969"/>
                  <a:pt x="336473" y="57406"/>
                  <a:pt x="314506" y="56873"/>
                </a:cubicBezTo>
                <a:cubicBezTo>
                  <a:pt x="265132" y="55593"/>
                  <a:pt x="215651" y="56766"/>
                  <a:pt x="166170" y="56766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90" name="Forma libre: forma 89">
            <a:extLst>
              <a:ext uri="{FF2B5EF4-FFF2-40B4-BE49-F238E27FC236}">
                <a16:creationId xmlns:a16="http://schemas.microsoft.com/office/drawing/2014/main" id="{A4AB7EBB-5061-4512-B769-3B233E8A12CC}"/>
              </a:ext>
            </a:extLst>
          </p:cNvPr>
          <p:cNvSpPr/>
          <p:nvPr/>
        </p:nvSpPr>
        <p:spPr>
          <a:xfrm>
            <a:off x="2731944" y="3961535"/>
            <a:ext cx="406392" cy="67349"/>
          </a:xfrm>
          <a:custGeom>
            <a:avLst/>
            <a:gdLst>
              <a:gd name="connsiteX0" fmla="*/ 167609 w 338269"/>
              <a:gd name="connsiteY0" fmla="*/ 56556 h 56059"/>
              <a:gd name="connsiteX1" fmla="*/ 21300 w 338269"/>
              <a:gd name="connsiteY1" fmla="*/ 56556 h 56059"/>
              <a:gd name="connsiteX2" fmla="*/ -1628 w 338269"/>
              <a:gd name="connsiteY2" fmla="*/ 26164 h 56059"/>
              <a:gd name="connsiteX3" fmla="*/ 21514 w 338269"/>
              <a:gd name="connsiteY3" fmla="*/ 570 h 56059"/>
              <a:gd name="connsiteX4" fmla="*/ 314132 w 338269"/>
              <a:gd name="connsiteY4" fmla="*/ 570 h 56059"/>
              <a:gd name="connsiteX5" fmla="*/ 336632 w 338269"/>
              <a:gd name="connsiteY5" fmla="*/ 25417 h 56059"/>
              <a:gd name="connsiteX6" fmla="*/ 313811 w 338269"/>
              <a:gd name="connsiteY6" fmla="*/ 56449 h 56059"/>
              <a:gd name="connsiteX7" fmla="*/ 167609 w 338269"/>
              <a:gd name="connsiteY7" fmla="*/ 56556 h 56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269" h="56059">
                <a:moveTo>
                  <a:pt x="167609" y="56556"/>
                </a:moveTo>
                <a:cubicBezTo>
                  <a:pt x="118769" y="56556"/>
                  <a:pt x="70034" y="56556"/>
                  <a:pt x="21300" y="56556"/>
                </a:cubicBezTo>
                <a:cubicBezTo>
                  <a:pt x="-28" y="56556"/>
                  <a:pt x="-775" y="54530"/>
                  <a:pt x="-1628" y="26164"/>
                </a:cubicBezTo>
                <a:cubicBezTo>
                  <a:pt x="-1628" y="8995"/>
                  <a:pt x="1252" y="357"/>
                  <a:pt x="21514" y="570"/>
                </a:cubicBezTo>
                <a:cubicBezTo>
                  <a:pt x="119089" y="1423"/>
                  <a:pt x="216663" y="1423"/>
                  <a:pt x="314132" y="570"/>
                </a:cubicBezTo>
                <a:cubicBezTo>
                  <a:pt x="333541" y="570"/>
                  <a:pt x="336846" y="9208"/>
                  <a:pt x="336632" y="25417"/>
                </a:cubicBezTo>
                <a:cubicBezTo>
                  <a:pt x="336632" y="53250"/>
                  <a:pt x="334820" y="56343"/>
                  <a:pt x="313811" y="56449"/>
                </a:cubicBezTo>
                <a:cubicBezTo>
                  <a:pt x="265078" y="56769"/>
                  <a:pt x="216344" y="56556"/>
                  <a:pt x="167609" y="56556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91" name="Forma libre: forma 90">
            <a:extLst>
              <a:ext uri="{FF2B5EF4-FFF2-40B4-BE49-F238E27FC236}">
                <a16:creationId xmlns:a16="http://schemas.microsoft.com/office/drawing/2014/main" id="{51C2FD53-8DF2-4976-AC7D-3147721F3E14}"/>
              </a:ext>
            </a:extLst>
          </p:cNvPr>
          <p:cNvSpPr/>
          <p:nvPr/>
        </p:nvSpPr>
        <p:spPr>
          <a:xfrm>
            <a:off x="1058613" y="3995846"/>
            <a:ext cx="169775" cy="170618"/>
          </a:xfrm>
          <a:custGeom>
            <a:avLst/>
            <a:gdLst>
              <a:gd name="connsiteX0" fmla="*/ 139685 w 141316"/>
              <a:gd name="connsiteY0" fmla="*/ 115120 h 142018"/>
              <a:gd name="connsiteX1" fmla="*/ 124862 w 141316"/>
              <a:gd name="connsiteY1" fmla="*/ 138474 h 142018"/>
              <a:gd name="connsiteX2" fmla="*/ 99696 w 141316"/>
              <a:gd name="connsiteY2" fmla="*/ 138474 h 142018"/>
              <a:gd name="connsiteX3" fmla="*/ 70690 w 141316"/>
              <a:gd name="connsiteY3" fmla="*/ 112668 h 142018"/>
              <a:gd name="connsiteX4" fmla="*/ 7772 w 141316"/>
              <a:gd name="connsiteY4" fmla="*/ 48684 h 142018"/>
              <a:gd name="connsiteX5" fmla="*/ 4254 w 141316"/>
              <a:gd name="connsiteY5" fmla="*/ 12352 h 142018"/>
              <a:gd name="connsiteX6" fmla="*/ 6173 w 141316"/>
              <a:gd name="connsiteY6" fmla="*/ 10294 h 142018"/>
              <a:gd name="connsiteX7" fmla="*/ 39444 w 141316"/>
              <a:gd name="connsiteY7" fmla="*/ 5164 h 142018"/>
              <a:gd name="connsiteX8" fmla="*/ 43710 w 141316"/>
              <a:gd name="connsiteY8" fmla="*/ 9227 h 142018"/>
              <a:gd name="connsiteX9" fmla="*/ 133501 w 141316"/>
              <a:gd name="connsiteY9" fmla="*/ 98271 h 142018"/>
              <a:gd name="connsiteX10" fmla="*/ 139685 w 141316"/>
              <a:gd name="connsiteY10" fmla="*/ 115120 h 14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316" h="142018">
                <a:moveTo>
                  <a:pt x="139685" y="115120"/>
                </a:moveTo>
                <a:cubicBezTo>
                  <a:pt x="139579" y="125091"/>
                  <a:pt x="133820" y="134134"/>
                  <a:pt x="124862" y="138474"/>
                </a:cubicBezTo>
                <a:cubicBezTo>
                  <a:pt x="117398" y="143956"/>
                  <a:pt x="107160" y="143956"/>
                  <a:pt x="99696" y="138474"/>
                </a:cubicBezTo>
                <a:cubicBezTo>
                  <a:pt x="89138" y="130935"/>
                  <a:pt x="79434" y="122286"/>
                  <a:pt x="70690" y="112668"/>
                </a:cubicBezTo>
                <a:cubicBezTo>
                  <a:pt x="49362" y="91340"/>
                  <a:pt x="28034" y="70652"/>
                  <a:pt x="7772" y="48684"/>
                </a:cubicBezTo>
                <a:cubicBezTo>
                  <a:pt x="-3212" y="39620"/>
                  <a:pt x="-4812" y="23357"/>
                  <a:pt x="4254" y="12352"/>
                </a:cubicBezTo>
                <a:cubicBezTo>
                  <a:pt x="4893" y="11637"/>
                  <a:pt x="5533" y="10944"/>
                  <a:pt x="6173" y="10294"/>
                </a:cubicBezTo>
                <a:cubicBezTo>
                  <a:pt x="13957" y="-296"/>
                  <a:pt x="28780" y="-2599"/>
                  <a:pt x="39444" y="5164"/>
                </a:cubicBezTo>
                <a:cubicBezTo>
                  <a:pt x="41044" y="6338"/>
                  <a:pt x="42430" y="7702"/>
                  <a:pt x="43710" y="9227"/>
                </a:cubicBezTo>
                <a:cubicBezTo>
                  <a:pt x="74102" y="38447"/>
                  <a:pt x="103748" y="68412"/>
                  <a:pt x="133501" y="98271"/>
                </a:cubicBezTo>
                <a:cubicBezTo>
                  <a:pt x="137553" y="102931"/>
                  <a:pt x="139792" y="108935"/>
                  <a:pt x="139685" y="115120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92" name="Forma libre: forma 91">
            <a:extLst>
              <a:ext uri="{FF2B5EF4-FFF2-40B4-BE49-F238E27FC236}">
                <a16:creationId xmlns:a16="http://schemas.microsoft.com/office/drawing/2014/main" id="{0CD3CBE5-F945-4B0A-A4D4-B6C38EB24F62}"/>
              </a:ext>
            </a:extLst>
          </p:cNvPr>
          <p:cNvSpPr/>
          <p:nvPr/>
        </p:nvSpPr>
        <p:spPr>
          <a:xfrm>
            <a:off x="966340" y="4089270"/>
            <a:ext cx="170382" cy="169204"/>
          </a:xfrm>
          <a:custGeom>
            <a:avLst/>
            <a:gdLst>
              <a:gd name="connsiteX0" fmla="*/ 25499 w 141821"/>
              <a:gd name="connsiteY0" fmla="*/ 566 h 140841"/>
              <a:gd name="connsiteX1" fmla="*/ 45441 w 141821"/>
              <a:gd name="connsiteY1" fmla="*/ 9524 h 140841"/>
              <a:gd name="connsiteX2" fmla="*/ 128940 w 141821"/>
              <a:gd name="connsiteY2" fmla="*/ 93450 h 140841"/>
              <a:gd name="connsiteX3" fmla="*/ 130326 w 141821"/>
              <a:gd name="connsiteY3" fmla="*/ 133759 h 140841"/>
              <a:gd name="connsiteX4" fmla="*/ 90869 w 141821"/>
              <a:gd name="connsiteY4" fmla="*/ 130667 h 140841"/>
              <a:gd name="connsiteX5" fmla="*/ 11316 w 141821"/>
              <a:gd name="connsiteY5" fmla="*/ 50794 h 140841"/>
              <a:gd name="connsiteX6" fmla="*/ 652 w 141821"/>
              <a:gd name="connsiteY6" fmla="*/ 17949 h 140841"/>
              <a:gd name="connsiteX7" fmla="*/ 25499 w 141821"/>
              <a:gd name="connsiteY7" fmla="*/ 566 h 14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1821" h="140841">
                <a:moveTo>
                  <a:pt x="25499" y="566"/>
                </a:moveTo>
                <a:cubicBezTo>
                  <a:pt x="33071" y="748"/>
                  <a:pt x="40322" y="3979"/>
                  <a:pt x="45441" y="9524"/>
                </a:cubicBezTo>
                <a:cubicBezTo>
                  <a:pt x="73380" y="37464"/>
                  <a:pt x="101533" y="65083"/>
                  <a:pt x="128940" y="93450"/>
                </a:cubicBezTo>
                <a:cubicBezTo>
                  <a:pt x="143869" y="108806"/>
                  <a:pt x="143550" y="120536"/>
                  <a:pt x="130326" y="133759"/>
                </a:cubicBezTo>
                <a:cubicBezTo>
                  <a:pt x="119662" y="144423"/>
                  <a:pt x="105160" y="144423"/>
                  <a:pt x="90869" y="130667"/>
                </a:cubicBezTo>
                <a:cubicBezTo>
                  <a:pt x="63889" y="104433"/>
                  <a:pt x="37549" y="77987"/>
                  <a:pt x="11316" y="50794"/>
                </a:cubicBezTo>
                <a:cubicBezTo>
                  <a:pt x="3105" y="42156"/>
                  <a:pt x="-5959" y="31918"/>
                  <a:pt x="652" y="17949"/>
                </a:cubicBezTo>
                <a:cubicBezTo>
                  <a:pt x="4918" y="7839"/>
                  <a:pt x="14516" y="1078"/>
                  <a:pt x="25499" y="566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93" name="Forma libre: forma 92">
            <a:extLst>
              <a:ext uri="{FF2B5EF4-FFF2-40B4-BE49-F238E27FC236}">
                <a16:creationId xmlns:a16="http://schemas.microsoft.com/office/drawing/2014/main" id="{284E4901-786D-4CE9-BC08-84EF9DFBA5F7}"/>
              </a:ext>
            </a:extLst>
          </p:cNvPr>
          <p:cNvSpPr/>
          <p:nvPr/>
        </p:nvSpPr>
        <p:spPr>
          <a:xfrm>
            <a:off x="875533" y="4179787"/>
            <a:ext cx="168878" cy="168461"/>
          </a:xfrm>
          <a:custGeom>
            <a:avLst/>
            <a:gdLst>
              <a:gd name="connsiteX0" fmla="*/ 138942 w 140569"/>
              <a:gd name="connsiteY0" fmla="*/ 114615 h 140222"/>
              <a:gd name="connsiteX1" fmla="*/ 111002 w 140569"/>
              <a:gd name="connsiteY1" fmla="*/ 140773 h 140222"/>
              <a:gd name="connsiteX2" fmla="*/ 100977 w 140569"/>
              <a:gd name="connsiteY2" fmla="*/ 138502 h 140222"/>
              <a:gd name="connsiteX3" fmla="*/ 71651 w 140569"/>
              <a:gd name="connsiteY3" fmla="*/ 113122 h 140222"/>
              <a:gd name="connsiteX4" fmla="*/ 8522 w 140569"/>
              <a:gd name="connsiteY4" fmla="*/ 49138 h 140222"/>
              <a:gd name="connsiteX5" fmla="*/ 12893 w 140569"/>
              <a:gd name="connsiteY5" fmla="*/ 4669 h 140222"/>
              <a:gd name="connsiteX6" fmla="*/ 36248 w 140569"/>
              <a:gd name="connsiteY6" fmla="*/ 4669 h 140222"/>
              <a:gd name="connsiteX7" fmla="*/ 54696 w 140569"/>
              <a:gd name="connsiteY7" fmla="*/ 18746 h 140222"/>
              <a:gd name="connsiteX8" fmla="*/ 121773 w 140569"/>
              <a:gd name="connsiteY8" fmla="*/ 86568 h 140222"/>
              <a:gd name="connsiteX9" fmla="*/ 138942 w 140569"/>
              <a:gd name="connsiteY9" fmla="*/ 114615 h 140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569" h="140222">
                <a:moveTo>
                  <a:pt x="138942" y="114615"/>
                </a:moveTo>
                <a:cubicBezTo>
                  <a:pt x="138408" y="129566"/>
                  <a:pt x="125932" y="141275"/>
                  <a:pt x="111002" y="140773"/>
                </a:cubicBezTo>
                <a:cubicBezTo>
                  <a:pt x="107482" y="140656"/>
                  <a:pt x="104177" y="139888"/>
                  <a:pt x="100977" y="138502"/>
                </a:cubicBezTo>
                <a:cubicBezTo>
                  <a:pt x="89888" y="131752"/>
                  <a:pt x="79970" y="123178"/>
                  <a:pt x="71651" y="113122"/>
                </a:cubicBezTo>
                <a:cubicBezTo>
                  <a:pt x="50324" y="91794"/>
                  <a:pt x="28996" y="71319"/>
                  <a:pt x="8522" y="49138"/>
                </a:cubicBezTo>
                <a:cubicBezTo>
                  <a:pt x="-6835" y="32609"/>
                  <a:pt x="-4276" y="15546"/>
                  <a:pt x="12893" y="4669"/>
                </a:cubicBezTo>
                <a:cubicBezTo>
                  <a:pt x="19718" y="-801"/>
                  <a:pt x="29423" y="-801"/>
                  <a:pt x="36248" y="4669"/>
                </a:cubicBezTo>
                <a:cubicBezTo>
                  <a:pt x="42646" y="8999"/>
                  <a:pt x="48830" y="13702"/>
                  <a:pt x="54696" y="18746"/>
                </a:cubicBezTo>
                <a:cubicBezTo>
                  <a:pt x="77304" y="41140"/>
                  <a:pt x="99484" y="63854"/>
                  <a:pt x="121773" y="86568"/>
                </a:cubicBezTo>
                <a:cubicBezTo>
                  <a:pt x="130623" y="93553"/>
                  <a:pt x="136808" y="103503"/>
                  <a:pt x="138942" y="114615"/>
                </a:cubicBezTo>
                <a:close/>
              </a:path>
            </a:pathLst>
          </a:custGeom>
          <a:solidFill>
            <a:srgbClr val="C00000"/>
          </a:solidFill>
          <a:ln w="10660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102" name="Grupo 101">
            <a:extLst>
              <a:ext uri="{FF2B5EF4-FFF2-40B4-BE49-F238E27FC236}">
                <a16:creationId xmlns:a16="http://schemas.microsoft.com/office/drawing/2014/main" id="{1606C68C-2926-4D3B-9CD5-478E00AEA834}"/>
              </a:ext>
            </a:extLst>
          </p:cNvPr>
          <p:cNvGrpSpPr/>
          <p:nvPr/>
        </p:nvGrpSpPr>
        <p:grpSpPr>
          <a:xfrm>
            <a:off x="7453579" y="749813"/>
            <a:ext cx="4012826" cy="3890352"/>
            <a:chOff x="7074663" y="535343"/>
            <a:chExt cx="4707814" cy="4564129"/>
          </a:xfrm>
        </p:grpSpPr>
        <p:sp>
          <p:nvSpPr>
            <p:cNvPr id="98" name="Forma libre: forma 97">
              <a:extLst>
                <a:ext uri="{FF2B5EF4-FFF2-40B4-BE49-F238E27FC236}">
                  <a16:creationId xmlns:a16="http://schemas.microsoft.com/office/drawing/2014/main" id="{13F09913-4EBC-47CC-827F-4579586565F0}"/>
                </a:ext>
              </a:extLst>
            </p:cNvPr>
            <p:cNvSpPr/>
            <p:nvPr/>
          </p:nvSpPr>
          <p:spPr>
            <a:xfrm>
              <a:off x="7075453" y="535343"/>
              <a:ext cx="4707024" cy="4564129"/>
            </a:xfrm>
            <a:custGeom>
              <a:avLst/>
              <a:gdLst>
                <a:gd name="connsiteX0" fmla="*/ 779219 w 4707024"/>
                <a:gd name="connsiteY0" fmla="*/ 3071755 h 4564129"/>
                <a:gd name="connsiteX1" fmla="*/ 1475373 w 4707024"/>
                <a:gd name="connsiteY1" fmla="*/ 3071755 h 4564129"/>
                <a:gd name="connsiteX2" fmla="*/ 1562060 w 4707024"/>
                <a:gd name="connsiteY2" fmla="*/ 3178157 h 4564129"/>
                <a:gd name="connsiteX3" fmla="*/ 983105 w 4707024"/>
                <a:gd name="connsiteY3" fmla="*/ 3668234 h 4564129"/>
                <a:gd name="connsiteX4" fmla="*/ 884056 w 4707024"/>
                <a:gd name="connsiteY4" fmla="*/ 3771820 h 4564129"/>
                <a:gd name="connsiteX5" fmla="*/ 885309 w 4707024"/>
                <a:gd name="connsiteY5" fmla="*/ 4201968 h 4564129"/>
                <a:gd name="connsiteX6" fmla="*/ 1031297 w 4707024"/>
                <a:gd name="connsiteY6" fmla="*/ 4351870 h 4564129"/>
                <a:gd name="connsiteX7" fmla="*/ 1234713 w 4707024"/>
                <a:gd name="connsiteY7" fmla="*/ 4350149 h 4564129"/>
                <a:gd name="connsiteX8" fmla="*/ 1348627 w 4707024"/>
                <a:gd name="connsiteY8" fmla="*/ 4228881 h 4564129"/>
                <a:gd name="connsiteX9" fmla="*/ 1350820 w 4707024"/>
                <a:gd name="connsiteY9" fmla="*/ 4056760 h 4564129"/>
                <a:gd name="connsiteX10" fmla="*/ 1662828 w 4707024"/>
                <a:gd name="connsiteY10" fmla="*/ 3759459 h 4564129"/>
                <a:gd name="connsiteX11" fmla="*/ 2515612 w 4707024"/>
                <a:gd name="connsiteY11" fmla="*/ 3759459 h 4564129"/>
                <a:gd name="connsiteX12" fmla="*/ 2852815 w 4707024"/>
                <a:gd name="connsiteY12" fmla="*/ 4081952 h 4564129"/>
                <a:gd name="connsiteX13" fmla="*/ 2854377 w 4707024"/>
                <a:gd name="connsiteY13" fmla="*/ 4230446 h 4564129"/>
                <a:gd name="connsiteX14" fmla="*/ 2968761 w 4707024"/>
                <a:gd name="connsiteY14" fmla="*/ 4352496 h 4564129"/>
                <a:gd name="connsiteX15" fmla="*/ 3151208 w 4707024"/>
                <a:gd name="connsiteY15" fmla="*/ 4251726 h 4564129"/>
                <a:gd name="connsiteX16" fmla="*/ 3160129 w 4707024"/>
                <a:gd name="connsiteY16" fmla="*/ 4173489 h 4564129"/>
                <a:gd name="connsiteX17" fmla="*/ 3161382 w 4707024"/>
                <a:gd name="connsiteY17" fmla="*/ 3641477 h 4564129"/>
                <a:gd name="connsiteX18" fmla="*/ 3067497 w 4707024"/>
                <a:gd name="connsiteY18" fmla="*/ 3534449 h 4564129"/>
                <a:gd name="connsiteX19" fmla="*/ 1949333 w 4707024"/>
                <a:gd name="connsiteY19" fmla="*/ 2683856 h 4564129"/>
                <a:gd name="connsiteX20" fmla="*/ 1962788 w 4707024"/>
                <a:gd name="connsiteY20" fmla="*/ 1554269 h 4564129"/>
                <a:gd name="connsiteX21" fmla="*/ 2566310 w 4707024"/>
                <a:gd name="connsiteY21" fmla="*/ 645310 h 4564129"/>
                <a:gd name="connsiteX22" fmla="*/ 3070156 w 4707024"/>
                <a:gd name="connsiteY22" fmla="*/ 99841 h 4564129"/>
                <a:gd name="connsiteX23" fmla="*/ 3459775 w 4707024"/>
                <a:gd name="connsiteY23" fmla="*/ 91235 h 4564129"/>
                <a:gd name="connsiteX24" fmla="*/ 4407384 w 4707024"/>
                <a:gd name="connsiteY24" fmla="*/ 1241164 h 4564129"/>
                <a:gd name="connsiteX25" fmla="*/ 4703588 w 4707024"/>
                <a:gd name="connsiteY25" fmla="*/ 2165300 h 4564129"/>
                <a:gd name="connsiteX26" fmla="*/ 4118846 w 4707024"/>
                <a:gd name="connsiteY26" fmla="*/ 3273293 h 4564129"/>
                <a:gd name="connsiteX27" fmla="*/ 3473703 w 4707024"/>
                <a:gd name="connsiteY27" fmla="*/ 3533979 h 4564129"/>
                <a:gd name="connsiteX28" fmla="*/ 3372622 w 4707024"/>
                <a:gd name="connsiteY28" fmla="*/ 3649770 h 4564129"/>
                <a:gd name="connsiteX29" fmla="*/ 3373871 w 4707024"/>
                <a:gd name="connsiteY29" fmla="*/ 4228725 h 4564129"/>
                <a:gd name="connsiteX30" fmla="*/ 3036202 w 4707024"/>
                <a:gd name="connsiteY30" fmla="*/ 4563579 h 4564129"/>
                <a:gd name="connsiteX31" fmla="*/ 2865017 w 4707024"/>
                <a:gd name="connsiteY31" fmla="*/ 4554661 h 4564129"/>
                <a:gd name="connsiteX32" fmla="*/ 2631402 w 4707024"/>
                <a:gd name="connsiteY32" fmla="*/ 4224656 h 4564129"/>
                <a:gd name="connsiteX33" fmla="*/ 2373689 w 4707024"/>
                <a:gd name="connsiteY33" fmla="*/ 3969916 h 4564129"/>
                <a:gd name="connsiteX34" fmla="*/ 1724478 w 4707024"/>
                <a:gd name="connsiteY34" fmla="*/ 3969916 h 4564129"/>
                <a:gd name="connsiteX35" fmla="*/ 1572229 w 4707024"/>
                <a:gd name="connsiteY35" fmla="*/ 4118567 h 4564129"/>
                <a:gd name="connsiteX36" fmla="*/ 1570819 w 4707024"/>
                <a:gd name="connsiteY36" fmla="*/ 4251570 h 4564129"/>
                <a:gd name="connsiteX37" fmla="*/ 1247232 w 4707024"/>
                <a:gd name="connsiteY37" fmla="*/ 4563423 h 4564129"/>
                <a:gd name="connsiteX38" fmla="*/ 1004697 w 4707024"/>
                <a:gd name="connsiteY38" fmla="*/ 4563423 h 4564129"/>
                <a:gd name="connsiteX39" fmla="*/ 663583 w 4707024"/>
                <a:gd name="connsiteY39" fmla="*/ 4228099 h 4564129"/>
                <a:gd name="connsiteX40" fmla="*/ 663583 w 4707024"/>
                <a:gd name="connsiteY40" fmla="*/ 3758676 h 4564129"/>
                <a:gd name="connsiteX41" fmla="*/ 580028 w 4707024"/>
                <a:gd name="connsiteY41" fmla="*/ 3667765 h 4564129"/>
                <a:gd name="connsiteX42" fmla="*/ 63663 w 4707024"/>
                <a:gd name="connsiteY42" fmla="*/ 3331345 h 4564129"/>
                <a:gd name="connsiteX43" fmla="*/ 10929 w 4707024"/>
                <a:gd name="connsiteY43" fmla="*/ 3201629 h 4564129"/>
                <a:gd name="connsiteX44" fmla="*/ 113891 w 4707024"/>
                <a:gd name="connsiteY44" fmla="*/ 3070973 h 4564129"/>
                <a:gd name="connsiteX45" fmla="*/ 3269191 w 4707024"/>
                <a:gd name="connsiteY45" fmla="*/ 2793231 h 4564129"/>
                <a:gd name="connsiteX46" fmla="*/ 3269191 w 4707024"/>
                <a:gd name="connsiteY46" fmla="*/ 2793231 h 4564129"/>
                <a:gd name="connsiteX47" fmla="*/ 3402037 w 4707024"/>
                <a:gd name="connsiteY47" fmla="*/ 2793231 h 4564129"/>
                <a:gd name="connsiteX48" fmla="*/ 3542864 w 4707024"/>
                <a:gd name="connsiteY48" fmla="*/ 2655847 h 4564129"/>
                <a:gd name="connsiteX49" fmla="*/ 3542864 w 4707024"/>
                <a:gd name="connsiteY49" fmla="*/ 2499372 h 4564129"/>
                <a:gd name="connsiteX50" fmla="*/ 3671328 w 4707024"/>
                <a:gd name="connsiteY50" fmla="*/ 2367308 h 4564129"/>
                <a:gd name="connsiteX51" fmla="*/ 3850960 w 4707024"/>
                <a:gd name="connsiteY51" fmla="*/ 2366369 h 4564129"/>
                <a:gd name="connsiteX52" fmla="*/ 3976140 w 4707024"/>
                <a:gd name="connsiteY52" fmla="*/ 2239938 h 4564129"/>
                <a:gd name="connsiteX53" fmla="*/ 3976140 w 4707024"/>
                <a:gd name="connsiteY53" fmla="*/ 1935127 h 4564129"/>
                <a:gd name="connsiteX54" fmla="*/ 3850024 w 4707024"/>
                <a:gd name="connsiteY54" fmla="*/ 1809947 h 4564129"/>
                <a:gd name="connsiteX55" fmla="*/ 3615313 w 4707024"/>
                <a:gd name="connsiteY55" fmla="*/ 1808852 h 4564129"/>
                <a:gd name="connsiteX56" fmla="*/ 3543490 w 4707024"/>
                <a:gd name="connsiteY56" fmla="*/ 1738438 h 4564129"/>
                <a:gd name="connsiteX57" fmla="*/ 3542237 w 4707024"/>
                <a:gd name="connsiteY57" fmla="*/ 1503727 h 4564129"/>
                <a:gd name="connsiteX58" fmla="*/ 3423789 w 4707024"/>
                <a:gd name="connsiteY58" fmla="*/ 1384025 h 4564129"/>
                <a:gd name="connsiteX59" fmla="*/ 3119131 w 4707024"/>
                <a:gd name="connsiteY59" fmla="*/ 1384025 h 4564129"/>
                <a:gd name="connsiteX60" fmla="*/ 2993951 w 4707024"/>
                <a:gd name="connsiteY60" fmla="*/ 1507795 h 4564129"/>
                <a:gd name="connsiteX61" fmla="*/ 2992702 w 4707024"/>
                <a:gd name="connsiteY61" fmla="*/ 1734371 h 4564129"/>
                <a:gd name="connsiteX62" fmla="*/ 2916654 w 4707024"/>
                <a:gd name="connsiteY62" fmla="*/ 1809165 h 4564129"/>
                <a:gd name="connsiteX63" fmla="*/ 2681943 w 4707024"/>
                <a:gd name="connsiteY63" fmla="*/ 1809165 h 4564129"/>
                <a:gd name="connsiteX64" fmla="*/ 2561928 w 4707024"/>
                <a:gd name="connsiteY64" fmla="*/ 1924643 h 4564129"/>
                <a:gd name="connsiteX65" fmla="*/ 2561928 w 4707024"/>
                <a:gd name="connsiteY65" fmla="*/ 2244945 h 4564129"/>
                <a:gd name="connsiteX66" fmla="*/ 2692272 w 4707024"/>
                <a:gd name="connsiteY66" fmla="*/ 2366213 h 4564129"/>
                <a:gd name="connsiteX67" fmla="*/ 2895689 w 4707024"/>
                <a:gd name="connsiteY67" fmla="*/ 2366213 h 4564129"/>
                <a:gd name="connsiteX68" fmla="*/ 2993951 w 4707024"/>
                <a:gd name="connsiteY68" fmla="*/ 2467295 h 4564129"/>
                <a:gd name="connsiteX69" fmla="*/ 2994734 w 4707024"/>
                <a:gd name="connsiteY69" fmla="*/ 2678222 h 4564129"/>
                <a:gd name="connsiteX70" fmla="*/ 3112560 w 4707024"/>
                <a:gd name="connsiteY70" fmla="*/ 2792292 h 4564129"/>
                <a:gd name="connsiteX71" fmla="*/ 3269191 w 4707024"/>
                <a:gd name="connsiteY71" fmla="*/ 2793231 h 456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707024" h="4564129">
                  <a:moveTo>
                    <a:pt x="779219" y="3071755"/>
                  </a:moveTo>
                  <a:cubicBezTo>
                    <a:pt x="1011268" y="3071755"/>
                    <a:pt x="1243320" y="3071755"/>
                    <a:pt x="1475373" y="3071755"/>
                  </a:cubicBezTo>
                  <a:cubicBezTo>
                    <a:pt x="1570193" y="3071755"/>
                    <a:pt x="1578330" y="3082865"/>
                    <a:pt x="1562060" y="3178157"/>
                  </a:cubicBezTo>
                  <a:cubicBezTo>
                    <a:pt x="1519495" y="3428516"/>
                    <a:pt x="1264759" y="3647580"/>
                    <a:pt x="983105" y="3668234"/>
                  </a:cubicBezTo>
                  <a:cubicBezTo>
                    <a:pt x="908154" y="3673555"/>
                    <a:pt x="882333" y="3699529"/>
                    <a:pt x="884056" y="3771820"/>
                  </a:cubicBezTo>
                  <a:cubicBezTo>
                    <a:pt x="887341" y="3915150"/>
                    <a:pt x="884056" y="4058637"/>
                    <a:pt x="885309" y="4201968"/>
                  </a:cubicBezTo>
                  <a:cubicBezTo>
                    <a:pt x="885309" y="4307744"/>
                    <a:pt x="927400" y="4349992"/>
                    <a:pt x="1031297" y="4351870"/>
                  </a:cubicBezTo>
                  <a:cubicBezTo>
                    <a:pt x="1099051" y="4353122"/>
                    <a:pt x="1167115" y="4354843"/>
                    <a:pt x="1234713" y="4350149"/>
                  </a:cubicBezTo>
                  <a:cubicBezTo>
                    <a:pt x="1310605" y="4344985"/>
                    <a:pt x="1346125" y="4304615"/>
                    <a:pt x="1348627" y="4228881"/>
                  </a:cubicBezTo>
                  <a:cubicBezTo>
                    <a:pt x="1350506" y="4171455"/>
                    <a:pt x="1347217" y="4113873"/>
                    <a:pt x="1350820" y="4056760"/>
                  </a:cubicBezTo>
                  <a:cubicBezTo>
                    <a:pt x="1361616" y="3884638"/>
                    <a:pt x="1490550" y="3760398"/>
                    <a:pt x="1662828" y="3759459"/>
                  </a:cubicBezTo>
                  <a:cubicBezTo>
                    <a:pt x="1947141" y="3757737"/>
                    <a:pt x="2231296" y="3758363"/>
                    <a:pt x="2515612" y="3759459"/>
                  </a:cubicBezTo>
                  <a:cubicBezTo>
                    <a:pt x="2715743" y="3759459"/>
                    <a:pt x="2841546" y="3880726"/>
                    <a:pt x="2852815" y="4081952"/>
                  </a:cubicBezTo>
                  <a:cubicBezTo>
                    <a:pt x="2855630" y="4131241"/>
                    <a:pt x="2852815" y="4181000"/>
                    <a:pt x="2854377" y="4230446"/>
                  </a:cubicBezTo>
                  <a:cubicBezTo>
                    <a:pt x="2857506" y="4306649"/>
                    <a:pt x="2894906" y="4345454"/>
                    <a:pt x="2968761" y="4352496"/>
                  </a:cubicBezTo>
                  <a:cubicBezTo>
                    <a:pt x="3079076" y="4362980"/>
                    <a:pt x="3134312" y="4333093"/>
                    <a:pt x="3151208" y="4251726"/>
                  </a:cubicBezTo>
                  <a:cubicBezTo>
                    <a:pt x="3156843" y="4226018"/>
                    <a:pt x="3159815" y="4199808"/>
                    <a:pt x="3160129" y="4173489"/>
                  </a:cubicBezTo>
                  <a:cubicBezTo>
                    <a:pt x="3160912" y="3996204"/>
                    <a:pt x="3159032" y="3818919"/>
                    <a:pt x="3161382" y="3641477"/>
                  </a:cubicBezTo>
                  <a:cubicBezTo>
                    <a:pt x="3162318" y="3573411"/>
                    <a:pt x="3133999" y="3544933"/>
                    <a:pt x="3067497" y="3534449"/>
                  </a:cubicBezTo>
                  <a:cubicBezTo>
                    <a:pt x="2542526" y="3451987"/>
                    <a:pt x="2165578" y="3166891"/>
                    <a:pt x="1949333" y="2683856"/>
                  </a:cubicBezTo>
                  <a:cubicBezTo>
                    <a:pt x="1781590" y="2309256"/>
                    <a:pt x="1792859" y="1928711"/>
                    <a:pt x="1962788" y="1554269"/>
                  </a:cubicBezTo>
                  <a:cubicBezTo>
                    <a:pt x="2115350" y="1219101"/>
                    <a:pt x="2330972" y="925556"/>
                    <a:pt x="2566310" y="645310"/>
                  </a:cubicBezTo>
                  <a:cubicBezTo>
                    <a:pt x="2725756" y="455663"/>
                    <a:pt x="2899287" y="279004"/>
                    <a:pt x="3070156" y="99841"/>
                  </a:cubicBezTo>
                  <a:cubicBezTo>
                    <a:pt x="3191580" y="-27372"/>
                    <a:pt x="3337258" y="-34414"/>
                    <a:pt x="3459775" y="91235"/>
                  </a:cubicBezTo>
                  <a:cubicBezTo>
                    <a:pt x="3807617" y="447996"/>
                    <a:pt x="4147012" y="812581"/>
                    <a:pt x="4407384" y="1241164"/>
                  </a:cubicBezTo>
                  <a:cubicBezTo>
                    <a:pt x="4579505" y="1524695"/>
                    <a:pt x="4717986" y="1821214"/>
                    <a:pt x="4703588" y="2165300"/>
                  </a:cubicBezTo>
                  <a:cubicBezTo>
                    <a:pt x="4684499" y="2627368"/>
                    <a:pt x="4485307" y="2995395"/>
                    <a:pt x="4118846" y="3273293"/>
                  </a:cubicBezTo>
                  <a:cubicBezTo>
                    <a:pt x="3930764" y="3415904"/>
                    <a:pt x="3708101" y="3505877"/>
                    <a:pt x="3473703" y="3533979"/>
                  </a:cubicBezTo>
                  <a:cubicBezTo>
                    <a:pt x="3400784" y="3543368"/>
                    <a:pt x="3370899" y="3573098"/>
                    <a:pt x="3372622" y="3649770"/>
                  </a:cubicBezTo>
                  <a:cubicBezTo>
                    <a:pt x="3377160" y="3842703"/>
                    <a:pt x="3374811" y="4035636"/>
                    <a:pt x="3373871" y="4228725"/>
                  </a:cubicBezTo>
                  <a:cubicBezTo>
                    <a:pt x="3372778" y="4439183"/>
                    <a:pt x="3247599" y="4563266"/>
                    <a:pt x="3036202" y="4563579"/>
                  </a:cubicBezTo>
                  <a:cubicBezTo>
                    <a:pt x="2979087" y="4563579"/>
                    <a:pt x="2921349" y="4569525"/>
                    <a:pt x="2865017" y="4554661"/>
                  </a:cubicBezTo>
                  <a:cubicBezTo>
                    <a:pt x="2719655" y="4516011"/>
                    <a:pt x="2632342" y="4392396"/>
                    <a:pt x="2631402" y="4224656"/>
                  </a:cubicBezTo>
                  <a:cubicBezTo>
                    <a:pt x="2629839" y="3969916"/>
                    <a:pt x="2629839" y="3969916"/>
                    <a:pt x="2373689" y="3969916"/>
                  </a:cubicBezTo>
                  <a:cubicBezTo>
                    <a:pt x="2157284" y="3969916"/>
                    <a:pt x="1940883" y="3969916"/>
                    <a:pt x="1724478" y="3969916"/>
                  </a:cubicBezTo>
                  <a:cubicBezTo>
                    <a:pt x="1609938" y="3969916"/>
                    <a:pt x="1574418" y="4005749"/>
                    <a:pt x="1572229" y="4118567"/>
                  </a:cubicBezTo>
                  <a:cubicBezTo>
                    <a:pt x="1571289" y="4162849"/>
                    <a:pt x="1573169" y="4207288"/>
                    <a:pt x="1570819" y="4251570"/>
                  </a:cubicBezTo>
                  <a:cubicBezTo>
                    <a:pt x="1561120" y="4438557"/>
                    <a:pt x="1434688" y="4560293"/>
                    <a:pt x="1247232" y="4563423"/>
                  </a:cubicBezTo>
                  <a:cubicBezTo>
                    <a:pt x="1166493" y="4564831"/>
                    <a:pt x="1085593" y="4563423"/>
                    <a:pt x="1004697" y="4563423"/>
                  </a:cubicBezTo>
                  <a:cubicBezTo>
                    <a:pt x="797839" y="4562328"/>
                    <a:pt x="667964" y="4436679"/>
                    <a:pt x="663583" y="4228099"/>
                  </a:cubicBezTo>
                  <a:cubicBezTo>
                    <a:pt x="660141" y="4071624"/>
                    <a:pt x="660767" y="3915150"/>
                    <a:pt x="663583" y="3758676"/>
                  </a:cubicBezTo>
                  <a:cubicBezTo>
                    <a:pt x="664522" y="3696869"/>
                    <a:pt x="645276" y="3672929"/>
                    <a:pt x="580028" y="3667765"/>
                  </a:cubicBezTo>
                  <a:cubicBezTo>
                    <a:pt x="348445" y="3649770"/>
                    <a:pt x="183991" y="3521774"/>
                    <a:pt x="63663" y="3331345"/>
                  </a:cubicBezTo>
                  <a:cubicBezTo>
                    <a:pt x="39565" y="3291084"/>
                    <a:pt x="21725" y="3247319"/>
                    <a:pt x="10929" y="3201629"/>
                  </a:cubicBezTo>
                  <a:cubicBezTo>
                    <a:pt x="-18486" y="3085212"/>
                    <a:pt x="-5501" y="3070973"/>
                    <a:pt x="113891" y="3070973"/>
                  </a:cubicBezTo>
                  <a:close/>
                  <a:moveTo>
                    <a:pt x="3269191" y="2793231"/>
                  </a:moveTo>
                  <a:lnTo>
                    <a:pt x="3269191" y="2793231"/>
                  </a:lnTo>
                  <a:cubicBezTo>
                    <a:pt x="3313474" y="2793231"/>
                    <a:pt x="3357754" y="2793231"/>
                    <a:pt x="3402037" y="2793231"/>
                  </a:cubicBezTo>
                  <a:cubicBezTo>
                    <a:pt x="3514854" y="2791979"/>
                    <a:pt x="3541301" y="2766161"/>
                    <a:pt x="3542864" y="2655847"/>
                  </a:cubicBezTo>
                  <a:cubicBezTo>
                    <a:pt x="3542864" y="2603740"/>
                    <a:pt x="3542864" y="2551635"/>
                    <a:pt x="3542864" y="2499372"/>
                  </a:cubicBezTo>
                  <a:cubicBezTo>
                    <a:pt x="3542864" y="2367621"/>
                    <a:pt x="3542864" y="2367621"/>
                    <a:pt x="3671328" y="2367308"/>
                  </a:cubicBezTo>
                  <a:cubicBezTo>
                    <a:pt x="3731103" y="2367308"/>
                    <a:pt x="3791190" y="2368716"/>
                    <a:pt x="3850960" y="2366369"/>
                  </a:cubicBezTo>
                  <a:cubicBezTo>
                    <a:pt x="3936242" y="2363084"/>
                    <a:pt x="3974107" y="2325686"/>
                    <a:pt x="3976140" y="2239938"/>
                  </a:cubicBezTo>
                  <a:cubicBezTo>
                    <a:pt x="3978489" y="2138340"/>
                    <a:pt x="3978489" y="2036725"/>
                    <a:pt x="3976140" y="1935127"/>
                  </a:cubicBezTo>
                  <a:cubicBezTo>
                    <a:pt x="3973951" y="1849848"/>
                    <a:pt x="3935615" y="1812451"/>
                    <a:pt x="3850024" y="1809947"/>
                  </a:cubicBezTo>
                  <a:cubicBezTo>
                    <a:pt x="3771787" y="1807444"/>
                    <a:pt x="3693550" y="1808070"/>
                    <a:pt x="3615313" y="1808852"/>
                  </a:cubicBezTo>
                  <a:cubicBezTo>
                    <a:pt x="3566335" y="1808852"/>
                    <a:pt x="3543490" y="1787102"/>
                    <a:pt x="3543490" y="1738438"/>
                  </a:cubicBezTo>
                  <a:cubicBezTo>
                    <a:pt x="3543490" y="1660201"/>
                    <a:pt x="3543490" y="1581964"/>
                    <a:pt x="3542237" y="1503727"/>
                  </a:cubicBezTo>
                  <a:cubicBezTo>
                    <a:pt x="3540048" y="1416572"/>
                    <a:pt x="3510163" y="1385746"/>
                    <a:pt x="3423789" y="1384025"/>
                  </a:cubicBezTo>
                  <a:cubicBezTo>
                    <a:pt x="3322237" y="1382147"/>
                    <a:pt x="3220686" y="1382147"/>
                    <a:pt x="3119131" y="1384025"/>
                  </a:cubicBezTo>
                  <a:cubicBezTo>
                    <a:pt x="3029628" y="1385589"/>
                    <a:pt x="2997710" y="1417510"/>
                    <a:pt x="2993951" y="1507795"/>
                  </a:cubicBezTo>
                  <a:cubicBezTo>
                    <a:pt x="2991449" y="1583216"/>
                    <a:pt x="2992232" y="1658793"/>
                    <a:pt x="2992702" y="1734371"/>
                  </a:cubicBezTo>
                  <a:cubicBezTo>
                    <a:pt x="2992702" y="1786163"/>
                    <a:pt x="2969701" y="1810260"/>
                    <a:pt x="2916654" y="1809165"/>
                  </a:cubicBezTo>
                  <a:cubicBezTo>
                    <a:pt x="2838417" y="1807757"/>
                    <a:pt x="2760180" y="1809165"/>
                    <a:pt x="2681943" y="1809165"/>
                  </a:cubicBezTo>
                  <a:cubicBezTo>
                    <a:pt x="2603706" y="1809165"/>
                    <a:pt x="2564430" y="1851413"/>
                    <a:pt x="2561928" y="1924643"/>
                  </a:cubicBezTo>
                  <a:cubicBezTo>
                    <a:pt x="2558330" y="2031358"/>
                    <a:pt x="2557546" y="2138387"/>
                    <a:pt x="2561928" y="2244945"/>
                  </a:cubicBezTo>
                  <a:cubicBezTo>
                    <a:pt x="2565057" y="2330380"/>
                    <a:pt x="2604489" y="2363866"/>
                    <a:pt x="2692272" y="2366213"/>
                  </a:cubicBezTo>
                  <a:cubicBezTo>
                    <a:pt x="2759866" y="2367934"/>
                    <a:pt x="2827934" y="2370594"/>
                    <a:pt x="2895689" y="2366213"/>
                  </a:cubicBezTo>
                  <a:cubicBezTo>
                    <a:pt x="2972986" y="2360580"/>
                    <a:pt x="2997554" y="2395317"/>
                    <a:pt x="2993951" y="2467295"/>
                  </a:cubicBezTo>
                  <a:cubicBezTo>
                    <a:pt x="2990353" y="2539273"/>
                    <a:pt x="2991292" y="2608122"/>
                    <a:pt x="2994734" y="2678222"/>
                  </a:cubicBezTo>
                  <a:cubicBezTo>
                    <a:pt x="2998490" y="2758650"/>
                    <a:pt x="3031664" y="2789476"/>
                    <a:pt x="3112560" y="2792292"/>
                  </a:cubicBezTo>
                  <a:cubicBezTo>
                    <a:pt x="3164980" y="2794796"/>
                    <a:pt x="3217083" y="2793231"/>
                    <a:pt x="3269191" y="279323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56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9" name="Forma libre: forma 98">
              <a:extLst>
                <a:ext uri="{FF2B5EF4-FFF2-40B4-BE49-F238E27FC236}">
                  <a16:creationId xmlns:a16="http://schemas.microsoft.com/office/drawing/2014/main" id="{3365DAE8-88D8-400C-A12B-FBB8F3ABC9C7}"/>
                </a:ext>
              </a:extLst>
            </p:cNvPr>
            <p:cNvSpPr/>
            <p:nvPr/>
          </p:nvSpPr>
          <p:spPr>
            <a:xfrm>
              <a:off x="7074663" y="1935929"/>
              <a:ext cx="1580444" cy="1491853"/>
            </a:xfrm>
            <a:custGeom>
              <a:avLst/>
              <a:gdLst>
                <a:gd name="connsiteX0" fmla="*/ 780009 w 1580444"/>
                <a:gd name="connsiteY0" fmla="*/ 1492477 h 1491853"/>
                <a:gd name="connsiteX1" fmla="*/ 60228 w 1580444"/>
                <a:gd name="connsiteY1" fmla="*/ 1492477 h 1491853"/>
                <a:gd name="connsiteX2" fmla="*/ -2362 w 1580444"/>
                <a:gd name="connsiteY2" fmla="*/ 1439432 h 1491853"/>
                <a:gd name="connsiteX3" fmla="*/ 2330 w 1580444"/>
                <a:gd name="connsiteY3" fmla="*/ 611058 h 1491853"/>
                <a:gd name="connsiteX4" fmla="*/ 206686 w 1580444"/>
                <a:gd name="connsiteY4" fmla="*/ 404199 h 1491853"/>
                <a:gd name="connsiteX5" fmla="*/ 237981 w 1580444"/>
                <a:gd name="connsiteY5" fmla="*/ 404199 h 1491853"/>
                <a:gd name="connsiteX6" fmla="*/ 400716 w 1580444"/>
                <a:gd name="connsiteY6" fmla="*/ 396532 h 1491853"/>
                <a:gd name="connsiteX7" fmla="*/ 446875 w 1580444"/>
                <a:gd name="connsiteY7" fmla="*/ 250854 h 1491853"/>
                <a:gd name="connsiteX8" fmla="*/ 805199 w 1580444"/>
                <a:gd name="connsiteY8" fmla="*/ 1434 h 1491853"/>
                <a:gd name="connsiteX9" fmla="*/ 1132389 w 1580444"/>
                <a:gd name="connsiteY9" fmla="*/ 312662 h 1491853"/>
                <a:gd name="connsiteX10" fmla="*/ 1238632 w 1580444"/>
                <a:gd name="connsiteY10" fmla="*/ 405138 h 1491853"/>
                <a:gd name="connsiteX11" fmla="*/ 1395106 w 1580444"/>
                <a:gd name="connsiteY11" fmla="*/ 405138 h 1491853"/>
                <a:gd name="connsiteX12" fmla="*/ 1550175 w 1580444"/>
                <a:gd name="connsiteY12" fmla="*/ 495580 h 1491853"/>
                <a:gd name="connsiteX13" fmla="*/ 1458322 w 1580444"/>
                <a:gd name="connsiteY13" fmla="*/ 657688 h 1491853"/>
                <a:gd name="connsiteX14" fmla="*/ 1239259 w 1580444"/>
                <a:gd name="connsiteY14" fmla="*/ 657688 h 1491853"/>
                <a:gd name="connsiteX15" fmla="*/ 1133012 w 1580444"/>
                <a:gd name="connsiteY15" fmla="*/ 745939 h 1491853"/>
                <a:gd name="connsiteX16" fmla="*/ 1237853 w 1580444"/>
                <a:gd name="connsiteY16" fmla="*/ 827305 h 1491853"/>
                <a:gd name="connsiteX17" fmla="*/ 1488211 w 1580444"/>
                <a:gd name="connsiteY17" fmla="*/ 827305 h 1491853"/>
                <a:gd name="connsiteX18" fmla="*/ 1574585 w 1580444"/>
                <a:gd name="connsiteY18" fmla="*/ 908672 h 1491853"/>
                <a:gd name="connsiteX19" fmla="*/ 1393074 w 1580444"/>
                <a:gd name="connsiteY19" fmla="*/ 1097693 h 1491853"/>
                <a:gd name="connsiteX20" fmla="*/ 1228933 w 1580444"/>
                <a:gd name="connsiteY20" fmla="*/ 1100353 h 1491853"/>
                <a:gd name="connsiteX21" fmla="*/ 1136145 w 1580444"/>
                <a:gd name="connsiteY21" fmla="*/ 1185318 h 1491853"/>
                <a:gd name="connsiteX22" fmla="*/ 1232218 w 1580444"/>
                <a:gd name="connsiteY22" fmla="*/ 1275604 h 1491853"/>
                <a:gd name="connsiteX23" fmla="*/ 1451282 w 1580444"/>
                <a:gd name="connsiteY23" fmla="*/ 1277325 h 1491853"/>
                <a:gd name="connsiteX24" fmla="*/ 1575208 w 1580444"/>
                <a:gd name="connsiteY24" fmla="*/ 1405008 h 1491853"/>
                <a:gd name="connsiteX25" fmla="*/ 1484300 w 1580444"/>
                <a:gd name="connsiteY25" fmla="*/ 1491695 h 1491853"/>
                <a:gd name="connsiteX26" fmla="*/ 780166 w 1580444"/>
                <a:gd name="connsiteY26" fmla="*/ 1490130 h 1491853"/>
                <a:gd name="connsiteX27" fmla="*/ 776411 w 1580444"/>
                <a:gd name="connsiteY27" fmla="*/ 404825 h 1491853"/>
                <a:gd name="connsiteX28" fmla="*/ 823353 w 1580444"/>
                <a:gd name="connsiteY28" fmla="*/ 404825 h 1491853"/>
                <a:gd name="connsiteX29" fmla="*/ 906438 w 1580444"/>
                <a:gd name="connsiteY29" fmla="*/ 379163 h 1491853"/>
                <a:gd name="connsiteX30" fmla="*/ 884533 w 1580444"/>
                <a:gd name="connsiteY30" fmla="*/ 277455 h 1491853"/>
                <a:gd name="connsiteX31" fmla="*/ 851828 w 1580444"/>
                <a:gd name="connsiteY31" fmla="*/ 244283 h 1491853"/>
                <a:gd name="connsiteX32" fmla="*/ 714914 w 1580444"/>
                <a:gd name="connsiteY32" fmla="*/ 246317 h 1491853"/>
                <a:gd name="connsiteX33" fmla="*/ 659991 w 1580444"/>
                <a:gd name="connsiteY33" fmla="*/ 375095 h 1491853"/>
                <a:gd name="connsiteX34" fmla="*/ 769523 w 1580444"/>
                <a:gd name="connsiteY34" fmla="*/ 405138 h 1491853"/>
                <a:gd name="connsiteX35" fmla="*/ 776411 w 1580444"/>
                <a:gd name="connsiteY35" fmla="*/ 404825 h 149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80444" h="1491853">
                  <a:moveTo>
                    <a:pt x="780009" y="1492477"/>
                  </a:moveTo>
                  <a:cubicBezTo>
                    <a:pt x="540290" y="1492477"/>
                    <a:pt x="300570" y="1492477"/>
                    <a:pt x="60228" y="1492477"/>
                  </a:cubicBezTo>
                  <a:cubicBezTo>
                    <a:pt x="21110" y="1492477"/>
                    <a:pt x="-3615" y="1489974"/>
                    <a:pt x="-2362" y="1439432"/>
                  </a:cubicBezTo>
                  <a:cubicBezTo>
                    <a:pt x="767" y="1163256"/>
                    <a:pt x="924" y="887079"/>
                    <a:pt x="2330" y="611058"/>
                  </a:cubicBezTo>
                  <a:cubicBezTo>
                    <a:pt x="3113" y="468667"/>
                    <a:pt x="64919" y="406703"/>
                    <a:pt x="206686" y="404199"/>
                  </a:cubicBezTo>
                  <a:cubicBezTo>
                    <a:pt x="217015" y="404199"/>
                    <a:pt x="227498" y="404199"/>
                    <a:pt x="237981" y="404199"/>
                  </a:cubicBezTo>
                  <a:cubicBezTo>
                    <a:pt x="292590" y="402634"/>
                    <a:pt x="351424" y="413431"/>
                    <a:pt x="400716" y="396532"/>
                  </a:cubicBezTo>
                  <a:cubicBezTo>
                    <a:pt x="466904" y="373843"/>
                    <a:pt x="431228" y="300301"/>
                    <a:pt x="446875" y="250854"/>
                  </a:cubicBezTo>
                  <a:cubicBezTo>
                    <a:pt x="493817" y="100639"/>
                    <a:pt x="649195" y="-9988"/>
                    <a:pt x="805199" y="1434"/>
                  </a:cubicBezTo>
                  <a:cubicBezTo>
                    <a:pt x="978887" y="14110"/>
                    <a:pt x="1120027" y="142261"/>
                    <a:pt x="1132389" y="312662"/>
                  </a:cubicBezTo>
                  <a:cubicBezTo>
                    <a:pt x="1138177" y="390899"/>
                    <a:pt x="1168375" y="410771"/>
                    <a:pt x="1238632" y="405138"/>
                  </a:cubicBezTo>
                  <a:cubicBezTo>
                    <a:pt x="1290739" y="401758"/>
                    <a:pt x="1343003" y="401758"/>
                    <a:pt x="1395106" y="405138"/>
                  </a:cubicBezTo>
                  <a:cubicBezTo>
                    <a:pt x="1461608" y="408580"/>
                    <a:pt x="1516687" y="436433"/>
                    <a:pt x="1550175" y="495580"/>
                  </a:cubicBezTo>
                  <a:cubicBezTo>
                    <a:pt x="1608382" y="598853"/>
                    <a:pt x="1574272" y="657531"/>
                    <a:pt x="1458322" y="657688"/>
                  </a:cubicBezTo>
                  <a:cubicBezTo>
                    <a:pt x="1385250" y="657688"/>
                    <a:pt x="1312335" y="657688"/>
                    <a:pt x="1239259" y="657688"/>
                  </a:cubicBezTo>
                  <a:cubicBezTo>
                    <a:pt x="1180268" y="657688"/>
                    <a:pt x="1131763" y="681941"/>
                    <a:pt x="1133012" y="745939"/>
                  </a:cubicBezTo>
                  <a:cubicBezTo>
                    <a:pt x="1134265" y="806181"/>
                    <a:pt x="1182304" y="826836"/>
                    <a:pt x="1237853" y="827305"/>
                  </a:cubicBezTo>
                  <a:cubicBezTo>
                    <a:pt x="1321251" y="827305"/>
                    <a:pt x="1404653" y="829340"/>
                    <a:pt x="1488211" y="827305"/>
                  </a:cubicBezTo>
                  <a:cubicBezTo>
                    <a:pt x="1546106" y="826054"/>
                    <a:pt x="1572393" y="846865"/>
                    <a:pt x="1574585" y="908672"/>
                  </a:cubicBezTo>
                  <a:cubicBezTo>
                    <a:pt x="1581156" y="1098006"/>
                    <a:pt x="1583188" y="1097693"/>
                    <a:pt x="1393074" y="1097693"/>
                  </a:cubicBezTo>
                  <a:cubicBezTo>
                    <a:pt x="1338308" y="1097693"/>
                    <a:pt x="1283542" y="1097693"/>
                    <a:pt x="1228933" y="1100353"/>
                  </a:cubicBezTo>
                  <a:cubicBezTo>
                    <a:pt x="1176982" y="1103639"/>
                    <a:pt x="1136924" y="1126484"/>
                    <a:pt x="1136145" y="1185318"/>
                  </a:cubicBezTo>
                  <a:cubicBezTo>
                    <a:pt x="1136145" y="1247908"/>
                    <a:pt x="1177139" y="1273100"/>
                    <a:pt x="1232218" y="1275604"/>
                  </a:cubicBezTo>
                  <a:cubicBezTo>
                    <a:pt x="1305134" y="1279046"/>
                    <a:pt x="1378210" y="1277012"/>
                    <a:pt x="1451282" y="1277325"/>
                  </a:cubicBezTo>
                  <a:cubicBezTo>
                    <a:pt x="1575051" y="1277325"/>
                    <a:pt x="1572236" y="1278734"/>
                    <a:pt x="1575208" y="1405008"/>
                  </a:cubicBezTo>
                  <a:cubicBezTo>
                    <a:pt x="1576774" y="1474796"/>
                    <a:pt x="1552520" y="1492947"/>
                    <a:pt x="1484300" y="1491695"/>
                  </a:cubicBezTo>
                  <a:cubicBezTo>
                    <a:pt x="1249588" y="1487470"/>
                    <a:pt x="1014877" y="1490130"/>
                    <a:pt x="780166" y="1490130"/>
                  </a:cubicBezTo>
                  <a:close/>
                  <a:moveTo>
                    <a:pt x="776411" y="404825"/>
                  </a:moveTo>
                  <a:cubicBezTo>
                    <a:pt x="792058" y="404825"/>
                    <a:pt x="807705" y="405921"/>
                    <a:pt x="823353" y="404825"/>
                  </a:cubicBezTo>
                  <a:cubicBezTo>
                    <a:pt x="852925" y="402009"/>
                    <a:pt x="890947" y="415935"/>
                    <a:pt x="906438" y="379163"/>
                  </a:cubicBezTo>
                  <a:cubicBezTo>
                    <a:pt x="921929" y="342392"/>
                    <a:pt x="907377" y="307811"/>
                    <a:pt x="884533" y="277455"/>
                  </a:cubicBezTo>
                  <a:cubicBezTo>
                    <a:pt x="875300" y="264906"/>
                    <a:pt x="864190" y="253734"/>
                    <a:pt x="851828" y="244283"/>
                  </a:cubicBezTo>
                  <a:cubicBezTo>
                    <a:pt x="811617" y="211924"/>
                    <a:pt x="754189" y="212769"/>
                    <a:pt x="714914" y="246317"/>
                  </a:cubicBezTo>
                  <a:cubicBezTo>
                    <a:pt x="672510" y="277612"/>
                    <a:pt x="645753" y="325649"/>
                    <a:pt x="659991" y="375095"/>
                  </a:cubicBezTo>
                  <a:cubicBezTo>
                    <a:pt x="675638" y="428296"/>
                    <a:pt x="731344" y="397002"/>
                    <a:pt x="769523" y="405138"/>
                  </a:cubicBezTo>
                  <a:cubicBezTo>
                    <a:pt x="771872" y="405216"/>
                    <a:pt x="774061" y="405107"/>
                    <a:pt x="776411" y="40482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56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104" name="Forma libre: forma 103">
            <a:extLst>
              <a:ext uri="{FF2B5EF4-FFF2-40B4-BE49-F238E27FC236}">
                <a16:creationId xmlns:a16="http://schemas.microsoft.com/office/drawing/2014/main" id="{3532941F-7D94-4BBA-B236-E6E38AD4E39B}"/>
              </a:ext>
            </a:extLst>
          </p:cNvPr>
          <p:cNvSpPr/>
          <p:nvPr/>
        </p:nvSpPr>
        <p:spPr>
          <a:xfrm>
            <a:off x="8312599" y="5270875"/>
            <a:ext cx="689653" cy="941676"/>
          </a:xfrm>
          <a:custGeom>
            <a:avLst/>
            <a:gdLst>
              <a:gd name="connsiteX0" fmla="*/ 339965 w 689653"/>
              <a:gd name="connsiteY0" fmla="*/ 628967 h 941676"/>
              <a:gd name="connsiteX1" fmla="*/ 339965 w 689653"/>
              <a:gd name="connsiteY1" fmla="*/ 823087 h 941676"/>
              <a:gd name="connsiteX2" fmla="*/ 337774 w 689653"/>
              <a:gd name="connsiteY2" fmla="*/ 880237 h 941676"/>
              <a:gd name="connsiteX3" fmla="*/ 272527 w 689653"/>
              <a:gd name="connsiteY3" fmla="*/ 942245 h 941676"/>
              <a:gd name="connsiteX4" fmla="*/ 206995 w 689653"/>
              <a:gd name="connsiteY4" fmla="*/ 875570 h 941676"/>
              <a:gd name="connsiteX5" fmla="*/ 206995 w 689653"/>
              <a:gd name="connsiteY5" fmla="*/ 713645 h 941676"/>
              <a:gd name="connsiteX6" fmla="*/ 160608 w 689653"/>
              <a:gd name="connsiteY6" fmla="*/ 557339 h 941676"/>
              <a:gd name="connsiteX7" fmla="*/ 132796 w 689653"/>
              <a:gd name="connsiteY7" fmla="*/ 295783 h 941676"/>
              <a:gd name="connsiteX8" fmla="*/ 144035 w 689653"/>
              <a:gd name="connsiteY8" fmla="*/ 232537 h 941676"/>
              <a:gd name="connsiteX9" fmla="*/ 104792 w 689653"/>
              <a:gd name="connsiteY9" fmla="*/ 390461 h 941676"/>
              <a:gd name="connsiteX10" fmla="*/ 104792 w 689653"/>
              <a:gd name="connsiteY10" fmla="*/ 442849 h 941676"/>
              <a:gd name="connsiteX11" fmla="*/ 55644 w 689653"/>
              <a:gd name="connsiteY11" fmla="*/ 501332 h 941676"/>
              <a:gd name="connsiteX12" fmla="*/ 303 w 689653"/>
              <a:gd name="connsiteY12" fmla="*/ 447611 h 941676"/>
              <a:gd name="connsiteX13" fmla="*/ 152703 w 689653"/>
              <a:gd name="connsiteY13" fmla="*/ 46609 h 941676"/>
              <a:gd name="connsiteX14" fmla="*/ 172514 w 689653"/>
              <a:gd name="connsiteY14" fmla="*/ 33655 h 941676"/>
              <a:gd name="connsiteX15" fmla="*/ 635620 w 689653"/>
              <a:gd name="connsiteY15" fmla="*/ 164243 h 941676"/>
              <a:gd name="connsiteX16" fmla="*/ 686103 w 689653"/>
              <a:gd name="connsiteY16" fmla="*/ 446278 h 941676"/>
              <a:gd name="connsiteX17" fmla="*/ 628953 w 689653"/>
              <a:gd name="connsiteY17" fmla="*/ 501332 h 941676"/>
              <a:gd name="connsiteX18" fmla="*/ 582757 w 689653"/>
              <a:gd name="connsiteY18" fmla="*/ 435515 h 941676"/>
              <a:gd name="connsiteX19" fmla="*/ 540561 w 689653"/>
              <a:gd name="connsiteY19" fmla="*/ 221583 h 941676"/>
              <a:gd name="connsiteX20" fmla="*/ 568469 w 689653"/>
              <a:gd name="connsiteY20" fmla="*/ 373221 h 941676"/>
              <a:gd name="connsiteX21" fmla="*/ 524178 w 689653"/>
              <a:gd name="connsiteY21" fmla="*/ 563150 h 941676"/>
              <a:gd name="connsiteX22" fmla="*/ 483506 w 689653"/>
              <a:gd name="connsiteY22" fmla="*/ 696500 h 941676"/>
              <a:gd name="connsiteX23" fmla="*/ 482268 w 689653"/>
              <a:gd name="connsiteY23" fmla="*/ 862997 h 941676"/>
              <a:gd name="connsiteX24" fmla="*/ 412831 w 689653"/>
              <a:gd name="connsiteY24" fmla="*/ 942149 h 941676"/>
              <a:gd name="connsiteX25" fmla="*/ 349965 w 689653"/>
              <a:gd name="connsiteY25" fmla="*/ 858425 h 941676"/>
              <a:gd name="connsiteX26" fmla="*/ 349965 w 689653"/>
              <a:gd name="connsiteY26" fmla="*/ 630396 h 941676"/>
              <a:gd name="connsiteX27" fmla="*/ 481697 w 689653"/>
              <a:gd name="connsiteY27" fmla="*/ 353600 h 941676"/>
              <a:gd name="connsiteX28" fmla="*/ 444454 w 689653"/>
              <a:gd name="connsiteY28" fmla="*/ 305213 h 941676"/>
              <a:gd name="connsiteX29" fmla="*/ 388923 w 689653"/>
              <a:gd name="connsiteY29" fmla="*/ 252349 h 941676"/>
              <a:gd name="connsiteX30" fmla="*/ 339583 w 689653"/>
              <a:gd name="connsiteY30" fmla="*/ 216249 h 941676"/>
              <a:gd name="connsiteX31" fmla="*/ 295196 w 689653"/>
              <a:gd name="connsiteY31" fmla="*/ 256445 h 941676"/>
              <a:gd name="connsiteX32" fmla="*/ 246905 w 689653"/>
              <a:gd name="connsiteY32" fmla="*/ 304641 h 941676"/>
              <a:gd name="connsiteX33" fmla="*/ 207090 w 689653"/>
              <a:gd name="connsiteY33" fmla="*/ 344551 h 941676"/>
              <a:gd name="connsiteX34" fmla="*/ 243476 w 689653"/>
              <a:gd name="connsiteY34" fmla="*/ 398272 h 941676"/>
              <a:gd name="connsiteX35" fmla="*/ 295483 w 689653"/>
              <a:gd name="connsiteY35" fmla="*/ 449516 h 941676"/>
              <a:gd name="connsiteX36" fmla="*/ 343108 w 689653"/>
              <a:gd name="connsiteY36" fmla="*/ 491998 h 941676"/>
              <a:gd name="connsiteX37" fmla="*/ 389590 w 689653"/>
              <a:gd name="connsiteY37" fmla="*/ 448088 h 941676"/>
              <a:gd name="connsiteX38" fmla="*/ 439119 w 689653"/>
              <a:gd name="connsiteY38" fmla="*/ 398843 h 941676"/>
              <a:gd name="connsiteX39" fmla="*/ 481697 w 689653"/>
              <a:gd name="connsiteY39" fmla="*/ 353600 h 941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89653" h="941676">
                <a:moveTo>
                  <a:pt x="339965" y="628967"/>
                </a:moveTo>
                <a:cubicBezTo>
                  <a:pt x="339965" y="693642"/>
                  <a:pt x="339965" y="758317"/>
                  <a:pt x="339965" y="823087"/>
                </a:cubicBezTo>
                <a:cubicBezTo>
                  <a:pt x="340536" y="842166"/>
                  <a:pt x="339774" y="861263"/>
                  <a:pt x="337774" y="880237"/>
                </a:cubicBezTo>
                <a:cubicBezTo>
                  <a:pt x="332630" y="917480"/>
                  <a:pt x="312723" y="942911"/>
                  <a:pt x="272527" y="942245"/>
                </a:cubicBezTo>
                <a:cubicBezTo>
                  <a:pt x="230618" y="941578"/>
                  <a:pt x="208329" y="916527"/>
                  <a:pt x="206995" y="875570"/>
                </a:cubicBezTo>
                <a:cubicBezTo>
                  <a:pt x="205186" y="821658"/>
                  <a:pt x="204614" y="767651"/>
                  <a:pt x="206995" y="713645"/>
                </a:cubicBezTo>
                <a:cubicBezTo>
                  <a:pt x="209758" y="657781"/>
                  <a:pt x="193375" y="602640"/>
                  <a:pt x="160608" y="557339"/>
                </a:cubicBezTo>
                <a:cubicBezTo>
                  <a:pt x="103458" y="475996"/>
                  <a:pt x="116127" y="385889"/>
                  <a:pt x="132796" y="295783"/>
                </a:cubicBezTo>
                <a:cubicBezTo>
                  <a:pt x="137749" y="274942"/>
                  <a:pt x="141558" y="253825"/>
                  <a:pt x="144035" y="232537"/>
                </a:cubicBezTo>
                <a:cubicBezTo>
                  <a:pt x="113460" y="280924"/>
                  <a:pt x="105364" y="334835"/>
                  <a:pt x="104792" y="390461"/>
                </a:cubicBezTo>
                <a:cubicBezTo>
                  <a:pt x="104792" y="407892"/>
                  <a:pt x="104792" y="425418"/>
                  <a:pt x="104792" y="442849"/>
                </a:cubicBezTo>
                <a:cubicBezTo>
                  <a:pt x="104126" y="475520"/>
                  <a:pt x="90314" y="499999"/>
                  <a:pt x="55644" y="501332"/>
                </a:cubicBezTo>
                <a:cubicBezTo>
                  <a:pt x="20973" y="502666"/>
                  <a:pt x="2493" y="479330"/>
                  <a:pt x="303" y="447611"/>
                </a:cubicBezTo>
                <a:cubicBezTo>
                  <a:pt x="-10460" y="290925"/>
                  <a:pt x="26497" y="151670"/>
                  <a:pt x="152703" y="46609"/>
                </a:cubicBezTo>
                <a:cubicBezTo>
                  <a:pt x="158513" y="41170"/>
                  <a:pt x="165181" y="36788"/>
                  <a:pt x="172514" y="33655"/>
                </a:cubicBezTo>
                <a:cubicBezTo>
                  <a:pt x="320915" y="-19114"/>
                  <a:pt x="543228" y="-29877"/>
                  <a:pt x="635620" y="164243"/>
                </a:cubicBezTo>
                <a:cubicBezTo>
                  <a:pt x="677150" y="252120"/>
                  <a:pt x="694580" y="349456"/>
                  <a:pt x="686103" y="446278"/>
                </a:cubicBezTo>
                <a:cubicBezTo>
                  <a:pt x="683626" y="481139"/>
                  <a:pt x="665529" y="505333"/>
                  <a:pt x="628953" y="501332"/>
                </a:cubicBezTo>
                <a:cubicBezTo>
                  <a:pt x="592377" y="497332"/>
                  <a:pt x="579708" y="469614"/>
                  <a:pt x="582757" y="435515"/>
                </a:cubicBezTo>
                <a:cubicBezTo>
                  <a:pt x="590758" y="361572"/>
                  <a:pt x="575993" y="286953"/>
                  <a:pt x="540561" y="221583"/>
                </a:cubicBezTo>
                <a:cubicBezTo>
                  <a:pt x="549610" y="272161"/>
                  <a:pt x="562278" y="322072"/>
                  <a:pt x="568469" y="373221"/>
                </a:cubicBezTo>
                <a:cubicBezTo>
                  <a:pt x="576661" y="442182"/>
                  <a:pt x="565516" y="506571"/>
                  <a:pt x="524178" y="563150"/>
                </a:cubicBezTo>
                <a:cubicBezTo>
                  <a:pt x="495889" y="601707"/>
                  <a:pt x="481601" y="648722"/>
                  <a:pt x="483506" y="696500"/>
                </a:cubicBezTo>
                <a:cubicBezTo>
                  <a:pt x="484363" y="752030"/>
                  <a:pt x="484840" y="807656"/>
                  <a:pt x="482268" y="862997"/>
                </a:cubicBezTo>
                <a:cubicBezTo>
                  <a:pt x="479696" y="915955"/>
                  <a:pt x="453693" y="943007"/>
                  <a:pt x="412831" y="942149"/>
                </a:cubicBezTo>
                <a:cubicBezTo>
                  <a:pt x="371969" y="941292"/>
                  <a:pt x="350442" y="913574"/>
                  <a:pt x="349965" y="858425"/>
                </a:cubicBezTo>
                <a:cubicBezTo>
                  <a:pt x="349299" y="782225"/>
                  <a:pt x="349965" y="706025"/>
                  <a:pt x="349965" y="630396"/>
                </a:cubicBezTo>
                <a:close/>
                <a:moveTo>
                  <a:pt x="481697" y="353600"/>
                </a:moveTo>
                <a:cubicBezTo>
                  <a:pt x="483315" y="325025"/>
                  <a:pt x="478077" y="302831"/>
                  <a:pt x="444454" y="305213"/>
                </a:cubicBezTo>
                <a:cubicBezTo>
                  <a:pt x="405782" y="307784"/>
                  <a:pt x="389113" y="289687"/>
                  <a:pt x="388923" y="252349"/>
                </a:cubicBezTo>
                <a:cubicBezTo>
                  <a:pt x="388923" y="218630"/>
                  <a:pt x="365300" y="216725"/>
                  <a:pt x="339583" y="216249"/>
                </a:cubicBezTo>
                <a:cubicBezTo>
                  <a:pt x="311008" y="215678"/>
                  <a:pt x="293292" y="224250"/>
                  <a:pt x="295196" y="256445"/>
                </a:cubicBezTo>
                <a:cubicBezTo>
                  <a:pt x="297387" y="290544"/>
                  <a:pt x="281004" y="306737"/>
                  <a:pt x="246905" y="304641"/>
                </a:cubicBezTo>
                <a:cubicBezTo>
                  <a:pt x="218330" y="303022"/>
                  <a:pt x="206615" y="316738"/>
                  <a:pt x="207090" y="344551"/>
                </a:cubicBezTo>
                <a:cubicBezTo>
                  <a:pt x="207567" y="372364"/>
                  <a:pt x="206043" y="397605"/>
                  <a:pt x="243476" y="398272"/>
                </a:cubicBezTo>
                <a:cubicBezTo>
                  <a:pt x="277194" y="398843"/>
                  <a:pt x="298340" y="411702"/>
                  <a:pt x="295483" y="449516"/>
                </a:cubicBezTo>
                <a:cubicBezTo>
                  <a:pt x="292720" y="484378"/>
                  <a:pt x="313199" y="491426"/>
                  <a:pt x="343108" y="491998"/>
                </a:cubicBezTo>
                <a:cubicBezTo>
                  <a:pt x="375016" y="492569"/>
                  <a:pt x="390733" y="481044"/>
                  <a:pt x="389590" y="448088"/>
                </a:cubicBezTo>
                <a:cubicBezTo>
                  <a:pt x="388447" y="415131"/>
                  <a:pt x="405972" y="397986"/>
                  <a:pt x="439119" y="398843"/>
                </a:cubicBezTo>
                <a:cubicBezTo>
                  <a:pt x="472267" y="399701"/>
                  <a:pt x="486078" y="384175"/>
                  <a:pt x="481697" y="353600"/>
                </a:cubicBezTo>
                <a:close/>
              </a:path>
            </a:pathLst>
          </a:custGeom>
          <a:solidFill>
            <a:srgbClr val="A6A6A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5" name="Forma libre: forma 104">
            <a:extLst>
              <a:ext uri="{FF2B5EF4-FFF2-40B4-BE49-F238E27FC236}">
                <a16:creationId xmlns:a16="http://schemas.microsoft.com/office/drawing/2014/main" id="{4DEAAA05-FA8D-4C21-8C66-E0AD8C3F4611}"/>
              </a:ext>
            </a:extLst>
          </p:cNvPr>
          <p:cNvSpPr/>
          <p:nvPr/>
        </p:nvSpPr>
        <p:spPr>
          <a:xfrm>
            <a:off x="7200573" y="5292821"/>
            <a:ext cx="451960" cy="464214"/>
          </a:xfrm>
          <a:custGeom>
            <a:avLst/>
            <a:gdLst>
              <a:gd name="connsiteX0" fmla="*/ 450498 w 451960"/>
              <a:gd name="connsiteY0" fmla="*/ 237433 h 464214"/>
              <a:gd name="connsiteX1" fmla="*/ 372108 w 451960"/>
              <a:gd name="connsiteY1" fmla="*/ 319729 h 464214"/>
              <a:gd name="connsiteX2" fmla="*/ 308196 w 451960"/>
              <a:gd name="connsiteY2" fmla="*/ 382594 h 464214"/>
              <a:gd name="connsiteX3" fmla="*/ 283049 w 451960"/>
              <a:gd name="connsiteY3" fmla="*/ 456032 h 464214"/>
              <a:gd name="connsiteX4" fmla="*/ 153033 w 451960"/>
              <a:gd name="connsiteY4" fmla="*/ 450412 h 464214"/>
              <a:gd name="connsiteX5" fmla="*/ 134649 w 451960"/>
              <a:gd name="connsiteY5" fmla="*/ 389642 h 464214"/>
              <a:gd name="connsiteX6" fmla="*/ 65213 w 451960"/>
              <a:gd name="connsiteY6" fmla="*/ 319729 h 464214"/>
              <a:gd name="connsiteX7" fmla="*/ -1462 w 451960"/>
              <a:gd name="connsiteY7" fmla="*/ 250197 h 464214"/>
              <a:gd name="connsiteX8" fmla="*/ -1462 w 451960"/>
              <a:gd name="connsiteY8" fmla="*/ 221622 h 464214"/>
              <a:gd name="connsiteX9" fmla="*/ 73309 w 451960"/>
              <a:gd name="connsiteY9" fmla="*/ 146183 h 464214"/>
              <a:gd name="connsiteX10" fmla="*/ 135601 w 451960"/>
              <a:gd name="connsiteY10" fmla="*/ 82842 h 464214"/>
              <a:gd name="connsiteX11" fmla="*/ 164176 w 451960"/>
              <a:gd name="connsiteY11" fmla="*/ 10167 h 464214"/>
              <a:gd name="connsiteX12" fmla="*/ 293908 w 451960"/>
              <a:gd name="connsiteY12" fmla="*/ 15501 h 464214"/>
              <a:gd name="connsiteX13" fmla="*/ 308576 w 451960"/>
              <a:gd name="connsiteY13" fmla="*/ 72651 h 464214"/>
              <a:gd name="connsiteX14" fmla="*/ 380299 w 451960"/>
              <a:gd name="connsiteY14" fmla="*/ 145612 h 464214"/>
              <a:gd name="connsiteX15" fmla="*/ 450498 w 451960"/>
              <a:gd name="connsiteY15" fmla="*/ 237433 h 464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1960" h="464214">
                <a:moveTo>
                  <a:pt x="450498" y="237433"/>
                </a:moveTo>
                <a:cubicBezTo>
                  <a:pt x="450498" y="316967"/>
                  <a:pt x="449069" y="318396"/>
                  <a:pt x="372108" y="319729"/>
                </a:cubicBezTo>
                <a:cubicBezTo>
                  <a:pt x="314958" y="320777"/>
                  <a:pt x="310481" y="326015"/>
                  <a:pt x="308196" y="382594"/>
                </a:cubicBezTo>
                <a:cubicBezTo>
                  <a:pt x="307147" y="409359"/>
                  <a:pt x="320482" y="447459"/>
                  <a:pt x="283049" y="456032"/>
                </a:cubicBezTo>
                <a:cubicBezTo>
                  <a:pt x="240758" y="465557"/>
                  <a:pt x="194180" y="471748"/>
                  <a:pt x="153033" y="450412"/>
                </a:cubicBezTo>
                <a:cubicBezTo>
                  <a:pt x="131125" y="438982"/>
                  <a:pt x="135507" y="411550"/>
                  <a:pt x="134649" y="389642"/>
                </a:cubicBezTo>
                <a:cubicBezTo>
                  <a:pt x="132077" y="320777"/>
                  <a:pt x="132268" y="320777"/>
                  <a:pt x="65213" y="319729"/>
                </a:cubicBezTo>
                <a:cubicBezTo>
                  <a:pt x="3585" y="318682"/>
                  <a:pt x="-1462" y="313633"/>
                  <a:pt x="-1462" y="250197"/>
                </a:cubicBezTo>
                <a:cubicBezTo>
                  <a:pt x="-1462" y="240672"/>
                  <a:pt x="-1462" y="231147"/>
                  <a:pt x="-1462" y="221622"/>
                </a:cubicBezTo>
                <a:cubicBezTo>
                  <a:pt x="-1462" y="149517"/>
                  <a:pt x="2157" y="143421"/>
                  <a:pt x="73309" y="146183"/>
                </a:cubicBezTo>
                <a:cubicBezTo>
                  <a:pt x="121981" y="147993"/>
                  <a:pt x="139221" y="130277"/>
                  <a:pt x="135601" y="82842"/>
                </a:cubicBezTo>
                <a:cubicBezTo>
                  <a:pt x="133506" y="55506"/>
                  <a:pt x="128744" y="19596"/>
                  <a:pt x="164176" y="10167"/>
                </a:cubicBezTo>
                <a:cubicBezTo>
                  <a:pt x="206754" y="-1168"/>
                  <a:pt x="252664" y="-5835"/>
                  <a:pt x="293908" y="15501"/>
                </a:cubicBezTo>
                <a:cubicBezTo>
                  <a:pt x="315149" y="26454"/>
                  <a:pt x="308196" y="52172"/>
                  <a:pt x="308576" y="72651"/>
                </a:cubicBezTo>
                <a:cubicBezTo>
                  <a:pt x="310100" y="144183"/>
                  <a:pt x="309909" y="144183"/>
                  <a:pt x="380299" y="145612"/>
                </a:cubicBezTo>
                <a:cubicBezTo>
                  <a:pt x="445831" y="146565"/>
                  <a:pt x="450498" y="152470"/>
                  <a:pt x="450498" y="237433"/>
                </a:cubicBezTo>
                <a:close/>
              </a:path>
            </a:pathLst>
          </a:custGeom>
          <a:solidFill>
            <a:srgbClr val="A6A6A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6" name="Forma libre: forma 105">
            <a:extLst>
              <a:ext uri="{FF2B5EF4-FFF2-40B4-BE49-F238E27FC236}">
                <a16:creationId xmlns:a16="http://schemas.microsoft.com/office/drawing/2014/main" id="{B5D3532A-727C-4FDC-A0AA-EF2C00B22140}"/>
              </a:ext>
            </a:extLst>
          </p:cNvPr>
          <p:cNvSpPr/>
          <p:nvPr/>
        </p:nvSpPr>
        <p:spPr>
          <a:xfrm>
            <a:off x="7065033" y="5594622"/>
            <a:ext cx="312722" cy="455347"/>
          </a:xfrm>
          <a:custGeom>
            <a:avLst/>
            <a:gdLst>
              <a:gd name="connsiteX0" fmla="*/ 136173 w 312722"/>
              <a:gd name="connsiteY0" fmla="*/ 203666 h 455347"/>
              <a:gd name="connsiteX1" fmla="*/ 141697 w 312722"/>
              <a:gd name="connsiteY1" fmla="*/ 147468 h 455347"/>
              <a:gd name="connsiteX2" fmla="*/ 192085 w 312722"/>
              <a:gd name="connsiteY2" fmla="*/ 171852 h 455347"/>
              <a:gd name="connsiteX3" fmla="*/ 239710 w 312722"/>
              <a:gd name="connsiteY3" fmla="*/ 218239 h 455347"/>
              <a:gd name="connsiteX4" fmla="*/ 308480 w 312722"/>
              <a:gd name="connsiteY4" fmla="*/ 422455 h 455347"/>
              <a:gd name="connsiteX5" fmla="*/ 281715 w 312722"/>
              <a:gd name="connsiteY5" fmla="*/ 455316 h 455347"/>
              <a:gd name="connsiteX6" fmla="*/ 181892 w 312722"/>
              <a:gd name="connsiteY6" fmla="*/ 455316 h 455347"/>
              <a:gd name="connsiteX7" fmla="*/ 157128 w 312722"/>
              <a:gd name="connsiteY7" fmla="*/ 433961 h 455347"/>
              <a:gd name="connsiteX8" fmla="*/ 157032 w 312722"/>
              <a:gd name="connsiteY8" fmla="*/ 431504 h 455347"/>
              <a:gd name="connsiteX9" fmla="*/ 90357 w 312722"/>
              <a:gd name="connsiteY9" fmla="*/ 322157 h 455347"/>
              <a:gd name="connsiteX10" fmla="*/ 6157 w 312722"/>
              <a:gd name="connsiteY10" fmla="*/ 75078 h 455347"/>
              <a:gd name="connsiteX11" fmla="*/ 9871 w 312722"/>
              <a:gd name="connsiteY11" fmla="*/ 36978 h 455347"/>
              <a:gd name="connsiteX12" fmla="*/ 32064 w 312722"/>
              <a:gd name="connsiteY12" fmla="*/ 688 h 455347"/>
              <a:gd name="connsiteX13" fmla="*/ 68735 w 312722"/>
              <a:gd name="connsiteY13" fmla="*/ 31930 h 455347"/>
              <a:gd name="connsiteX14" fmla="*/ 71975 w 312722"/>
              <a:gd name="connsiteY14" fmla="*/ 74316 h 455347"/>
              <a:gd name="connsiteX15" fmla="*/ 136173 w 312722"/>
              <a:gd name="connsiteY15" fmla="*/ 203666 h 455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2722" h="455347">
                <a:moveTo>
                  <a:pt x="136173" y="203666"/>
                </a:moveTo>
                <a:cubicBezTo>
                  <a:pt x="133315" y="183663"/>
                  <a:pt x="118361" y="160803"/>
                  <a:pt x="141697" y="147468"/>
                </a:cubicBezTo>
                <a:cubicBezTo>
                  <a:pt x="166462" y="133371"/>
                  <a:pt x="177607" y="159279"/>
                  <a:pt x="192085" y="171852"/>
                </a:cubicBezTo>
                <a:cubicBezTo>
                  <a:pt x="208754" y="186426"/>
                  <a:pt x="221803" y="205666"/>
                  <a:pt x="239710" y="218239"/>
                </a:cubicBezTo>
                <a:cubicBezTo>
                  <a:pt x="313147" y="269959"/>
                  <a:pt x="315910" y="344255"/>
                  <a:pt x="308480" y="422455"/>
                </a:cubicBezTo>
                <a:cubicBezTo>
                  <a:pt x="306956" y="439886"/>
                  <a:pt x="301813" y="454649"/>
                  <a:pt x="281715" y="455316"/>
                </a:cubicBezTo>
                <a:cubicBezTo>
                  <a:pt x="248473" y="456269"/>
                  <a:pt x="215040" y="455983"/>
                  <a:pt x="181892" y="455316"/>
                </a:cubicBezTo>
                <a:cubicBezTo>
                  <a:pt x="169129" y="456269"/>
                  <a:pt x="158080" y="446706"/>
                  <a:pt x="157128" y="433961"/>
                </a:cubicBezTo>
                <a:cubicBezTo>
                  <a:pt x="157032" y="433142"/>
                  <a:pt x="157032" y="432323"/>
                  <a:pt x="157032" y="431504"/>
                </a:cubicBezTo>
                <a:cubicBezTo>
                  <a:pt x="158366" y="380354"/>
                  <a:pt x="125981" y="347493"/>
                  <a:pt x="90357" y="322157"/>
                </a:cubicBezTo>
                <a:cubicBezTo>
                  <a:pt x="1775" y="258720"/>
                  <a:pt x="-13560" y="173852"/>
                  <a:pt x="6157" y="75078"/>
                </a:cubicBezTo>
                <a:cubicBezTo>
                  <a:pt x="8633" y="62696"/>
                  <a:pt x="8633" y="49837"/>
                  <a:pt x="9871" y="36978"/>
                </a:cubicBezTo>
                <a:cubicBezTo>
                  <a:pt x="11396" y="21262"/>
                  <a:pt x="10919" y="2212"/>
                  <a:pt x="32064" y="688"/>
                </a:cubicBezTo>
                <a:cubicBezTo>
                  <a:pt x="53211" y="-836"/>
                  <a:pt x="64068" y="14118"/>
                  <a:pt x="68735" y="31930"/>
                </a:cubicBezTo>
                <a:cubicBezTo>
                  <a:pt x="72355" y="45741"/>
                  <a:pt x="73498" y="60105"/>
                  <a:pt x="71975" y="74316"/>
                </a:cubicBezTo>
                <a:cubicBezTo>
                  <a:pt x="65306" y="131275"/>
                  <a:pt x="87881" y="172709"/>
                  <a:pt x="136173" y="203666"/>
                </a:cubicBezTo>
                <a:close/>
              </a:path>
            </a:pathLst>
          </a:custGeom>
          <a:solidFill>
            <a:srgbClr val="A6A6A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7" name="Forma libre: forma 106">
            <a:extLst>
              <a:ext uri="{FF2B5EF4-FFF2-40B4-BE49-F238E27FC236}">
                <a16:creationId xmlns:a16="http://schemas.microsoft.com/office/drawing/2014/main" id="{BD31819D-AD1F-4486-AF97-B44974519BC5}"/>
              </a:ext>
            </a:extLst>
          </p:cNvPr>
          <p:cNvSpPr/>
          <p:nvPr/>
        </p:nvSpPr>
        <p:spPr>
          <a:xfrm>
            <a:off x="7475333" y="5594320"/>
            <a:ext cx="312112" cy="456658"/>
          </a:xfrm>
          <a:custGeom>
            <a:avLst/>
            <a:gdLst>
              <a:gd name="connsiteX0" fmla="*/ 119731 w 312112"/>
              <a:gd name="connsiteY0" fmla="*/ 252545 h 456658"/>
              <a:gd name="connsiteX1" fmla="*/ 232222 w 312112"/>
              <a:gd name="connsiteY1" fmla="*/ 67950 h 456658"/>
              <a:gd name="connsiteX2" fmla="*/ 237746 w 312112"/>
              <a:gd name="connsiteY2" fmla="*/ 35375 h 456658"/>
              <a:gd name="connsiteX3" fmla="*/ 276989 w 312112"/>
              <a:gd name="connsiteY3" fmla="*/ 895 h 456658"/>
              <a:gd name="connsiteX4" fmla="*/ 299087 w 312112"/>
              <a:gd name="connsiteY4" fmla="*/ 42709 h 456658"/>
              <a:gd name="connsiteX5" fmla="*/ 299087 w 312112"/>
              <a:gd name="connsiteY5" fmla="*/ 47472 h 456658"/>
              <a:gd name="connsiteX6" fmla="*/ 189931 w 312112"/>
              <a:gd name="connsiteY6" fmla="*/ 349509 h 456658"/>
              <a:gd name="connsiteX7" fmla="*/ 152878 w 312112"/>
              <a:gd name="connsiteY7" fmla="*/ 423614 h 456658"/>
              <a:gd name="connsiteX8" fmla="*/ 115921 w 312112"/>
              <a:gd name="connsiteY8" fmla="*/ 456856 h 456658"/>
              <a:gd name="connsiteX9" fmla="*/ -1140 w 312112"/>
              <a:gd name="connsiteY9" fmla="*/ 350367 h 456658"/>
              <a:gd name="connsiteX10" fmla="*/ 42770 w 312112"/>
              <a:gd name="connsiteY10" fmla="*/ 244925 h 456658"/>
              <a:gd name="connsiteX11" fmla="*/ 127352 w 312112"/>
              <a:gd name="connsiteY11" fmla="*/ 161200 h 456658"/>
              <a:gd name="connsiteX12" fmla="*/ 167928 w 312112"/>
              <a:gd name="connsiteY12" fmla="*/ 149484 h 456658"/>
              <a:gd name="connsiteX13" fmla="*/ 169261 w 312112"/>
              <a:gd name="connsiteY13" fmla="*/ 196538 h 456658"/>
              <a:gd name="connsiteX14" fmla="*/ 119731 w 312112"/>
              <a:gd name="connsiteY14" fmla="*/ 252545 h 45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2112" h="456658">
                <a:moveTo>
                  <a:pt x="119731" y="252545"/>
                </a:moveTo>
                <a:cubicBezTo>
                  <a:pt x="176881" y="202825"/>
                  <a:pt x="247938" y="161962"/>
                  <a:pt x="232222" y="67950"/>
                </a:cubicBezTo>
                <a:cubicBezTo>
                  <a:pt x="231555" y="56816"/>
                  <a:pt x="233461" y="45671"/>
                  <a:pt x="237746" y="35375"/>
                </a:cubicBezTo>
                <a:cubicBezTo>
                  <a:pt x="244033" y="16325"/>
                  <a:pt x="254224" y="-2058"/>
                  <a:pt x="276989" y="895"/>
                </a:cubicBezTo>
                <a:cubicBezTo>
                  <a:pt x="299754" y="3847"/>
                  <a:pt x="297278" y="25659"/>
                  <a:pt x="299087" y="42709"/>
                </a:cubicBezTo>
                <a:cubicBezTo>
                  <a:pt x="298991" y="44300"/>
                  <a:pt x="298991" y="45891"/>
                  <a:pt x="299087" y="47472"/>
                </a:cubicBezTo>
                <a:cubicBezTo>
                  <a:pt x="331092" y="172916"/>
                  <a:pt x="297278" y="273976"/>
                  <a:pt x="189931" y="349509"/>
                </a:cubicBezTo>
                <a:cubicBezTo>
                  <a:pt x="166213" y="366655"/>
                  <a:pt x="152307" y="394334"/>
                  <a:pt x="152878" y="423614"/>
                </a:cubicBezTo>
                <a:cubicBezTo>
                  <a:pt x="152212" y="446950"/>
                  <a:pt x="139163" y="456761"/>
                  <a:pt x="115921" y="456856"/>
                </a:cubicBezTo>
                <a:cubicBezTo>
                  <a:pt x="-24191" y="457332"/>
                  <a:pt x="3622" y="467048"/>
                  <a:pt x="-1140" y="350367"/>
                </a:cubicBezTo>
                <a:cubicBezTo>
                  <a:pt x="-3998" y="310257"/>
                  <a:pt x="12289" y="271157"/>
                  <a:pt x="42770" y="244925"/>
                </a:cubicBezTo>
                <a:cubicBezTo>
                  <a:pt x="72011" y="218160"/>
                  <a:pt x="98966" y="188918"/>
                  <a:pt x="127352" y="161200"/>
                </a:cubicBezTo>
                <a:cubicBezTo>
                  <a:pt x="138591" y="150151"/>
                  <a:pt x="151260" y="135768"/>
                  <a:pt x="167928" y="149484"/>
                </a:cubicBezTo>
                <a:cubicBezTo>
                  <a:pt x="184597" y="163200"/>
                  <a:pt x="180501" y="181870"/>
                  <a:pt x="169261" y="196538"/>
                </a:cubicBezTo>
                <a:cubicBezTo>
                  <a:pt x="154498" y="216350"/>
                  <a:pt x="136496" y="233971"/>
                  <a:pt x="119731" y="252545"/>
                </a:cubicBezTo>
                <a:close/>
              </a:path>
            </a:pathLst>
          </a:custGeom>
          <a:solidFill>
            <a:srgbClr val="A6A6A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8" name="Forma libre: forma 107">
            <a:extLst>
              <a:ext uri="{FF2B5EF4-FFF2-40B4-BE49-F238E27FC236}">
                <a16:creationId xmlns:a16="http://schemas.microsoft.com/office/drawing/2014/main" id="{3AF03C8D-7F05-4BDB-99D1-F1CC640E8AF0}"/>
              </a:ext>
            </a:extLst>
          </p:cNvPr>
          <p:cNvSpPr/>
          <p:nvPr/>
        </p:nvSpPr>
        <p:spPr>
          <a:xfrm>
            <a:off x="8549662" y="5043524"/>
            <a:ext cx="214410" cy="215015"/>
          </a:xfrm>
          <a:custGeom>
            <a:avLst/>
            <a:gdLst>
              <a:gd name="connsiteX0" fmla="*/ 212915 w 214410"/>
              <a:gd name="connsiteY0" fmla="*/ 110035 h 215015"/>
              <a:gd name="connsiteX1" fmla="*/ 101282 w 214410"/>
              <a:gd name="connsiteY1" fmla="*/ 215572 h 215015"/>
              <a:gd name="connsiteX2" fmla="*/ -1397 w 214410"/>
              <a:gd name="connsiteY2" fmla="*/ 105368 h 215015"/>
              <a:gd name="connsiteX3" fmla="*/ 111475 w 214410"/>
              <a:gd name="connsiteY3" fmla="*/ 593 h 215015"/>
              <a:gd name="connsiteX4" fmla="*/ 212915 w 214410"/>
              <a:gd name="connsiteY4" fmla="*/ 110035 h 21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410" h="215015">
                <a:moveTo>
                  <a:pt x="212915" y="110035"/>
                </a:moveTo>
                <a:cubicBezTo>
                  <a:pt x="210820" y="169805"/>
                  <a:pt x="161100" y="216810"/>
                  <a:pt x="101282" y="215572"/>
                </a:cubicBezTo>
                <a:cubicBezTo>
                  <a:pt x="45371" y="212810"/>
                  <a:pt x="-3493" y="160423"/>
                  <a:pt x="-1397" y="105368"/>
                </a:cubicBezTo>
                <a:cubicBezTo>
                  <a:pt x="2127" y="45884"/>
                  <a:pt x="51848" y="-274"/>
                  <a:pt x="111475" y="593"/>
                </a:cubicBezTo>
                <a:cubicBezTo>
                  <a:pt x="169386" y="3565"/>
                  <a:pt x="214344" y="52095"/>
                  <a:pt x="212915" y="110035"/>
                </a:cubicBezTo>
                <a:close/>
              </a:path>
            </a:pathLst>
          </a:custGeom>
          <a:solidFill>
            <a:srgbClr val="A6A6A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09" name="Forma libre: forma 108">
            <a:extLst>
              <a:ext uri="{FF2B5EF4-FFF2-40B4-BE49-F238E27FC236}">
                <a16:creationId xmlns:a16="http://schemas.microsoft.com/office/drawing/2014/main" id="{4A96374F-6E77-45AA-AB99-DBEFBED8A46B}"/>
              </a:ext>
            </a:extLst>
          </p:cNvPr>
          <p:cNvSpPr/>
          <p:nvPr/>
        </p:nvSpPr>
        <p:spPr>
          <a:xfrm>
            <a:off x="7448699" y="6066298"/>
            <a:ext cx="203268" cy="109417"/>
          </a:xfrm>
          <a:custGeom>
            <a:avLst/>
            <a:gdLst>
              <a:gd name="connsiteX0" fmla="*/ 103313 w 203268"/>
              <a:gd name="connsiteY0" fmla="*/ 109084 h 109417"/>
              <a:gd name="connsiteX1" fmla="*/ 55688 w 203268"/>
              <a:gd name="connsiteY1" fmla="*/ 109084 h 109417"/>
              <a:gd name="connsiteX2" fmla="*/ -1462 w 203268"/>
              <a:gd name="connsiteY2" fmla="*/ 59078 h 109417"/>
              <a:gd name="connsiteX3" fmla="*/ 53783 w 203268"/>
              <a:gd name="connsiteY3" fmla="*/ 784 h 109417"/>
              <a:gd name="connsiteX4" fmla="*/ 138936 w 203268"/>
              <a:gd name="connsiteY4" fmla="*/ 784 h 109417"/>
              <a:gd name="connsiteX5" fmla="*/ 201801 w 203268"/>
              <a:gd name="connsiteY5" fmla="*/ 55172 h 109417"/>
              <a:gd name="connsiteX6" fmla="*/ 140460 w 203268"/>
              <a:gd name="connsiteY6" fmla="*/ 109370 h 109417"/>
              <a:gd name="connsiteX7" fmla="*/ 103313 w 203268"/>
              <a:gd name="connsiteY7" fmla="*/ 109084 h 109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268" h="109417">
                <a:moveTo>
                  <a:pt x="103313" y="109084"/>
                </a:moveTo>
                <a:cubicBezTo>
                  <a:pt x="87596" y="109084"/>
                  <a:pt x="71690" y="108131"/>
                  <a:pt x="55688" y="109084"/>
                </a:cubicBezTo>
                <a:cubicBezTo>
                  <a:pt x="19398" y="111656"/>
                  <a:pt x="-890" y="99559"/>
                  <a:pt x="-1462" y="59078"/>
                </a:cubicBezTo>
                <a:cubicBezTo>
                  <a:pt x="-1462" y="20121"/>
                  <a:pt x="12634" y="-644"/>
                  <a:pt x="53783" y="784"/>
                </a:cubicBezTo>
                <a:cubicBezTo>
                  <a:pt x="82358" y="1737"/>
                  <a:pt x="110933" y="1832"/>
                  <a:pt x="138936" y="784"/>
                </a:cubicBezTo>
                <a:cubicBezTo>
                  <a:pt x="177894" y="-1025"/>
                  <a:pt x="201421" y="8595"/>
                  <a:pt x="201801" y="55172"/>
                </a:cubicBezTo>
                <a:cubicBezTo>
                  <a:pt x="202182" y="101750"/>
                  <a:pt x="180370" y="112989"/>
                  <a:pt x="140460" y="109370"/>
                </a:cubicBezTo>
                <a:cubicBezTo>
                  <a:pt x="128649" y="108227"/>
                  <a:pt x="115982" y="109179"/>
                  <a:pt x="103313" y="109084"/>
                </a:cubicBezTo>
                <a:close/>
              </a:path>
            </a:pathLst>
          </a:custGeom>
          <a:solidFill>
            <a:srgbClr val="A6A6A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10" name="Forma libre: forma 109">
            <a:extLst>
              <a:ext uri="{FF2B5EF4-FFF2-40B4-BE49-F238E27FC236}">
                <a16:creationId xmlns:a16="http://schemas.microsoft.com/office/drawing/2014/main" id="{3702B84E-5F87-4408-B045-2210163E47B2}"/>
              </a:ext>
            </a:extLst>
          </p:cNvPr>
          <p:cNvSpPr/>
          <p:nvPr/>
        </p:nvSpPr>
        <p:spPr>
          <a:xfrm>
            <a:off x="7199048" y="6066072"/>
            <a:ext cx="202989" cy="109229"/>
          </a:xfrm>
          <a:custGeom>
            <a:avLst/>
            <a:gdLst>
              <a:gd name="connsiteX0" fmla="*/ 100076 w 202989"/>
              <a:gd name="connsiteY0" fmla="*/ 109310 h 109229"/>
              <a:gd name="connsiteX1" fmla="*/ 61976 w 202989"/>
              <a:gd name="connsiteY1" fmla="*/ 109310 h 109229"/>
              <a:gd name="connsiteX2" fmla="*/ -1461 w 202989"/>
              <a:gd name="connsiteY2" fmla="*/ 57304 h 109229"/>
              <a:gd name="connsiteX3" fmla="*/ 63880 w 202989"/>
              <a:gd name="connsiteY3" fmla="*/ 821 h 109229"/>
              <a:gd name="connsiteX4" fmla="*/ 144366 w 202989"/>
              <a:gd name="connsiteY4" fmla="*/ 821 h 109229"/>
              <a:gd name="connsiteX5" fmla="*/ 201516 w 202989"/>
              <a:gd name="connsiteY5" fmla="*/ 57113 h 109229"/>
              <a:gd name="connsiteX6" fmla="*/ 142175 w 202989"/>
              <a:gd name="connsiteY6" fmla="*/ 109120 h 109229"/>
              <a:gd name="connsiteX7" fmla="*/ 100076 w 202989"/>
              <a:gd name="connsiteY7" fmla="*/ 109310 h 10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2989" h="109229">
                <a:moveTo>
                  <a:pt x="100076" y="109310"/>
                </a:moveTo>
                <a:cubicBezTo>
                  <a:pt x="87502" y="109310"/>
                  <a:pt x="74834" y="108644"/>
                  <a:pt x="61976" y="109310"/>
                </a:cubicBezTo>
                <a:cubicBezTo>
                  <a:pt x="24351" y="111882"/>
                  <a:pt x="-1271" y="105977"/>
                  <a:pt x="-1461" y="57304"/>
                </a:cubicBezTo>
                <a:cubicBezTo>
                  <a:pt x="-1652" y="8631"/>
                  <a:pt x="23494" y="-1180"/>
                  <a:pt x="63880" y="821"/>
                </a:cubicBezTo>
                <a:cubicBezTo>
                  <a:pt x="90646" y="2154"/>
                  <a:pt x="117601" y="2059"/>
                  <a:pt x="144366" y="821"/>
                </a:cubicBezTo>
                <a:cubicBezTo>
                  <a:pt x="184181" y="-799"/>
                  <a:pt x="201516" y="16918"/>
                  <a:pt x="201516" y="57113"/>
                </a:cubicBezTo>
                <a:cubicBezTo>
                  <a:pt x="202088" y="100357"/>
                  <a:pt x="180275" y="112263"/>
                  <a:pt x="142175" y="109120"/>
                </a:cubicBezTo>
                <a:cubicBezTo>
                  <a:pt x="128174" y="108358"/>
                  <a:pt x="114268" y="109310"/>
                  <a:pt x="100076" y="109310"/>
                </a:cubicBezTo>
                <a:close/>
              </a:path>
            </a:pathLst>
          </a:custGeom>
          <a:solidFill>
            <a:srgbClr val="A6A6A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s-ES">
              <a:cs typeface="B Nazanin" panose="00000700000000000000" pitchFamily="2" charset="-78"/>
            </a:endParaRPr>
          </a:p>
        </p:txBody>
      </p:sp>
      <p:pic>
        <p:nvPicPr>
          <p:cNvPr id="112" name="Gráfico 111">
            <a:extLst>
              <a:ext uri="{FF2B5EF4-FFF2-40B4-BE49-F238E27FC236}">
                <a16:creationId xmlns:a16="http://schemas.microsoft.com/office/drawing/2014/main" id="{3BA2A950-DA5F-4F0E-84ED-BEE75F18DF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92644" y="5151031"/>
            <a:ext cx="1161479" cy="1161479"/>
          </a:xfrm>
          <a:prstGeom prst="rect">
            <a:avLst/>
          </a:prstGeom>
        </p:spPr>
      </p:pic>
      <p:pic>
        <p:nvPicPr>
          <p:cNvPr id="114" name="Gráfico 113">
            <a:extLst>
              <a:ext uri="{FF2B5EF4-FFF2-40B4-BE49-F238E27FC236}">
                <a16:creationId xmlns:a16="http://schemas.microsoft.com/office/drawing/2014/main" id="{6EAB9FBE-136A-4846-ADAB-EE4B1A306CB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860248" y="5304263"/>
            <a:ext cx="904875" cy="847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49859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5">
            <a:extLst>
              <a:ext uri="{FF2B5EF4-FFF2-40B4-BE49-F238E27FC236}">
                <a16:creationId xmlns:a16="http://schemas.microsoft.com/office/drawing/2014/main" id="{1743B725-A502-49F8-9E82-0DC754DDF5DB}"/>
              </a:ext>
            </a:extLst>
          </p:cNvPr>
          <p:cNvSpPr/>
          <p:nvPr/>
        </p:nvSpPr>
        <p:spPr>
          <a:xfrm>
            <a:off x="6112069" y="1492154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C4A6BB57-1272-43D9-B1D7-228D437C23FA}"/>
              </a:ext>
            </a:extLst>
          </p:cNvPr>
          <p:cNvSpPr/>
          <p:nvPr/>
        </p:nvSpPr>
        <p:spPr>
          <a:xfrm>
            <a:off x="5273321" y="1562685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002CE884-3A73-4130-810A-3247F15E2B28}"/>
              </a:ext>
            </a:extLst>
          </p:cNvPr>
          <p:cNvSpPr/>
          <p:nvPr/>
        </p:nvSpPr>
        <p:spPr>
          <a:xfrm>
            <a:off x="6114153" y="4520208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06A5BC52-1D71-4A17-8A1F-E35A34001DCF}"/>
              </a:ext>
            </a:extLst>
          </p:cNvPr>
          <p:cNvSpPr/>
          <p:nvPr/>
        </p:nvSpPr>
        <p:spPr>
          <a:xfrm rot="18900010">
            <a:off x="9585734" y="3654565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74819958-C3B9-49D9-BA77-578B28CB09A1}"/>
              </a:ext>
            </a:extLst>
          </p:cNvPr>
          <p:cNvSpPr/>
          <p:nvPr/>
        </p:nvSpPr>
        <p:spPr>
          <a:xfrm flipH="1">
            <a:off x="5267029" y="4641908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11BCAC97-4A28-41CF-A0F5-DEBE556BC6DF}"/>
              </a:ext>
            </a:extLst>
          </p:cNvPr>
          <p:cNvSpPr/>
          <p:nvPr/>
        </p:nvSpPr>
        <p:spPr>
          <a:xfrm>
            <a:off x="7745407" y="3642506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A6A9179B-165F-4D1D-B9DE-00D193F02842}"/>
              </a:ext>
            </a:extLst>
          </p:cNvPr>
          <p:cNvSpPr/>
          <p:nvPr/>
        </p:nvSpPr>
        <p:spPr>
          <a:xfrm>
            <a:off x="11063703" y="3600578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6647CEE4-C86B-45FA-8C1F-8AFD5457C8C5}"/>
              </a:ext>
            </a:extLst>
          </p:cNvPr>
          <p:cNvSpPr/>
          <p:nvPr/>
        </p:nvSpPr>
        <p:spPr>
          <a:xfrm>
            <a:off x="6950830" y="1518721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351A96EE-C12F-444D-B11B-BF07B8925CC3}"/>
              </a:ext>
            </a:extLst>
          </p:cNvPr>
          <p:cNvSpPr/>
          <p:nvPr/>
        </p:nvSpPr>
        <p:spPr>
          <a:xfrm rot="5400013">
            <a:off x="7737689" y="1518722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8CC58914-4FDC-47C4-81A8-4FE6E61ADAB3}"/>
              </a:ext>
            </a:extLst>
          </p:cNvPr>
          <p:cNvSpPr/>
          <p:nvPr/>
        </p:nvSpPr>
        <p:spPr>
          <a:xfrm>
            <a:off x="6809940" y="4618987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31F6823A-31F4-4D14-9487-331D82AE82E1}"/>
              </a:ext>
            </a:extLst>
          </p:cNvPr>
          <p:cNvSpPr/>
          <p:nvPr/>
        </p:nvSpPr>
        <p:spPr>
          <a:xfrm rot="16200004">
            <a:off x="8525353" y="1470611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6FEEF766-CE36-4D5B-BA13-DDA5133F7B95}"/>
              </a:ext>
            </a:extLst>
          </p:cNvPr>
          <p:cNvSpPr/>
          <p:nvPr/>
        </p:nvSpPr>
        <p:spPr>
          <a:xfrm>
            <a:off x="9408554" y="1424306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07D67481-E13C-4A04-AD52-E37986321756}"/>
              </a:ext>
            </a:extLst>
          </p:cNvPr>
          <p:cNvSpPr/>
          <p:nvPr/>
        </p:nvSpPr>
        <p:spPr>
          <a:xfrm>
            <a:off x="7705746" y="4600957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0B6CB8DF-6A9D-477E-B0B2-7F392DAE798D}"/>
              </a:ext>
            </a:extLst>
          </p:cNvPr>
          <p:cNvSpPr/>
          <p:nvPr/>
        </p:nvSpPr>
        <p:spPr>
          <a:xfrm rot="20700014">
            <a:off x="6137527" y="3634218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03BA3DC4-AF2C-4A31-B1D4-C2DF494E2F2B}"/>
              </a:ext>
            </a:extLst>
          </p:cNvPr>
          <p:cNvSpPr/>
          <p:nvPr/>
        </p:nvSpPr>
        <p:spPr>
          <a:xfrm>
            <a:off x="4401178" y="3545251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EAB34890-BCF4-442D-BC52-06EBF73104AF}"/>
              </a:ext>
            </a:extLst>
          </p:cNvPr>
          <p:cNvSpPr/>
          <p:nvPr/>
        </p:nvSpPr>
        <p:spPr>
          <a:xfrm>
            <a:off x="4376244" y="4613428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D57FDC56-580F-4CB6-8965-C14C2542E8F1}"/>
              </a:ext>
            </a:extLst>
          </p:cNvPr>
          <p:cNvSpPr/>
          <p:nvPr/>
        </p:nvSpPr>
        <p:spPr>
          <a:xfrm rot="18805987">
            <a:off x="10126703" y="1539356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488B5975-FEB1-47F4-9576-8078EE1B99D8}"/>
              </a:ext>
            </a:extLst>
          </p:cNvPr>
          <p:cNvSpPr/>
          <p:nvPr/>
        </p:nvSpPr>
        <p:spPr>
          <a:xfrm>
            <a:off x="10932822" y="1539423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FC8D4B39-D378-4ED4-8F90-7A951A2ABF10}"/>
              </a:ext>
            </a:extLst>
          </p:cNvPr>
          <p:cNvSpPr/>
          <p:nvPr/>
        </p:nvSpPr>
        <p:spPr>
          <a:xfrm>
            <a:off x="9363481" y="457802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F0CF3C35-7E1D-4998-B9E6-7FF619B02E97}"/>
              </a:ext>
            </a:extLst>
          </p:cNvPr>
          <p:cNvSpPr/>
          <p:nvPr/>
        </p:nvSpPr>
        <p:spPr>
          <a:xfrm>
            <a:off x="8488437" y="457802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1F7D2053-D048-4E35-B562-F2CD53905801}"/>
              </a:ext>
            </a:extLst>
          </p:cNvPr>
          <p:cNvSpPr/>
          <p:nvPr/>
        </p:nvSpPr>
        <p:spPr>
          <a:xfrm>
            <a:off x="10238513" y="457802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F7CB508A-A72C-46F2-8016-02408490C89D}"/>
              </a:ext>
            </a:extLst>
          </p:cNvPr>
          <p:cNvSpPr/>
          <p:nvPr/>
        </p:nvSpPr>
        <p:spPr>
          <a:xfrm>
            <a:off x="11113557" y="457802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chemeClr val="bg1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F9411BB8-D8C3-4D42-8B9C-4507E547A1F4}"/>
              </a:ext>
            </a:extLst>
          </p:cNvPr>
          <p:cNvSpPr/>
          <p:nvPr/>
        </p:nvSpPr>
        <p:spPr>
          <a:xfrm>
            <a:off x="4351191" y="1478779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1D4945E6-A432-4084-A1BF-A71589B37C59}"/>
              </a:ext>
            </a:extLst>
          </p:cNvPr>
          <p:cNvGrpSpPr/>
          <p:nvPr/>
        </p:nvGrpSpPr>
        <p:grpSpPr>
          <a:xfrm>
            <a:off x="9367808" y="5419905"/>
            <a:ext cx="404152" cy="560233"/>
            <a:chOff x="7025856" y="4064928"/>
            <a:chExt cx="303114" cy="420175"/>
          </a:xfrm>
          <a:solidFill>
            <a:schemeClr val="bg1"/>
          </a:solidFill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51233BF7-75C0-4DDA-90FC-32B113592C93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AE7C30B1-08CD-4280-BEF0-EC18B961D88B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7FBC4B3C-BDE8-4212-8ACA-316751F2C84A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FD6562AE-5D1C-44AE-8D36-CE2B6F20E475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ADB1A3FB-8187-44A0-AF50-48BAB2B749CC}"/>
              </a:ext>
            </a:extLst>
          </p:cNvPr>
          <p:cNvGrpSpPr/>
          <p:nvPr/>
        </p:nvGrpSpPr>
        <p:grpSpPr>
          <a:xfrm>
            <a:off x="4313797" y="2400898"/>
            <a:ext cx="644200" cy="641017"/>
            <a:chOff x="3235348" y="1800673"/>
            <a:chExt cx="483150" cy="480763"/>
          </a:xfrm>
          <a:solidFill>
            <a:schemeClr val="bg1"/>
          </a:solidFill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F16C4116-448E-4054-B3EB-30E24AED0DED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A975731C-DF87-4766-BC0C-5C070BD83DF5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F6D7388E-0C1E-4660-8812-672C590BB94B}"/>
              </a:ext>
            </a:extLst>
          </p:cNvPr>
          <p:cNvGrpSpPr/>
          <p:nvPr/>
        </p:nvGrpSpPr>
        <p:grpSpPr>
          <a:xfrm>
            <a:off x="4399886" y="5618927"/>
            <a:ext cx="495396" cy="442068"/>
            <a:chOff x="3299914" y="4214195"/>
            <a:chExt cx="371547" cy="331551"/>
          </a:xfrm>
          <a:solidFill>
            <a:schemeClr val="bg1"/>
          </a:solidFill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CA834BA5-4498-4D5D-A913-5094C68A0F6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DDAE0DD0-5AAB-4E47-97BE-480FB69D17C3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225A8BD4-10BC-4EF2-A4C6-750153FA0EAF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16255A17-E797-4B5C-BFE1-2ABA1A44701E}"/>
              </a:ext>
            </a:extLst>
          </p:cNvPr>
          <p:cNvGrpSpPr/>
          <p:nvPr/>
        </p:nvGrpSpPr>
        <p:grpSpPr>
          <a:xfrm>
            <a:off x="8432705" y="5501968"/>
            <a:ext cx="496544" cy="485827"/>
            <a:chOff x="6324529" y="4126476"/>
            <a:chExt cx="372408" cy="364370"/>
          </a:xfrm>
          <a:solidFill>
            <a:schemeClr val="bg1"/>
          </a:solidFill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B144E762-3467-4129-8413-EB64D3444B26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1EBD18A2-0AF9-4747-9E04-30C42F507BE4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E4349D19-F348-4B78-BE18-DA4D8406C21F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91F3326A-CEA2-4F46-AE5B-925EBFDAE1F4}"/>
              </a:ext>
            </a:extLst>
          </p:cNvPr>
          <p:cNvGrpSpPr/>
          <p:nvPr/>
        </p:nvGrpSpPr>
        <p:grpSpPr>
          <a:xfrm>
            <a:off x="5285561" y="5542727"/>
            <a:ext cx="469684" cy="475695"/>
            <a:chOff x="3964170" y="4157045"/>
            <a:chExt cx="352263" cy="356771"/>
          </a:xfrm>
          <a:solidFill>
            <a:schemeClr val="bg1"/>
          </a:solidFill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3F3DD3DC-751D-4AFD-B2F2-33AA2B4B6B00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F672EE85-3436-46EA-93EB-C1EF3BA8A3B7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EA2358C5-8F3D-41B7-ACEF-13BF7EB89F58}"/>
              </a:ext>
            </a:extLst>
          </p:cNvPr>
          <p:cNvGrpSpPr/>
          <p:nvPr/>
        </p:nvGrpSpPr>
        <p:grpSpPr>
          <a:xfrm>
            <a:off x="10221236" y="5564685"/>
            <a:ext cx="486936" cy="443569"/>
            <a:chOff x="7665927" y="4173513"/>
            <a:chExt cx="365202" cy="332677"/>
          </a:xfrm>
          <a:solidFill>
            <a:schemeClr val="bg1"/>
          </a:solidFill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BEDFA796-D037-4852-9114-8C380BEF4516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48EAE996-B8E7-4ACF-BB15-D8F1357EF710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4ED50783-AE71-4A36-8955-BE6AD2E73D1F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24FA82EA-1B09-4FC6-9E03-EB91531496B9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164846A8-C447-4B70-9F9A-4DFFD7524EA2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F78AEA5A-43DD-4E9D-A875-5254BA19B6D1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C1CD10A8-644A-4E3E-9EFB-DBB442134718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1D9496A2-4C54-465F-8A5E-1B8124ADA3E9}"/>
              </a:ext>
            </a:extLst>
          </p:cNvPr>
          <p:cNvSpPr/>
          <p:nvPr/>
        </p:nvSpPr>
        <p:spPr>
          <a:xfrm>
            <a:off x="6077469" y="5543604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6983F0D9-DA14-4CF9-849E-0FB4CCAF1186}"/>
              </a:ext>
            </a:extLst>
          </p:cNvPr>
          <p:cNvGrpSpPr/>
          <p:nvPr/>
        </p:nvGrpSpPr>
        <p:grpSpPr>
          <a:xfrm>
            <a:off x="11105266" y="5521086"/>
            <a:ext cx="476109" cy="484535"/>
            <a:chOff x="8328949" y="4140814"/>
            <a:chExt cx="357082" cy="363401"/>
          </a:xfrm>
          <a:solidFill>
            <a:schemeClr val="bg1"/>
          </a:solidFill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C4B813A2-F4B9-4BF1-9866-E9F3CBFD720A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B4BD21E0-60B8-4BAE-AD57-21DA89FEDBA1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3B41CEDA-BD3D-49F3-A461-DDAA17C8F2D1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730372DB-C8B9-44C2-8401-F9966C14DF41}"/>
              </a:ext>
            </a:extLst>
          </p:cNvPr>
          <p:cNvGrpSpPr/>
          <p:nvPr/>
        </p:nvGrpSpPr>
        <p:grpSpPr>
          <a:xfrm>
            <a:off x="6835005" y="5544799"/>
            <a:ext cx="486936" cy="484533"/>
            <a:chOff x="5126254" y="4158599"/>
            <a:chExt cx="365202" cy="363400"/>
          </a:xfrm>
          <a:solidFill>
            <a:schemeClr val="bg1"/>
          </a:solidFill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3BFCF46F-9794-4E2B-A2BA-B90163D8C0C7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C0DA6EB6-04BF-42DB-8E37-21A629495EC3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F4D4F96D-23F1-420E-B090-F84FE7ACA293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974D5C2F-C63A-457E-8403-BDF84561AD03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01F99C42-E474-4474-B5BC-E7D2D1FD2229}"/>
              </a:ext>
            </a:extLst>
          </p:cNvPr>
          <p:cNvGrpSpPr/>
          <p:nvPr/>
        </p:nvGrpSpPr>
        <p:grpSpPr>
          <a:xfrm>
            <a:off x="7644055" y="5591324"/>
            <a:ext cx="483339" cy="378488"/>
            <a:chOff x="5733041" y="4193493"/>
            <a:chExt cx="362504" cy="283866"/>
          </a:xfrm>
          <a:solidFill>
            <a:schemeClr val="bg1"/>
          </a:solidFill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73DA37DE-7533-4F5A-9B61-B02C075B90DC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916C2064-5C9A-450E-89B4-5BCC974EA6B6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E39EC8AB-5670-4CA1-A364-38ADE1C938A4}"/>
              </a:ext>
            </a:extLst>
          </p:cNvPr>
          <p:cNvGrpSpPr/>
          <p:nvPr/>
        </p:nvGrpSpPr>
        <p:grpSpPr>
          <a:xfrm>
            <a:off x="5231490" y="2522329"/>
            <a:ext cx="480669" cy="552955"/>
            <a:chOff x="3923617" y="1891747"/>
            <a:chExt cx="360502" cy="414716"/>
          </a:xfrm>
          <a:solidFill>
            <a:schemeClr val="bg1"/>
          </a:solidFill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F0E9F4BC-6F03-434A-A015-EE24517490DC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0137F41E-87B6-4FF3-A508-8C6A890ED92F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7E0B2B21-D6C7-4B84-B439-B4D658BEA836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A157C88A-EA9C-4E75-A807-56AE22AF640B}"/>
              </a:ext>
            </a:extLst>
          </p:cNvPr>
          <p:cNvGrpSpPr/>
          <p:nvPr/>
        </p:nvGrpSpPr>
        <p:grpSpPr>
          <a:xfrm>
            <a:off x="9324637" y="2518245"/>
            <a:ext cx="554833" cy="553467"/>
            <a:chOff x="6993477" y="1888684"/>
            <a:chExt cx="416125" cy="415100"/>
          </a:xfrm>
          <a:solidFill>
            <a:schemeClr val="bg1"/>
          </a:solidFill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6F429ECF-5AC9-4902-80C3-7AB32D225FDD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B1FB424D-0992-4096-A0D6-616DEED3D635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ACB02C3B-96DD-4A48-8922-1F899E6F4D7E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50371C52-1BBB-4C18-A604-61691EADFA16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EC574187-7581-4CBB-A28D-AB66B802170A}"/>
              </a:ext>
            </a:extLst>
          </p:cNvPr>
          <p:cNvGrpSpPr/>
          <p:nvPr/>
        </p:nvGrpSpPr>
        <p:grpSpPr>
          <a:xfrm>
            <a:off x="6093086" y="2522329"/>
            <a:ext cx="640957" cy="553467"/>
            <a:chOff x="4569814" y="1891747"/>
            <a:chExt cx="480718" cy="415100"/>
          </a:xfrm>
          <a:solidFill>
            <a:schemeClr val="bg1"/>
          </a:solidFill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85824150-1ACA-4C49-ABAE-A6EFC2CF3328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6671426C-C0EF-40EF-9104-5F744D3E16EF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08477FD1-F98B-4DD7-BD89-1A3CDFA5A889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26BE4E83-9FA2-4724-804F-E6D0F794C9F6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DD0A97B6-9E90-4EA2-AA51-08796BE7630C}"/>
              </a:ext>
            </a:extLst>
          </p:cNvPr>
          <p:cNvGrpSpPr/>
          <p:nvPr/>
        </p:nvGrpSpPr>
        <p:grpSpPr>
          <a:xfrm>
            <a:off x="10113533" y="2490021"/>
            <a:ext cx="562489" cy="552652"/>
            <a:chOff x="7585149" y="1867515"/>
            <a:chExt cx="421867" cy="414489"/>
          </a:xfrm>
          <a:solidFill>
            <a:schemeClr val="bg1"/>
          </a:solidFill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C0CC9F4B-3817-4665-9036-FF6050B56F6A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E46C8001-6568-4D2C-813B-27A89683D9E5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0D1EAB59-146E-4985-B996-C2DDE58B2E2B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7E15BAF4-565B-49BD-9612-35456162A8EF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98F528D1-BB7D-468B-A7F1-B12A2E4CB2D9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5CBCD045-C34E-4CC0-9607-19C0F821FD77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168D7041-99CD-4E74-9AC5-F41930C8CC2E}"/>
              </a:ext>
            </a:extLst>
          </p:cNvPr>
          <p:cNvSpPr/>
          <p:nvPr/>
        </p:nvSpPr>
        <p:spPr>
          <a:xfrm>
            <a:off x="6935784" y="2523415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76B3E210-8AA6-4655-BA2C-091551EEA6B2}"/>
              </a:ext>
            </a:extLst>
          </p:cNvPr>
          <p:cNvGrpSpPr/>
          <p:nvPr/>
        </p:nvGrpSpPr>
        <p:grpSpPr>
          <a:xfrm>
            <a:off x="10973885" y="2490313"/>
            <a:ext cx="553468" cy="504040"/>
            <a:chOff x="8230413" y="1867735"/>
            <a:chExt cx="415101" cy="378030"/>
          </a:xfrm>
          <a:solidFill>
            <a:schemeClr val="bg1"/>
          </a:solidFill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D044213D-1B55-414F-AB4B-16DE85D05459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10F871C9-36AF-49BE-A379-B41CAC4A0670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F3AC9B7E-7641-4D63-9B28-6D77140FBC6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F6108471-A4E5-44CA-BC99-945969651EBA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B5DCA94D-B400-46E9-9A9B-D2F1F793FE14}"/>
              </a:ext>
            </a:extLst>
          </p:cNvPr>
          <p:cNvGrpSpPr/>
          <p:nvPr/>
        </p:nvGrpSpPr>
        <p:grpSpPr>
          <a:xfrm>
            <a:off x="7701991" y="2496469"/>
            <a:ext cx="553504" cy="553163"/>
            <a:chOff x="5776493" y="1872352"/>
            <a:chExt cx="415128" cy="414872"/>
          </a:xfrm>
          <a:solidFill>
            <a:schemeClr val="bg1"/>
          </a:solidFill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213E1CBF-A997-4CBF-97BD-53E125FEDE57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E4DEBFE6-3B6A-4F89-8AE9-BD806F77ACAF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FCD19F5A-0545-49E0-8112-E9304B91ACBC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0ED39123-C012-45DB-A2A4-78127C993986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DC6DC530-A3B5-44BD-842A-F1C1B6003967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E64A7B31-9C4B-4CA8-9FF5-D8A1FB1F721B}"/>
              </a:ext>
            </a:extLst>
          </p:cNvPr>
          <p:cNvGrpSpPr/>
          <p:nvPr/>
        </p:nvGrpSpPr>
        <p:grpSpPr>
          <a:xfrm>
            <a:off x="8529352" y="2475147"/>
            <a:ext cx="557600" cy="550760"/>
            <a:chOff x="6397014" y="1856360"/>
            <a:chExt cx="418200" cy="413070"/>
          </a:xfrm>
          <a:solidFill>
            <a:schemeClr val="bg1"/>
          </a:solidFill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780884BF-E085-44AF-8587-EB0DDC020A23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FC70EF09-538A-4584-9FA6-4F360AE63226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55D6748C-3185-4FD6-A8AC-36F512D9FD85}"/>
              </a:ext>
            </a:extLst>
          </p:cNvPr>
          <p:cNvGrpSpPr/>
          <p:nvPr/>
        </p:nvGrpSpPr>
        <p:grpSpPr>
          <a:xfrm>
            <a:off x="5180721" y="3466332"/>
            <a:ext cx="669096" cy="669097"/>
            <a:chOff x="3885541" y="2599748"/>
            <a:chExt cx="501822" cy="501823"/>
          </a:xfrm>
          <a:solidFill>
            <a:schemeClr val="bg1"/>
          </a:solidFill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1D3B047E-AF81-43EF-A0D1-9A032B2CA07C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1DE013EF-F4B7-41B8-8813-653FDEF2E87E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6C9DCCD8-F897-4E4B-AC90-BD48BBA586E0}"/>
              </a:ext>
            </a:extLst>
          </p:cNvPr>
          <p:cNvGrpSpPr/>
          <p:nvPr/>
        </p:nvGrpSpPr>
        <p:grpSpPr>
          <a:xfrm>
            <a:off x="6907682" y="3560869"/>
            <a:ext cx="526693" cy="526695"/>
            <a:chOff x="5180761" y="2670651"/>
            <a:chExt cx="395020" cy="395021"/>
          </a:xfrm>
          <a:solidFill>
            <a:schemeClr val="bg1"/>
          </a:solidFill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95E991A1-688B-4323-AF1E-326E2FF64D53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EC583BFF-C22A-438D-886C-797BA371A820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95039334-1168-4C5A-A77E-B3E5978425FE}"/>
              </a:ext>
            </a:extLst>
          </p:cNvPr>
          <p:cNvGrpSpPr/>
          <p:nvPr/>
        </p:nvGrpSpPr>
        <p:grpSpPr>
          <a:xfrm>
            <a:off x="10124371" y="3635898"/>
            <a:ext cx="588397" cy="379269"/>
            <a:chOff x="7593278" y="2726923"/>
            <a:chExt cx="441298" cy="284452"/>
          </a:xfrm>
          <a:solidFill>
            <a:schemeClr val="bg1"/>
          </a:solidFill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9F7DCE0B-DB89-43B9-AD95-A125DF237DDA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3AB93AA7-9A99-42E9-B006-9508998DA778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F78E0C95-18A8-4166-9948-DDB6DD79B90A}"/>
              </a:ext>
            </a:extLst>
          </p:cNvPr>
          <p:cNvGrpSpPr/>
          <p:nvPr/>
        </p:nvGrpSpPr>
        <p:grpSpPr>
          <a:xfrm>
            <a:off x="8576547" y="3664415"/>
            <a:ext cx="451908" cy="423659"/>
            <a:chOff x="6432410" y="2748311"/>
            <a:chExt cx="338931" cy="317744"/>
          </a:xfrm>
          <a:solidFill>
            <a:schemeClr val="bg1"/>
          </a:solidFill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553D59B1-E2AF-4FB4-93F8-B6EAB850F532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B5A58953-7506-4F9A-8AD2-40C27CE22D1C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C8C219D9-A901-4CF9-BFEE-CE749C30B587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59045FC8-8903-403E-BC1E-3249D14F0966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9AA43C74-1600-464F-BE78-45D04DC0F48D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6F8B246A-F67B-4E87-9988-E44024A849CA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18" name="Text Placeholder 1">
            <a:extLst>
              <a:ext uri="{FF2B5EF4-FFF2-40B4-BE49-F238E27FC236}">
                <a16:creationId xmlns:a16="http://schemas.microsoft.com/office/drawing/2014/main" id="{2F4928C4-1F71-44EF-AD71-1E7847C6F6F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60275" y="241748"/>
            <a:ext cx="9112250" cy="544513"/>
          </a:xfrm>
          <a:prstGeom prst="rect">
            <a:avLst/>
          </a:prstGeo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9611377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08">
            <a:extLst>
              <a:ext uri="{FF2B5EF4-FFF2-40B4-BE49-F238E27FC236}">
                <a16:creationId xmlns:a16="http://schemas.microsoft.com/office/drawing/2014/main" id="{A766BA10-6E22-46AD-971E-E6C885F251A4}"/>
              </a:ext>
            </a:extLst>
          </p:cNvPr>
          <p:cNvSpPr/>
          <p:nvPr/>
        </p:nvSpPr>
        <p:spPr>
          <a:xfrm>
            <a:off x="6041087" y="2323027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0E3C0B87-6143-4A73-98AF-1D9EE1EFA3F2}"/>
              </a:ext>
            </a:extLst>
          </p:cNvPr>
          <p:cNvSpPr/>
          <p:nvPr/>
        </p:nvSpPr>
        <p:spPr>
          <a:xfrm>
            <a:off x="6965216" y="2337536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1AD309EF-0BCD-4C79-BD36-4B85EF954110}"/>
              </a:ext>
            </a:extLst>
          </p:cNvPr>
          <p:cNvGrpSpPr/>
          <p:nvPr/>
        </p:nvGrpSpPr>
        <p:grpSpPr>
          <a:xfrm>
            <a:off x="5116239" y="2323027"/>
            <a:ext cx="553869" cy="652296"/>
            <a:chOff x="3837179" y="1242450"/>
            <a:chExt cx="415402" cy="4892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68939F39-F43E-4E3B-ADA8-F8C3753AD4CA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kern="0">
                <a:solidFill>
                  <a:srgbClr val="FFFAF3"/>
                </a:solidFill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906896EA-2802-45CE-AB7A-2DED3EC2A991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kern="0">
                <a:solidFill>
                  <a:srgbClr val="FFFAF3"/>
                </a:solidFill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659A7630-C1A5-4601-9C78-63D8E9C32934}"/>
              </a:ext>
            </a:extLst>
          </p:cNvPr>
          <p:cNvSpPr/>
          <p:nvPr/>
        </p:nvSpPr>
        <p:spPr>
          <a:xfrm>
            <a:off x="4210227" y="2358421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64FA6C37-9C84-44B0-B36C-2B09FD2C41EC}"/>
              </a:ext>
            </a:extLst>
          </p:cNvPr>
          <p:cNvSpPr/>
          <p:nvPr/>
        </p:nvSpPr>
        <p:spPr>
          <a:xfrm>
            <a:off x="11312005" y="2337572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3B3FEB86-FD65-44F3-93EF-9DF4A051A04D}"/>
              </a:ext>
            </a:extLst>
          </p:cNvPr>
          <p:cNvSpPr/>
          <p:nvPr/>
        </p:nvSpPr>
        <p:spPr>
          <a:xfrm>
            <a:off x="5106631" y="6108229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0673CF34-77BC-4526-A8FD-F1F6071E2814}"/>
              </a:ext>
            </a:extLst>
          </p:cNvPr>
          <p:cNvSpPr/>
          <p:nvPr/>
        </p:nvSpPr>
        <p:spPr>
          <a:xfrm>
            <a:off x="4171822" y="6108229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A4039265-A00A-40B1-862F-032D151C4027}"/>
              </a:ext>
            </a:extLst>
          </p:cNvPr>
          <p:cNvSpPr/>
          <p:nvPr/>
        </p:nvSpPr>
        <p:spPr>
          <a:xfrm>
            <a:off x="6969557" y="6108229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BC7C7CAE-4403-403E-9D44-45C23D2FDA64}"/>
              </a:ext>
            </a:extLst>
          </p:cNvPr>
          <p:cNvSpPr/>
          <p:nvPr/>
        </p:nvSpPr>
        <p:spPr>
          <a:xfrm>
            <a:off x="6031467" y="6108229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C3DFB20E-FD12-4C8C-A53C-D6186FA2BC2F}"/>
              </a:ext>
            </a:extLst>
          </p:cNvPr>
          <p:cNvSpPr/>
          <p:nvPr/>
        </p:nvSpPr>
        <p:spPr>
          <a:xfrm>
            <a:off x="7924642" y="6095817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0283B63D-9DF1-4CE6-8C4D-8700C13A7814}"/>
              </a:ext>
            </a:extLst>
          </p:cNvPr>
          <p:cNvSpPr/>
          <p:nvPr/>
        </p:nvSpPr>
        <p:spPr>
          <a:xfrm>
            <a:off x="8814585" y="6138745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7AB8E6D3-D022-42AA-9D47-2A99BF90FF90}"/>
              </a:ext>
            </a:extLst>
          </p:cNvPr>
          <p:cNvGrpSpPr/>
          <p:nvPr/>
        </p:nvGrpSpPr>
        <p:grpSpPr>
          <a:xfrm>
            <a:off x="10468710" y="6084040"/>
            <a:ext cx="547785" cy="58383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EF103407-1CE3-468A-ABE8-00F33D0EFF8E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E4F53460-8B7B-4BF7-BE14-F2E46D7DB757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90FE3C18-DB2C-4999-9C9D-5F16FF090A85}"/>
              </a:ext>
            </a:extLst>
          </p:cNvPr>
          <p:cNvGrpSpPr/>
          <p:nvPr/>
        </p:nvGrpSpPr>
        <p:grpSpPr>
          <a:xfrm>
            <a:off x="5311457" y="4369248"/>
            <a:ext cx="523671" cy="508113"/>
            <a:chOff x="3983592" y="2777115"/>
            <a:chExt cx="392753" cy="38108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9C4480F4-265C-4FAA-8F74-3B4CE9BB4759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45C5B085-4DB0-4762-9699-16A7998E4401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7327A837-6325-4086-8FFB-B54AD951F504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9A8F2F67-97B6-4EF3-B44D-083758F7BA03}"/>
              </a:ext>
            </a:extLst>
          </p:cNvPr>
          <p:cNvGrpSpPr/>
          <p:nvPr/>
        </p:nvGrpSpPr>
        <p:grpSpPr>
          <a:xfrm>
            <a:off x="6104278" y="4335500"/>
            <a:ext cx="523671" cy="547017"/>
            <a:chOff x="4578208" y="2751804"/>
            <a:chExt cx="392753" cy="4102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BC80E593-A853-4B8A-9FB7-08688502E1AE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84B36CA6-FAF7-4F1C-803F-9FFA21FF8A45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3AE8A9B0-2F89-41A8-A729-A1C97EA0EF7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8D7E8F45-7CA1-4D41-B445-4C5DCE574DE9}"/>
              </a:ext>
            </a:extLst>
          </p:cNvPr>
          <p:cNvGrpSpPr/>
          <p:nvPr/>
        </p:nvGrpSpPr>
        <p:grpSpPr>
          <a:xfrm>
            <a:off x="9506833" y="4347520"/>
            <a:ext cx="479547" cy="494715"/>
            <a:chOff x="7130125" y="2760820"/>
            <a:chExt cx="359660" cy="37103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9B2CAD7B-7A9A-4477-AFEC-E9C679701E75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CC83F261-347F-4959-BB9E-7BA72D74B0E9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8D366CA2-5BD6-4500-99C2-64C42BBB150F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D1408DF8-71BD-4E75-8551-A599EB66EB03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1832D87B-3C65-48D5-AD8D-99C35B2742EC}"/>
              </a:ext>
            </a:extLst>
          </p:cNvPr>
          <p:cNvGrpSpPr/>
          <p:nvPr/>
        </p:nvGrpSpPr>
        <p:grpSpPr>
          <a:xfrm>
            <a:off x="8538021" y="2239256"/>
            <a:ext cx="687348" cy="724668"/>
            <a:chOff x="6403515" y="1179621"/>
            <a:chExt cx="515511" cy="5435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65E5CF23-2B4D-4C75-B99C-6E5C9A106192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5E4A7DF9-D936-44BF-94F3-C783B27B5903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C0AC917C-6EBD-4483-9DC0-C00B734CD513}"/>
              </a:ext>
            </a:extLst>
          </p:cNvPr>
          <p:cNvSpPr/>
          <p:nvPr/>
        </p:nvSpPr>
        <p:spPr>
          <a:xfrm>
            <a:off x="6972641" y="4307312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E8DAF46A-ADAD-4FBF-8F6C-8559653AAC04}"/>
              </a:ext>
            </a:extLst>
          </p:cNvPr>
          <p:cNvGrpSpPr/>
          <p:nvPr/>
        </p:nvGrpSpPr>
        <p:grpSpPr>
          <a:xfrm>
            <a:off x="11299094" y="3430609"/>
            <a:ext cx="467527" cy="505895"/>
            <a:chOff x="8474320" y="2073136"/>
            <a:chExt cx="350645" cy="37942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400B3F69-C58C-456D-9CF3-F12B233FDBFA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986B00C1-BD5B-4F3C-A27A-1903113FBDFA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993922C3-52EE-479C-B5DC-411C6CD86146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FA0169F5-DBE1-4667-B77E-4A814FAE163A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B87E4198-A5C6-4FAE-8144-8D786EED60DE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E34A0282-0319-49DB-BAB5-1088A90F6E25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38E66F9F-5FAF-474D-B69B-5DF7392CD09C}"/>
              </a:ext>
            </a:extLst>
          </p:cNvPr>
          <p:cNvGrpSpPr/>
          <p:nvPr/>
        </p:nvGrpSpPr>
        <p:grpSpPr>
          <a:xfrm>
            <a:off x="7821716" y="2280221"/>
            <a:ext cx="570256" cy="714060"/>
            <a:chOff x="5866287" y="1210345"/>
            <a:chExt cx="427692" cy="53554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DEEA7015-B609-4947-8099-C5B05B9DE858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98707F17-9301-4C69-B9E5-BBE225260AEA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7B79C19E-2DF9-4300-A524-B4E6328A4137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482476FE-7B10-47F3-9B02-7269FFFE43FC}"/>
              </a:ext>
            </a:extLst>
          </p:cNvPr>
          <p:cNvGrpSpPr/>
          <p:nvPr/>
        </p:nvGrpSpPr>
        <p:grpSpPr>
          <a:xfrm>
            <a:off x="7924642" y="4306885"/>
            <a:ext cx="523669" cy="557941"/>
            <a:chOff x="5943481" y="2730343"/>
            <a:chExt cx="392752" cy="41845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E8F780C5-020F-4589-B3EC-0114821C6B93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91A07EF6-0EDC-49DE-88B6-EEC3C8EBA93F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7F0E4591-22FC-4BCC-B114-87DB6002CF70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D710CBD9-6559-4623-8118-319087BD92B1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0F554A90-533B-4C6E-96D4-E8B94A4C5061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0406FED3-7E92-4116-8B77-3D53AF75AF08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B5D74D73-B64F-4DC9-B6C3-18DED9ED8F3B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19519703-F8C6-4309-8E89-CF829872FC5F}"/>
              </a:ext>
            </a:extLst>
          </p:cNvPr>
          <p:cNvGrpSpPr/>
          <p:nvPr/>
        </p:nvGrpSpPr>
        <p:grpSpPr>
          <a:xfrm>
            <a:off x="9424977" y="2298229"/>
            <a:ext cx="683983" cy="722277"/>
            <a:chOff x="7068732" y="1223851"/>
            <a:chExt cx="512987" cy="54170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B1B36EC7-E252-475A-A2EB-786176A1DAB5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06F9B977-639F-43FA-B6AF-3265143BEA17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ACA81A2F-8A06-49FA-B6CC-FCB6765A94A3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82B65F04-608D-4BE9-A37E-FFD9D23C1CEA}"/>
              </a:ext>
            </a:extLst>
          </p:cNvPr>
          <p:cNvGrpSpPr/>
          <p:nvPr/>
        </p:nvGrpSpPr>
        <p:grpSpPr>
          <a:xfrm>
            <a:off x="4275845" y="4305178"/>
            <a:ext cx="523671" cy="559527"/>
            <a:chOff x="3206883" y="2729063"/>
            <a:chExt cx="392753" cy="41964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735EAFB9-23D2-43FE-B386-05417CC7C2DA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2BE15D2A-EA95-4AFE-BE95-CB9E1E28F91E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2440E778-45E9-4A4B-A062-0FB6822CD31D}"/>
              </a:ext>
            </a:extLst>
          </p:cNvPr>
          <p:cNvSpPr/>
          <p:nvPr/>
        </p:nvSpPr>
        <p:spPr>
          <a:xfrm>
            <a:off x="8747955" y="4384047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B0169ACA-F4EE-455B-B8E4-E80A17115CF7}"/>
              </a:ext>
            </a:extLst>
          </p:cNvPr>
          <p:cNvGrpSpPr/>
          <p:nvPr/>
        </p:nvGrpSpPr>
        <p:grpSpPr>
          <a:xfrm>
            <a:off x="10482876" y="4323416"/>
            <a:ext cx="479584" cy="504968"/>
            <a:chOff x="7862157" y="2742742"/>
            <a:chExt cx="359688" cy="3787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DCA1152A-97B9-4613-B3C4-41C3BCC703C6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561A9CF6-65F7-4906-A99D-393375633C7D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EDB7C88D-132F-47A6-B91E-744D8C4F44CA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4B15762E-685D-40F1-98D2-9790B0965032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2EBB04F2-3AB1-449E-BC29-6FD173035AD8}"/>
              </a:ext>
            </a:extLst>
          </p:cNvPr>
          <p:cNvGrpSpPr/>
          <p:nvPr/>
        </p:nvGrpSpPr>
        <p:grpSpPr>
          <a:xfrm>
            <a:off x="5113959" y="5289024"/>
            <a:ext cx="422623" cy="511209"/>
            <a:chOff x="3835469" y="3466947"/>
            <a:chExt cx="316967" cy="38340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72DF7009-5A91-4387-912E-E39999BB84C1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CE56B81B-4968-411D-9FBB-B7AF135B214D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6010AF35-06D8-4798-B2C1-ECD12B8B2CD5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48460D6D-FE0D-46AE-B03A-CAB98481B3DD}"/>
              </a:ext>
            </a:extLst>
          </p:cNvPr>
          <p:cNvGrpSpPr/>
          <p:nvPr/>
        </p:nvGrpSpPr>
        <p:grpSpPr>
          <a:xfrm>
            <a:off x="6965534" y="5293913"/>
            <a:ext cx="486692" cy="480487"/>
            <a:chOff x="5224150" y="3470614"/>
            <a:chExt cx="365019" cy="36036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A79ECF30-F037-447C-8E45-8078D61E40ED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20054566-46C5-44BC-87A8-2883A147EE45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E7899C58-621D-4119-8D1C-5915CE75BFE7}"/>
              </a:ext>
            </a:extLst>
          </p:cNvPr>
          <p:cNvGrpSpPr/>
          <p:nvPr/>
        </p:nvGrpSpPr>
        <p:grpSpPr>
          <a:xfrm>
            <a:off x="7899453" y="5252057"/>
            <a:ext cx="480316" cy="511857"/>
            <a:chOff x="5924589" y="3439222"/>
            <a:chExt cx="360237" cy="38389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A58B0EFB-79AA-4378-904F-A6EFCD93CED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860263C6-3543-48A1-97EC-C0AF40AEBBC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C6D7DAD8-9F8C-4B72-A3BB-CDCE75C8C19E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C3E6C5A7-F27B-4997-A262-2F692453EF73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F1ADAA66-821E-4ADE-A547-B2E45333DDA8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D42AF588-E46A-4FC3-8F1B-D7698925906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B022FCA5-CB4D-434C-AD51-2D43FE3918AD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427B6BA5-47EA-4535-9F69-8EF32EDE6B95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8153F81D-FA93-44E1-B72D-9956D9294D6C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684BE7CB-2B43-40B7-BAA8-20508C661934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BC1337BC-9DCD-464A-B191-7A7BB66CA7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6F8B1341-CC2A-40F0-A632-FB77270B75D4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46647267-D76C-4640-9D5F-5617F1EFEE2B}"/>
              </a:ext>
            </a:extLst>
          </p:cNvPr>
          <p:cNvGrpSpPr/>
          <p:nvPr/>
        </p:nvGrpSpPr>
        <p:grpSpPr>
          <a:xfrm>
            <a:off x="11370271" y="4331793"/>
            <a:ext cx="346008" cy="483461"/>
            <a:chOff x="8527703" y="2749024"/>
            <a:chExt cx="259506" cy="36259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D867A6F8-25E1-47D4-83DB-167A9E32B12D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37E971C0-10B7-4342-8FAC-7C3DDA5572A8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2BF47A5A-DF1C-46A0-B2D2-5DD346A2A29B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E8E991A5-7D8C-4C13-83BE-7528C03A3A8E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6ADC89D1-652F-498B-9BB0-BD4201138E1B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DCB04744-0D1A-42F7-A4E4-24E64F612F49}"/>
              </a:ext>
            </a:extLst>
          </p:cNvPr>
          <p:cNvGrpSpPr/>
          <p:nvPr/>
        </p:nvGrpSpPr>
        <p:grpSpPr>
          <a:xfrm>
            <a:off x="8779666" y="5308188"/>
            <a:ext cx="481572" cy="451811"/>
            <a:chOff x="6584749" y="3481321"/>
            <a:chExt cx="361179" cy="33885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BF7FEAB9-B181-4AA3-BF9A-CD636957DD1C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A0F1BB91-5E26-4D8F-8C77-845A0145D231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016D87FE-1E0C-4234-B37F-7FAF542574B9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7146B045-AF06-4874-B13A-AAAE31FE4A58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48B6DB3B-FA24-4416-8E47-42C04730645A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7BDB26AC-84B4-452C-BF29-AB464D83A3D4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DD281737-FAAA-4AAA-A98E-65EA9777EB3F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B3765CCC-2425-4CCC-9F2F-B2F35A8EC4B0}"/>
              </a:ext>
            </a:extLst>
          </p:cNvPr>
          <p:cNvGrpSpPr/>
          <p:nvPr/>
        </p:nvGrpSpPr>
        <p:grpSpPr>
          <a:xfrm>
            <a:off x="4176393" y="5213774"/>
            <a:ext cx="480280" cy="509125"/>
            <a:chOff x="3132295" y="3410510"/>
            <a:chExt cx="360210" cy="38184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525A0D1D-4525-40B9-81EB-3D603FEE6BC2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949D1450-9117-4CCB-A810-133AFAEBBB86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677B3792-B1E7-41D4-9C1E-5C6FF21B74FE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9E78A923-513D-4680-96B0-563921A580A7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BCDB3ACF-363B-4122-BDDD-18F81A55FEB0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6B11A8FF-078B-4E18-AF25-4C64BB3CEE67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D2522FE5-B0F6-4A26-AB01-372EA05ED428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F177E841-1957-47FB-A245-64FD2E25E38B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E8B57C90-3D57-4D5A-9209-C149042CFE72}"/>
              </a:ext>
            </a:extLst>
          </p:cNvPr>
          <p:cNvGrpSpPr/>
          <p:nvPr/>
        </p:nvGrpSpPr>
        <p:grpSpPr>
          <a:xfrm>
            <a:off x="9515369" y="5225479"/>
            <a:ext cx="482852" cy="515976"/>
            <a:chOff x="7136526" y="3419289"/>
            <a:chExt cx="362139" cy="38698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CEEB9F69-A409-4FD1-9067-6C0229DFE40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5432DE2C-4623-492D-AF39-6FAFA156D3E6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8789744E-9F44-48D9-A506-B13C615B0271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F485599B-A350-483B-A86F-212CED31053E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EAE38F56-E564-4AE3-91E8-70DE665CBF3A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AA8C426B-DB5D-4459-AB97-3544571BF8A3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E2241D35-4A34-4FD1-9E10-306A3E025E06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1D5B5CCF-4811-4A11-8F26-45C1354AE68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B88C7D89-9A2C-4FF7-AC43-8AB5128162A7}"/>
              </a:ext>
            </a:extLst>
          </p:cNvPr>
          <p:cNvGrpSpPr/>
          <p:nvPr/>
        </p:nvGrpSpPr>
        <p:grpSpPr>
          <a:xfrm>
            <a:off x="9486985" y="5952732"/>
            <a:ext cx="709635" cy="701247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2FD57A00-025D-4AB7-BF9C-59AE354E167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9EE1ADA6-4D0C-46BD-A89A-3F30FA0A27E5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3AAF8153-1003-4CFD-B19E-077F041CD268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60F3C8B7-A8F0-40CA-8FB6-6300F43C1E2E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26557B40-6AB5-4322-BEC0-9C04B307D6F1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40BF3418-05D6-49CA-BF6B-E0ED3B1720BC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B9BC7452-2EDE-460D-8D72-37A14B6EB41C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0E409DC4-5118-4BF2-8D0D-3B8019300B54}"/>
              </a:ext>
            </a:extLst>
          </p:cNvPr>
          <p:cNvGrpSpPr/>
          <p:nvPr/>
        </p:nvGrpSpPr>
        <p:grpSpPr>
          <a:xfrm>
            <a:off x="11314395" y="5115994"/>
            <a:ext cx="551127" cy="587399"/>
            <a:chOff x="8485796" y="3337175"/>
            <a:chExt cx="413345" cy="44054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4018E71E-8EAB-40D3-8CAD-45B3E4F1E5D2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27CA1917-CCA8-4080-9A8E-0FEC3CF6DDEE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D5AD3F44-0C9E-4063-A59C-A8C1189A7F2F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F718299E-8482-4231-87F6-6BA10826F5E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2F30AF18-8DD8-4D0F-9F0F-B4448A553D97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273D6AA3-B261-448D-BFF2-2194044E6DD1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B11AAD14-7EB3-4697-9C25-BF75326C5A50}"/>
              </a:ext>
            </a:extLst>
          </p:cNvPr>
          <p:cNvGrpSpPr/>
          <p:nvPr/>
        </p:nvGrpSpPr>
        <p:grpSpPr>
          <a:xfrm>
            <a:off x="6024688" y="5340254"/>
            <a:ext cx="482864" cy="513247"/>
            <a:chOff x="4518516" y="3505370"/>
            <a:chExt cx="362148" cy="384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B5CC45C8-CB5D-44D4-B0B2-B608764D5B57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CD763F72-9276-458C-9EA0-13C3415FEFF4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5E4C786D-7182-4F31-81C4-DCFCF490843A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490ED273-8019-42BC-A269-FF903F14BC1D}"/>
              </a:ext>
            </a:extLst>
          </p:cNvPr>
          <p:cNvGrpSpPr/>
          <p:nvPr/>
        </p:nvGrpSpPr>
        <p:grpSpPr>
          <a:xfrm>
            <a:off x="10482011" y="5206800"/>
            <a:ext cx="453395" cy="480499"/>
            <a:chOff x="7861508" y="3405280"/>
            <a:chExt cx="340046" cy="3603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BB1F15EF-852F-441F-924D-79FC850DA29C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BB65840F-098C-49C1-9F2F-2D2F90128C32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761809DE-485C-49DD-9594-DC2F4879282B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AA83E9EE-DB28-4802-A778-87D42BA7D065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4B04ECB3-EF80-4FD3-81C8-E5A770884FBB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D38D629A-C594-40E9-859B-1A4E84B55289}"/>
              </a:ext>
            </a:extLst>
          </p:cNvPr>
          <p:cNvGrpSpPr/>
          <p:nvPr/>
        </p:nvGrpSpPr>
        <p:grpSpPr>
          <a:xfrm>
            <a:off x="10374111" y="3272527"/>
            <a:ext cx="630399" cy="670072"/>
            <a:chOff x="7780583" y="1954575"/>
            <a:chExt cx="472799" cy="5025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22F54CEF-862B-4893-B0D9-A1795397A3E0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444C5E29-876C-4EB5-92B4-037571867B85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E8A643DF-0D19-41CD-BADC-BB9DB3F82C52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B5F52148-1548-4F7E-B902-750E39146354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C118299D-38E7-4150-8DCD-BC6FDD501395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5DC51EB7-AB93-49AB-A9B0-8CC221C7D868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982A9121-8767-4DB0-817A-DEF5EB9FECB9}"/>
              </a:ext>
            </a:extLst>
          </p:cNvPr>
          <p:cNvGrpSpPr/>
          <p:nvPr/>
        </p:nvGrpSpPr>
        <p:grpSpPr>
          <a:xfrm>
            <a:off x="5049255" y="3320747"/>
            <a:ext cx="627059" cy="670072"/>
            <a:chOff x="3786941" y="1990740"/>
            <a:chExt cx="470294" cy="5025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F2FEB299-D16D-445B-BADA-BB7105D7A23E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03EA9555-9228-4E9D-9AC5-D44D8E9EF83D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5C008EDF-2D85-4BF7-B56B-22F34E5CA03A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C848D47F-2CE8-4A6B-A40A-39CE9EDC5C11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05356D22-4625-4A14-A71E-B1AEB68C60FD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1F31B0B9-571F-438B-939B-A797F7F20A95}"/>
              </a:ext>
            </a:extLst>
          </p:cNvPr>
          <p:cNvGrpSpPr/>
          <p:nvPr/>
        </p:nvGrpSpPr>
        <p:grpSpPr>
          <a:xfrm>
            <a:off x="9500517" y="3326306"/>
            <a:ext cx="406347" cy="670060"/>
            <a:chOff x="7125388" y="1994909"/>
            <a:chExt cx="304760" cy="50254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4549D775-2365-413B-A2D3-F53AA34947E9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4C5B6519-4101-4258-B419-4EFAB867E6F8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89B6F411-1912-41AC-9885-43C26963E6C0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47E8D9B6-E438-422B-B1C3-BDF5AFCB0EB8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1C1DF36B-EB0D-40F2-BEBD-0F44F5D844EA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61135DCB-03AD-421B-A5A3-469952C35841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0B830FF3-0169-4050-8C58-CF0549DC679B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5A833BB5-A1D4-4207-8E50-A6A3CC602297}"/>
              </a:ext>
            </a:extLst>
          </p:cNvPr>
          <p:cNvGrpSpPr/>
          <p:nvPr/>
        </p:nvGrpSpPr>
        <p:grpSpPr>
          <a:xfrm>
            <a:off x="6018204" y="3308518"/>
            <a:ext cx="627009" cy="666499"/>
            <a:chOff x="4513652" y="1981568"/>
            <a:chExt cx="470257" cy="4998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3138C7D3-F3F8-4C37-8166-79D83780DEEF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B2CD0D56-617E-44E5-8190-57ED6263635D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9EF6DE71-4BB8-41CF-8E43-C46AAB73D2E7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CF73395A-E298-486B-B585-3397715743C4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1811232B-1CC9-4572-9056-231C0051B5A0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D85708A2-F5B2-47F2-AE4B-CE424B496C7C}"/>
              </a:ext>
            </a:extLst>
          </p:cNvPr>
          <p:cNvGrpSpPr/>
          <p:nvPr/>
        </p:nvGrpSpPr>
        <p:grpSpPr>
          <a:xfrm>
            <a:off x="6911059" y="3319833"/>
            <a:ext cx="628704" cy="672425"/>
            <a:chOff x="5183294" y="1990054"/>
            <a:chExt cx="471528" cy="50431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A87B142D-AAE4-455F-81DB-672DA9C69B91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27BE3C94-9F25-4003-B6AC-C9C5E0406570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4ADCBF86-7F31-4BC0-BE0A-A580D7FD0911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0AD024CA-5E27-462F-A0BB-7A091E42F369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B00AAA13-75F8-457E-B896-FEEDE919F8C6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3340900D-AFDE-4353-8871-0BCD1E1584FB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57FCB957-C84E-408C-B285-797109F222CE}"/>
              </a:ext>
            </a:extLst>
          </p:cNvPr>
          <p:cNvGrpSpPr/>
          <p:nvPr/>
        </p:nvGrpSpPr>
        <p:grpSpPr>
          <a:xfrm>
            <a:off x="4171834" y="3335352"/>
            <a:ext cx="628705" cy="670072"/>
            <a:chOff x="3128875" y="2001694"/>
            <a:chExt cx="471529" cy="5025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841CF693-4A9F-4150-B37C-679E57C14D80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9CF11884-2CC1-4A9C-B722-72B5CBA01CAC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64FC082C-06FF-48CE-B487-0A1A6A991A64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E2A566F3-6F22-4082-B144-BDCD802DE706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DE8B25E5-2F5D-41CE-96D2-94D4CFA8EDE6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A8677CB7-4EEB-49A8-B701-203A008C8988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8BF90558-70AC-4BCE-9971-8AD827BD9663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B106EDF6-0131-4F89-A6B4-A7DD2328690A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6777D8AD-F66F-418A-A6FB-E3BE7238B148}"/>
              </a:ext>
            </a:extLst>
          </p:cNvPr>
          <p:cNvGrpSpPr/>
          <p:nvPr/>
        </p:nvGrpSpPr>
        <p:grpSpPr>
          <a:xfrm>
            <a:off x="7859731" y="3320308"/>
            <a:ext cx="588592" cy="667280"/>
            <a:chOff x="5894798" y="1990411"/>
            <a:chExt cx="441444" cy="50046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5A9868B3-6970-4BC8-A21C-BB2CD11D4FB9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FAC5F6D4-F723-4645-9465-2EF371942B6C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A136A690-A1BE-41AA-819E-EDC5D950B012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63CAE22D-3CB8-4844-BC17-53545A6227BD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D891F8F9-5DED-49F3-A0C0-41531D797199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8C06BE82-CD3D-4F54-A3FF-F0DE2D4BEF07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B969EE2F-81AA-49B0-B59F-BAA7A69877BD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C202DA09-7648-47C6-8EBC-6B856A1D5B5B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A3CE4763-5322-4336-A790-59CE65FDE170}"/>
              </a:ext>
            </a:extLst>
          </p:cNvPr>
          <p:cNvGrpSpPr/>
          <p:nvPr/>
        </p:nvGrpSpPr>
        <p:grpSpPr>
          <a:xfrm>
            <a:off x="8602467" y="3320088"/>
            <a:ext cx="638739" cy="668243"/>
            <a:chOff x="6451850" y="1990246"/>
            <a:chExt cx="479054" cy="50118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39B39218-1898-4692-BD56-A3EB36FCE7F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E5E4F73A-D921-4AAF-8D10-80C931FD727C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3056D645-822D-4FB7-93FD-F4B8999F146E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C86F1868-2A3B-4B3B-8F48-C05DAA72EABA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99813846-3C9E-4C0C-B343-03E61514820C}"/>
              </a:ext>
            </a:extLst>
          </p:cNvPr>
          <p:cNvGrpSpPr/>
          <p:nvPr/>
        </p:nvGrpSpPr>
        <p:grpSpPr>
          <a:xfrm>
            <a:off x="11384596" y="6221773"/>
            <a:ext cx="437229" cy="432205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3ACBD961-BEF0-4538-A7F5-F557258A0E0A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7DC83E37-1C7F-4E91-97FA-BC8DAC73C316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D7ECBA74-86BF-4501-8500-03500EAE34B1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8CA03498-90B4-4F7E-ACBB-11407C9A3121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FC400969-076E-4AC4-922A-DE1DD25E9BF5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6D886C3F-F45B-482E-AD16-15096D540529}"/>
              </a:ext>
            </a:extLst>
          </p:cNvPr>
          <p:cNvGrpSpPr/>
          <p:nvPr/>
        </p:nvGrpSpPr>
        <p:grpSpPr>
          <a:xfrm>
            <a:off x="10413382" y="2418613"/>
            <a:ext cx="594005" cy="634689"/>
            <a:chOff x="7810036" y="1314139"/>
            <a:chExt cx="445504" cy="47601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D7F58336-07B8-4B61-AD1C-8B94C36E2CA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5B99D701-2DEA-4507-A21B-6F5B4350344B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4667C597-7990-4BD9-98BB-6968A3EEED68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12" name="Text Placeholder 1">
            <a:extLst>
              <a:ext uri="{FF2B5EF4-FFF2-40B4-BE49-F238E27FC236}">
                <a16:creationId xmlns:a16="http://schemas.microsoft.com/office/drawing/2014/main" id="{8F15939F-DF10-4295-AF6A-9AC6F8B3F33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097212" y="396541"/>
            <a:ext cx="9094788" cy="544513"/>
          </a:xfrm>
          <a:prstGeom prst="rect">
            <a:avLst/>
          </a:prstGeo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</a:t>
            </a: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3722623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66D325A0-4393-48AF-8CB2-0D7274D8E466}"/>
              </a:ext>
            </a:extLst>
          </p:cNvPr>
          <p:cNvSpPr/>
          <p:nvPr/>
        </p:nvSpPr>
        <p:spPr>
          <a:xfrm rot="10799991">
            <a:off x="8285532" y="4925899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6539D0D6-0025-4B23-BAC9-0679B7B2AC14}"/>
              </a:ext>
            </a:extLst>
          </p:cNvPr>
          <p:cNvSpPr/>
          <p:nvPr/>
        </p:nvSpPr>
        <p:spPr>
          <a:xfrm>
            <a:off x="8923199" y="5015679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81C1E476-87FF-464F-A4C3-8BBC952E3837}"/>
              </a:ext>
            </a:extLst>
          </p:cNvPr>
          <p:cNvSpPr/>
          <p:nvPr/>
        </p:nvSpPr>
        <p:spPr>
          <a:xfrm>
            <a:off x="10812009" y="5081273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BA74FD8A-CE8E-47C2-A3C9-23A4CF6DEEA0}"/>
              </a:ext>
            </a:extLst>
          </p:cNvPr>
          <p:cNvSpPr/>
          <p:nvPr/>
        </p:nvSpPr>
        <p:spPr>
          <a:xfrm>
            <a:off x="10870566" y="6282684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EDC9749F-F3B8-49B1-B797-245D6A72DEF2}"/>
              </a:ext>
            </a:extLst>
          </p:cNvPr>
          <p:cNvSpPr/>
          <p:nvPr/>
        </p:nvSpPr>
        <p:spPr>
          <a:xfrm>
            <a:off x="4076818" y="4989138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5D458A2D-41B9-402C-80CF-E9666C6059FC}"/>
              </a:ext>
            </a:extLst>
          </p:cNvPr>
          <p:cNvSpPr/>
          <p:nvPr/>
        </p:nvSpPr>
        <p:spPr>
          <a:xfrm>
            <a:off x="6562717" y="6069678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54C2F758-ECDD-413B-989B-5A827F3B91FE}"/>
              </a:ext>
            </a:extLst>
          </p:cNvPr>
          <p:cNvSpPr/>
          <p:nvPr/>
        </p:nvSpPr>
        <p:spPr>
          <a:xfrm>
            <a:off x="7400162" y="6240049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32FB1BE3-1E73-46F5-AFB5-AD5186A80BF6}"/>
              </a:ext>
            </a:extLst>
          </p:cNvPr>
          <p:cNvSpPr/>
          <p:nvPr/>
        </p:nvSpPr>
        <p:spPr>
          <a:xfrm>
            <a:off x="5021723" y="6134124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9A3ADAFF-D781-43B5-9F3A-9EA027C849BB}"/>
              </a:ext>
            </a:extLst>
          </p:cNvPr>
          <p:cNvSpPr/>
          <p:nvPr/>
        </p:nvSpPr>
        <p:spPr>
          <a:xfrm>
            <a:off x="8246177" y="6176394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F95E6B8F-30E6-4C36-945C-197B2AEF7985}"/>
              </a:ext>
            </a:extLst>
          </p:cNvPr>
          <p:cNvSpPr/>
          <p:nvPr/>
        </p:nvSpPr>
        <p:spPr>
          <a:xfrm>
            <a:off x="9973040" y="6211496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A8806846-580E-4432-A52A-FAA681C52082}"/>
              </a:ext>
            </a:extLst>
          </p:cNvPr>
          <p:cNvSpPr/>
          <p:nvPr/>
        </p:nvSpPr>
        <p:spPr>
          <a:xfrm>
            <a:off x="4887086" y="5119652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D6473F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E0EB9F19-F0E1-42E4-8DE7-E99ECAB50388}"/>
              </a:ext>
            </a:extLst>
          </p:cNvPr>
          <p:cNvSpPr/>
          <p:nvPr/>
        </p:nvSpPr>
        <p:spPr>
          <a:xfrm>
            <a:off x="4276681" y="5981481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66E2FA6A-00E4-4C23-A8A0-7CB033D47DD2}"/>
              </a:ext>
            </a:extLst>
          </p:cNvPr>
          <p:cNvSpPr/>
          <p:nvPr/>
        </p:nvSpPr>
        <p:spPr>
          <a:xfrm>
            <a:off x="8985416" y="6211484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3743613F-9751-4FB7-9684-3A46AA9218A2}"/>
              </a:ext>
            </a:extLst>
          </p:cNvPr>
          <p:cNvSpPr/>
          <p:nvPr/>
        </p:nvSpPr>
        <p:spPr>
          <a:xfrm>
            <a:off x="5790623" y="6185576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61F94296-225A-4F45-B8EC-09656A2AD2C4}"/>
              </a:ext>
            </a:extLst>
          </p:cNvPr>
          <p:cNvSpPr/>
          <p:nvPr/>
        </p:nvSpPr>
        <p:spPr>
          <a:xfrm>
            <a:off x="9910227" y="5005659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kern="0">
              <a:solidFill>
                <a:srgbClr val="FFFAF3"/>
              </a:solidFill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4122B39E-29B2-49AE-B3F0-B204AB219F02}"/>
              </a:ext>
            </a:extLst>
          </p:cNvPr>
          <p:cNvGrpSpPr/>
          <p:nvPr/>
        </p:nvGrpSpPr>
        <p:grpSpPr>
          <a:xfrm>
            <a:off x="10839586" y="1668524"/>
            <a:ext cx="566855" cy="566464"/>
            <a:chOff x="8211055" y="926488"/>
            <a:chExt cx="425141" cy="42484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AE4C91CC-4FBE-48B8-A708-10CA6F21FCBA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664A0A67-398F-4464-A17B-5A683A9F4076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E98E8FEC-5E91-4A0E-B0AB-D741FE1CF91F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71E27002-4DB6-4871-BB2D-D9B4156E1997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C0AC4DE1-F490-4806-BED4-4BCB2FE0D073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B5A4BB8E-C5B6-49F6-8962-7798D4477A59}"/>
              </a:ext>
            </a:extLst>
          </p:cNvPr>
          <p:cNvGrpSpPr/>
          <p:nvPr/>
        </p:nvGrpSpPr>
        <p:grpSpPr>
          <a:xfrm>
            <a:off x="9885075" y="2737934"/>
            <a:ext cx="552076" cy="550615"/>
            <a:chOff x="7495172" y="1728545"/>
            <a:chExt cx="414057" cy="41296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00FCE899-26FE-4739-B245-429DF30D48DB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AEC934EA-62C1-436B-8002-C70AD4A25EC9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2A4A7EA1-0D10-4EFD-AF84-4E4A8FEF8A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C94843E9-9E3A-4046-A4B8-7C551E326AF3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45179B4E-3371-4867-A3D5-ADA8956483DC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8CD1536E-34CB-4C33-9454-01C187C91B60}"/>
              </a:ext>
            </a:extLst>
          </p:cNvPr>
          <p:cNvGrpSpPr/>
          <p:nvPr/>
        </p:nvGrpSpPr>
        <p:grpSpPr>
          <a:xfrm>
            <a:off x="5805095" y="5077236"/>
            <a:ext cx="508856" cy="563075"/>
            <a:chOff x="4435187" y="3483022"/>
            <a:chExt cx="381642" cy="42230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C559E4FC-7450-4E3F-AB52-9FD8D84F43D9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73D4CB63-F489-4C22-9AC9-DE13DA8EC37D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4678F258-8368-4D43-A5BB-601E6886F562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E619F1E0-578E-4DB3-BF19-75B556904B62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C09F6465-233C-4B86-A396-FF8C2FA42B35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CA23B2C2-22B3-491F-9834-A5785B434944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9DDA0D87-043F-4380-BBFC-A2771985DDBA}"/>
              </a:ext>
            </a:extLst>
          </p:cNvPr>
          <p:cNvGrpSpPr/>
          <p:nvPr/>
        </p:nvGrpSpPr>
        <p:grpSpPr>
          <a:xfrm>
            <a:off x="4866105" y="1747944"/>
            <a:ext cx="498079" cy="497116"/>
            <a:chOff x="3730944" y="986052"/>
            <a:chExt cx="373559" cy="37283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A9366644-22D0-4A99-9739-D8ADB1BC3B14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EBA9D7DA-24FB-4786-8850-BD0C040EB521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4B9029FC-A30E-4B68-B1CE-A3426282B61D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71D3EC87-6C75-4A25-9FF4-14D89420E926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DB4B799A-23FC-4D62-9922-6BC260DA9D86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841B4C20-93C9-4059-A614-5B10AEA54DD8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7E6F4295-3923-4381-B860-7E417256AB74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82F66CF5-F79C-4161-AD65-AADBCCA82FB1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ACEA77DC-F7CC-4C3A-8C3D-5A0E3411F638}"/>
              </a:ext>
            </a:extLst>
          </p:cNvPr>
          <p:cNvGrpSpPr/>
          <p:nvPr/>
        </p:nvGrpSpPr>
        <p:grpSpPr>
          <a:xfrm>
            <a:off x="10811033" y="3844382"/>
            <a:ext cx="604881" cy="605820"/>
            <a:chOff x="8189640" y="2558381"/>
            <a:chExt cx="453661" cy="45436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369DEA97-6211-48D0-9F06-CC4B05483BBB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2192CF55-98C3-41B1-AF8C-5D0EE2E35C10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91B4CC1D-429E-4B76-B1DD-BF92C85F4214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EB5B191E-6E8F-4033-9055-4A28F44F6B4C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9B3E9047-1530-4413-9B5E-1A67B8DD14E7}"/>
              </a:ext>
            </a:extLst>
          </p:cNvPr>
          <p:cNvGrpSpPr/>
          <p:nvPr/>
        </p:nvGrpSpPr>
        <p:grpSpPr>
          <a:xfrm>
            <a:off x="4094399" y="1680217"/>
            <a:ext cx="499957" cy="600565"/>
            <a:chOff x="3152165" y="935257"/>
            <a:chExt cx="374968" cy="45042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628BAC67-AC07-4D37-ACF6-DC43A0BA7E93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6E3098F5-77C7-42FE-A613-A491DE5ED161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696089A9-76AD-45CD-B62A-A68EAF88D93D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4764EF39-DCA6-407B-8D74-52E8B177AE86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9B0FBF0B-36E3-478B-9BBA-873A8CE7F73C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B366422C-AB87-4301-AE51-2431B279E1DE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210EC1B4-1CC5-408C-981D-755B6C3388C4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7056DE9A-CF94-4E6F-9289-A850691B19D7}"/>
              </a:ext>
            </a:extLst>
          </p:cNvPr>
          <p:cNvGrpSpPr/>
          <p:nvPr/>
        </p:nvGrpSpPr>
        <p:grpSpPr>
          <a:xfrm>
            <a:off x="8061810" y="1644494"/>
            <a:ext cx="600565" cy="600564"/>
            <a:chOff x="6127723" y="908465"/>
            <a:chExt cx="450424" cy="45042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45DBB30E-31ED-46CF-AA59-89C2D0F5D58D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F0A33B83-07D1-44B0-9FE5-E3040844BAAA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08058FC3-4E61-4332-A211-85AEC905E8EB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612B720D-0F89-4757-8646-779A6825E123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CF0C888E-12E6-475E-9D51-6B2BCD486E50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07D63557-960C-48E7-A6AC-754FC1BFA942}"/>
              </a:ext>
            </a:extLst>
          </p:cNvPr>
          <p:cNvGrpSpPr/>
          <p:nvPr/>
        </p:nvGrpSpPr>
        <p:grpSpPr>
          <a:xfrm>
            <a:off x="8818104" y="1655015"/>
            <a:ext cx="607037" cy="598920"/>
            <a:chOff x="6694944" y="916356"/>
            <a:chExt cx="455278" cy="44919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8567BDC1-E9CC-41AD-97B3-BAA4BB4DE904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7831B066-9D71-48DD-A939-C76DF4914AAF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8F927FB2-F970-4DF7-BE63-1197D226B59D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C9B8F778-F6DC-46A7-8D71-7A564CC0A37A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D74D26C2-EE76-4733-8855-543418C76DF6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66B9B4FE-0F96-4335-9E21-7266A5B9F212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1A1FF362-82FB-4BEB-97BA-92F0209B7010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C03A4109-446C-4BFD-9EBE-00ADF59E7467}"/>
              </a:ext>
            </a:extLst>
          </p:cNvPr>
          <p:cNvGrpSpPr/>
          <p:nvPr/>
        </p:nvGrpSpPr>
        <p:grpSpPr>
          <a:xfrm>
            <a:off x="5751670" y="1655724"/>
            <a:ext cx="581033" cy="600564"/>
            <a:chOff x="4395118" y="916887"/>
            <a:chExt cx="435775" cy="45042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357561C7-AD42-456F-A2EE-0FD245E0451E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9162B096-A085-4AB1-8DD5-519AE864D20E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93A85B45-C7EC-4E56-880F-084D04050B8A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6630DEA0-014C-4300-8F4A-77B30BD07CF3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F465AC77-C9ED-44D9-81F1-381F1152DEAD}"/>
              </a:ext>
            </a:extLst>
          </p:cNvPr>
          <p:cNvGrpSpPr/>
          <p:nvPr/>
        </p:nvGrpSpPr>
        <p:grpSpPr>
          <a:xfrm>
            <a:off x="9885064" y="1655015"/>
            <a:ext cx="571353" cy="601381"/>
            <a:chOff x="7495163" y="916356"/>
            <a:chExt cx="428515" cy="45103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E27B2A46-2F80-4250-8ED4-92D5E6A21AC1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14C24C1D-2031-49BF-9D0A-9B12FE5D6E21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C24772B7-2A16-412C-9FCF-959408CC16DE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01C69594-B40E-4D38-A69C-765998752265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AA96AB92-8383-4F96-B260-560918ED7EEA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D2C7635D-722B-4E01-8591-5F696B8DD8A6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33B69390-10B4-4182-A52E-C13795A28E0F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1841B4EF-5B21-4645-896C-C29D1E7C60A4}"/>
              </a:ext>
            </a:extLst>
          </p:cNvPr>
          <p:cNvGrpSpPr/>
          <p:nvPr/>
        </p:nvGrpSpPr>
        <p:grpSpPr>
          <a:xfrm>
            <a:off x="6519095" y="1655723"/>
            <a:ext cx="564795" cy="600565"/>
            <a:chOff x="4970687" y="916887"/>
            <a:chExt cx="423596" cy="45042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58A8F4FE-6234-4681-BE7A-AB1EE2EA4E81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475C43E2-83C1-4F4B-B1C6-E773BE765628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C2FB3F2B-8998-4BAC-99BC-29E7FF6995BF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339693B9-7EE3-4CDE-A4F7-10C423669CFE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9584A622-5667-4744-BB8A-659E614AE0BD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558515E4-83BA-442A-9FE8-3C7034E0C933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660575B2-4342-4CEF-8400-55971733E711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35186024-3513-42A0-947B-95D7BD3187AB}"/>
              </a:ext>
            </a:extLst>
          </p:cNvPr>
          <p:cNvGrpSpPr/>
          <p:nvPr/>
        </p:nvGrpSpPr>
        <p:grpSpPr>
          <a:xfrm>
            <a:off x="7245225" y="1655296"/>
            <a:ext cx="608648" cy="601443"/>
            <a:chOff x="5515285" y="916567"/>
            <a:chExt cx="456486" cy="45108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35D395EF-1BD3-413F-9C1D-11952F1CA08E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A9EF980C-26E9-4439-8527-76B1C7477F6B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EDC0A8BC-D59B-44A6-AA01-6E91EE4E2D5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62D4E92E-F958-4B56-A76A-4FA16B408043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14E96EA0-8B58-4CBA-9142-7C546D440E6E}"/>
              </a:ext>
            </a:extLst>
          </p:cNvPr>
          <p:cNvGrpSpPr/>
          <p:nvPr/>
        </p:nvGrpSpPr>
        <p:grpSpPr>
          <a:xfrm>
            <a:off x="10785918" y="2672670"/>
            <a:ext cx="664804" cy="661855"/>
            <a:chOff x="8170804" y="1679597"/>
            <a:chExt cx="498603" cy="49639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BD5F4123-BC19-495C-BB94-63DBE04545C5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0A8784F6-CB79-4714-AFAA-CE5933841EE1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C4C43F6D-BE66-4295-A8B6-77259ACA4CD7}"/>
              </a:ext>
            </a:extLst>
          </p:cNvPr>
          <p:cNvSpPr/>
          <p:nvPr/>
        </p:nvSpPr>
        <p:spPr>
          <a:xfrm>
            <a:off x="5686979" y="2710416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388A1A56-7A26-4545-83FE-3270B5BC0602}"/>
              </a:ext>
            </a:extLst>
          </p:cNvPr>
          <p:cNvGrpSpPr/>
          <p:nvPr/>
        </p:nvGrpSpPr>
        <p:grpSpPr>
          <a:xfrm>
            <a:off x="6435092" y="2708393"/>
            <a:ext cx="614440" cy="598967"/>
            <a:chOff x="4907685" y="1706389"/>
            <a:chExt cx="460830" cy="449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D5C40FF7-8C6B-464E-BC48-1771D932CA41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E8B0337C-3AFF-4CEB-B8EA-F0E1F060D16B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2388A8B3-8FEE-4A91-BF65-C6B686F75F7C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A9602BD3-29E3-4C95-B688-A228965FF9D0}"/>
              </a:ext>
            </a:extLst>
          </p:cNvPr>
          <p:cNvGrpSpPr/>
          <p:nvPr/>
        </p:nvGrpSpPr>
        <p:grpSpPr>
          <a:xfrm>
            <a:off x="7192009" y="2708673"/>
            <a:ext cx="600028" cy="598407"/>
            <a:chOff x="5475372" y="1706599"/>
            <a:chExt cx="450021" cy="44880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F054CEAB-EEFC-4244-9288-26407F436B65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5E6B5852-81B5-4973-B2C8-EB879321A98B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4CB65704-218E-4ADF-BA90-7B8634871C5E}"/>
              </a:ext>
            </a:extLst>
          </p:cNvPr>
          <p:cNvGrpSpPr/>
          <p:nvPr/>
        </p:nvGrpSpPr>
        <p:grpSpPr>
          <a:xfrm>
            <a:off x="4088645" y="2734252"/>
            <a:ext cx="595188" cy="596823"/>
            <a:chOff x="3147849" y="1725783"/>
            <a:chExt cx="446391" cy="44761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587671C4-249A-4226-B330-8B58A20A43BC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5CBFDBBD-A8EC-4A5A-95BC-BDB8F4832BE5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EE6E0FDF-CAAC-46BE-A20D-3FED2A289EE0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7DE38A1D-5E4F-4832-A7CD-9C323E0DB089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B32DA850-38D6-47BA-899C-8EDA2CB6138B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6B64B843-5114-4035-B7CF-05FBF42645E3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CB9429A1-9F12-401E-A1BB-1B0B08F9C8D9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4AFEA9EF-E7AF-42E1-BA99-EDA5FAE7E7BB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300F8B62-B8D1-4DD2-ADDB-0F84B27B5A93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A2340A48-BE4A-4DF4-A96D-E597423F8A6E}"/>
              </a:ext>
            </a:extLst>
          </p:cNvPr>
          <p:cNvGrpSpPr/>
          <p:nvPr/>
        </p:nvGrpSpPr>
        <p:grpSpPr>
          <a:xfrm>
            <a:off x="8035183" y="2700164"/>
            <a:ext cx="593616" cy="593567"/>
            <a:chOff x="6107753" y="1700217"/>
            <a:chExt cx="445212" cy="445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D070C54F-3D29-42F8-8096-714C52CADDFD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8FF79298-F001-42D5-8742-63FFDE857E15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8C703B25-CF7A-4C3C-8F6B-1D5849C38520}"/>
              </a:ext>
            </a:extLst>
          </p:cNvPr>
          <p:cNvGrpSpPr/>
          <p:nvPr/>
        </p:nvGrpSpPr>
        <p:grpSpPr>
          <a:xfrm>
            <a:off x="4933562" y="2710477"/>
            <a:ext cx="625693" cy="594799"/>
            <a:chOff x="3781537" y="1707952"/>
            <a:chExt cx="469270" cy="44609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E40CA998-2B1C-4E5E-B5C3-0DCBA063766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C72C8E28-0EEB-4196-8F6A-D511FC2BEB81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CA8FF270-4B66-4CAD-B13B-91D3E93B6E65}"/>
              </a:ext>
            </a:extLst>
          </p:cNvPr>
          <p:cNvGrpSpPr/>
          <p:nvPr/>
        </p:nvGrpSpPr>
        <p:grpSpPr>
          <a:xfrm>
            <a:off x="8865311" y="2709526"/>
            <a:ext cx="595200" cy="593616"/>
            <a:chOff x="6730349" y="1707239"/>
            <a:chExt cx="446400" cy="4452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813061C4-B846-46F7-950C-FC6E689AB1A9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DDAF59E4-28C9-413B-A990-BAA3645F5551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D5D126A4-AFAF-479E-B889-C22DA8FA9108}"/>
              </a:ext>
            </a:extLst>
          </p:cNvPr>
          <p:cNvSpPr/>
          <p:nvPr/>
        </p:nvSpPr>
        <p:spPr>
          <a:xfrm>
            <a:off x="5677883" y="3869340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AB1590A4-635F-4E52-B720-42526202FDB8}"/>
              </a:ext>
            </a:extLst>
          </p:cNvPr>
          <p:cNvSpPr/>
          <p:nvPr/>
        </p:nvSpPr>
        <p:spPr>
          <a:xfrm>
            <a:off x="6397346" y="3965863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BDFC34C6-BE27-408E-9BFB-B220A307A935}"/>
              </a:ext>
            </a:extLst>
          </p:cNvPr>
          <p:cNvGrpSpPr/>
          <p:nvPr/>
        </p:nvGrpSpPr>
        <p:grpSpPr>
          <a:xfrm>
            <a:off x="7260625" y="3885530"/>
            <a:ext cx="615049" cy="616000"/>
            <a:chOff x="5526834" y="2589242"/>
            <a:chExt cx="461287" cy="4620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4DFA6E95-E8A7-4A49-AB2D-D1E0158DB29C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EE52A632-C38A-4B19-8A14-943441B39DD2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3C44CDBD-6EA1-4BF4-BFAA-2657D052E086}"/>
              </a:ext>
            </a:extLst>
          </p:cNvPr>
          <p:cNvGrpSpPr/>
          <p:nvPr/>
        </p:nvGrpSpPr>
        <p:grpSpPr>
          <a:xfrm>
            <a:off x="9696648" y="3862024"/>
            <a:ext cx="621097" cy="619060"/>
            <a:chOff x="7353851" y="2571612"/>
            <a:chExt cx="465823" cy="46429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091BBC9A-2257-4C43-AFF3-BDA337783086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4554F8FC-224D-4CE7-A51F-032227D50598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48ED9ED9-7F80-4646-BC67-E780D3B4CAE6}"/>
              </a:ext>
            </a:extLst>
          </p:cNvPr>
          <p:cNvGrpSpPr/>
          <p:nvPr/>
        </p:nvGrpSpPr>
        <p:grpSpPr>
          <a:xfrm>
            <a:off x="6426643" y="5093599"/>
            <a:ext cx="541715" cy="545200"/>
            <a:chOff x="4901348" y="3495294"/>
            <a:chExt cx="406286" cy="4089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91E66634-9D50-43BE-8837-18A6FDB85F12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7E7670C4-FCEE-4F79-9C13-5A64440E08A3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7060BA3A-BC90-4C81-8293-F32EDE0BF3C7}"/>
              </a:ext>
            </a:extLst>
          </p:cNvPr>
          <p:cNvGrpSpPr/>
          <p:nvPr/>
        </p:nvGrpSpPr>
        <p:grpSpPr>
          <a:xfrm>
            <a:off x="8089266" y="3877227"/>
            <a:ext cx="363893" cy="616000"/>
            <a:chOff x="6148315" y="2583015"/>
            <a:chExt cx="272920" cy="4620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C534C6F5-7A26-4371-B5AA-09948E3F83C6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0AFE4284-2B0F-409E-9ACB-6762A92EA335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32A94FEF-27D0-4967-B641-6C5B7FA0B513}"/>
              </a:ext>
            </a:extLst>
          </p:cNvPr>
          <p:cNvGrpSpPr/>
          <p:nvPr/>
        </p:nvGrpSpPr>
        <p:grpSpPr>
          <a:xfrm>
            <a:off x="4952923" y="3905878"/>
            <a:ext cx="605917" cy="616781"/>
            <a:chOff x="3796058" y="2604503"/>
            <a:chExt cx="454438" cy="46258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8EF4AA29-6820-4042-8937-986D2404F0D4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C1788BE2-EC88-4726-B568-8BDB13F12A88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814B8407-EC3A-43C8-BB3F-128EA326A6EF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EF3BB344-8CF4-4BA9-AD59-982C35608CA6}"/>
              </a:ext>
            </a:extLst>
          </p:cNvPr>
          <p:cNvGrpSpPr/>
          <p:nvPr/>
        </p:nvGrpSpPr>
        <p:grpSpPr>
          <a:xfrm>
            <a:off x="8831894" y="3868242"/>
            <a:ext cx="608964" cy="619072"/>
            <a:chOff x="6705286" y="2576276"/>
            <a:chExt cx="456723" cy="46430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E49AC61E-FFFF-4366-9765-1075D260B923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6E3F623B-260D-4C30-BB77-39DAD456985C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39FF8CB8-F3A8-4FB3-A732-CE37A25B5B3B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5FF3C622-F07A-4E1A-99E5-65EDCEFF540D}"/>
              </a:ext>
            </a:extLst>
          </p:cNvPr>
          <p:cNvGrpSpPr/>
          <p:nvPr/>
        </p:nvGrpSpPr>
        <p:grpSpPr>
          <a:xfrm>
            <a:off x="7315294" y="5131271"/>
            <a:ext cx="656503" cy="517245"/>
            <a:chOff x="5567836" y="3523548"/>
            <a:chExt cx="492377" cy="38793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71852412-363E-4C15-9FB8-127374F17F2A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C8CE4FF8-59A4-41B4-A158-F65DE8839171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B4DBF64D-AC1C-41CD-A3C9-9A2403C81307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576F1EAD-0B58-43C6-BE0D-F9B56F504A7D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D1D90F9E-CF3E-4BC6-96D9-E27CA8CE4DD9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E823E16F-A4C7-415B-AF8B-39DAFE1922A2}"/>
              </a:ext>
            </a:extLst>
          </p:cNvPr>
          <p:cNvGrpSpPr/>
          <p:nvPr/>
        </p:nvGrpSpPr>
        <p:grpSpPr>
          <a:xfrm>
            <a:off x="3995448" y="3894333"/>
            <a:ext cx="741944" cy="609831"/>
            <a:chOff x="3077952" y="2595844"/>
            <a:chExt cx="556458" cy="45737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C24FCAA2-03C5-454F-B7E3-A75CD5ACE8C5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0CBF0C68-DCA7-4AB4-9E9F-9CB835A1163A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395DB87F-5952-4F6A-BDD9-DCDFB88691FC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61B9676C-2FD6-42E0-9888-2C3661436122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C0DEAD00-8734-47F8-8006-F69EAE594212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633B35B2-6EE6-4A9A-BA4B-C46EB414A5F0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kern="0">
                <a:solidFill>
                  <a:srgbClr val="435D74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64" name="Text Placeholder 1">
            <a:extLst>
              <a:ext uri="{FF2B5EF4-FFF2-40B4-BE49-F238E27FC236}">
                <a16:creationId xmlns:a16="http://schemas.microsoft.com/office/drawing/2014/main" id="{6FAD8BC6-F10F-4E3B-8805-0530BF27832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17187" y="289025"/>
            <a:ext cx="9196388" cy="544513"/>
          </a:xfrm>
          <a:prstGeom prst="rect">
            <a:avLst/>
          </a:prstGeo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</a:t>
            </a: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1770695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سبک</a:t>
            </a: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7A81F-90C3-4483-B00A-EA2D9C2788C7}"/>
              </a:ext>
            </a:extLst>
          </p:cNvPr>
          <p:cNvGrpSpPr/>
          <p:nvPr/>
        </p:nvGrpSpPr>
        <p:grpSpPr>
          <a:xfrm>
            <a:off x="1162050" y="2622740"/>
            <a:ext cx="9343397" cy="1710829"/>
            <a:chOff x="-621137" y="1218864"/>
            <a:chExt cx="12359085" cy="3345090"/>
          </a:xfrm>
        </p:grpSpPr>
        <p:sp>
          <p:nvSpPr>
            <p:cNvPr id="3" name="Freeform 26">
              <a:extLst>
                <a:ext uri="{FF2B5EF4-FFF2-40B4-BE49-F238E27FC236}">
                  <a16:creationId xmlns:a16="http://schemas.microsoft.com/office/drawing/2014/main" id="{05C1C8DB-7F5D-4AB0-BB51-116C9A96DBF4}"/>
                </a:ext>
              </a:extLst>
            </p:cNvPr>
            <p:cNvSpPr/>
            <p:nvPr/>
          </p:nvSpPr>
          <p:spPr>
            <a:xfrm>
              <a:off x="-621137" y="1218864"/>
              <a:ext cx="3761314" cy="3305901"/>
            </a:xfrm>
            <a:custGeom>
              <a:avLst/>
              <a:gdLst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774700 w 1016000"/>
                <a:gd name="connsiteY5" fmla="*/ 533400 h 914400"/>
                <a:gd name="connsiteX6" fmla="*/ 1016000 w 1016000"/>
                <a:gd name="connsiteY6" fmla="*/ 533400 h 914400"/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841026 w 1016000"/>
                <a:gd name="connsiteY5" fmla="*/ 674343 h 914400"/>
                <a:gd name="connsiteX6" fmla="*/ 1016000 w 1016000"/>
                <a:gd name="connsiteY6" fmla="*/ 533400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41026 w 982837"/>
                <a:gd name="connsiteY5" fmla="*/ 674343 h 914400"/>
                <a:gd name="connsiteX6" fmla="*/ 982837 w 982837"/>
                <a:gd name="connsiteY6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841026 w 982837"/>
                <a:gd name="connsiteY6" fmla="*/ 674343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64281 w 982837"/>
                <a:gd name="connsiteY5" fmla="*/ 584624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81969 w 1231559"/>
                <a:gd name="connsiteY6" fmla="*/ 632890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80863 w 1231559"/>
                <a:gd name="connsiteY5" fmla="*/ 717276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48806 w 1380792"/>
                <a:gd name="connsiteY6" fmla="*/ 259807 h 914400"/>
                <a:gd name="connsiteX7" fmla="*/ 1380792 w 1380792"/>
                <a:gd name="connsiteY7" fmla="*/ 409039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32225 w 1380792"/>
                <a:gd name="connsiteY6" fmla="*/ 409040 h 914400"/>
                <a:gd name="connsiteX7" fmla="*/ 1380792 w 1380792"/>
                <a:gd name="connsiteY7" fmla="*/ 409039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585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3503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17329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13503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02024 h 914400"/>
                <a:gd name="connsiteX0" fmla="*/ 0 w 1079873"/>
                <a:gd name="connsiteY0" fmla="*/ 457200 h 914400"/>
                <a:gd name="connsiteX1" fmla="*/ 215900 w 1079873"/>
                <a:gd name="connsiteY1" fmla="*/ 457200 h 914400"/>
                <a:gd name="connsiteX2" fmla="*/ 381000 w 1079873"/>
                <a:gd name="connsiteY2" fmla="*/ 0 h 914400"/>
                <a:gd name="connsiteX3" fmla="*/ 596900 w 1079873"/>
                <a:gd name="connsiteY3" fmla="*/ 914400 h 914400"/>
                <a:gd name="connsiteX4" fmla="*/ 736600 w 1079873"/>
                <a:gd name="connsiteY4" fmla="*/ 101600 h 914400"/>
                <a:gd name="connsiteX5" fmla="*/ 880863 w 1079873"/>
                <a:gd name="connsiteY5" fmla="*/ 717276 h 914400"/>
                <a:gd name="connsiteX6" fmla="*/ 932225 w 1079873"/>
                <a:gd name="connsiteY6" fmla="*/ 409040 h 914400"/>
                <a:gd name="connsiteX7" fmla="*/ 1079775 w 1079873"/>
                <a:gd name="connsiteY7" fmla="*/ 409677 h 914400"/>
                <a:gd name="connsiteX0" fmla="*/ 0 w 1125759"/>
                <a:gd name="connsiteY0" fmla="*/ 457200 h 914400"/>
                <a:gd name="connsiteX1" fmla="*/ 215900 w 1125759"/>
                <a:gd name="connsiteY1" fmla="*/ 457200 h 914400"/>
                <a:gd name="connsiteX2" fmla="*/ 381000 w 1125759"/>
                <a:gd name="connsiteY2" fmla="*/ 0 h 914400"/>
                <a:gd name="connsiteX3" fmla="*/ 596900 w 1125759"/>
                <a:gd name="connsiteY3" fmla="*/ 914400 h 914400"/>
                <a:gd name="connsiteX4" fmla="*/ 736600 w 1125759"/>
                <a:gd name="connsiteY4" fmla="*/ 101600 h 914400"/>
                <a:gd name="connsiteX5" fmla="*/ 880863 w 1125759"/>
                <a:gd name="connsiteY5" fmla="*/ 717276 h 914400"/>
                <a:gd name="connsiteX6" fmla="*/ 932225 w 1125759"/>
                <a:gd name="connsiteY6" fmla="*/ 409040 h 914400"/>
                <a:gd name="connsiteX7" fmla="*/ 1125693 w 1125759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96900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796681 w 1125693"/>
                <a:gd name="connsiteY5" fmla="*/ 740235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339977"/>
                <a:gd name="connsiteY0" fmla="*/ 453374 h 914400"/>
                <a:gd name="connsiteX1" fmla="*/ 288604 w 1339977"/>
                <a:gd name="connsiteY1" fmla="*/ 457200 h 914400"/>
                <a:gd name="connsiteX2" fmla="*/ 453704 w 1339977"/>
                <a:gd name="connsiteY2" fmla="*/ 0 h 914400"/>
                <a:gd name="connsiteX3" fmla="*/ 619859 w 1339977"/>
                <a:gd name="connsiteY3" fmla="*/ 914400 h 914400"/>
                <a:gd name="connsiteX4" fmla="*/ 870528 w 1339977"/>
                <a:gd name="connsiteY4" fmla="*/ 105426 h 914400"/>
                <a:gd name="connsiteX5" fmla="*/ 869385 w 1339977"/>
                <a:gd name="connsiteY5" fmla="*/ 740235 h 914400"/>
                <a:gd name="connsiteX6" fmla="*/ 1004929 w 1339977"/>
                <a:gd name="connsiteY6" fmla="*/ 409040 h 914400"/>
                <a:gd name="connsiteX7" fmla="*/ 1339977 w 1339977"/>
                <a:gd name="connsiteY7" fmla="*/ 405851 h 914400"/>
                <a:gd name="connsiteX0" fmla="*/ 0 w 1343804"/>
                <a:gd name="connsiteY0" fmla="*/ 461027 h 914400"/>
                <a:gd name="connsiteX1" fmla="*/ 292431 w 1343804"/>
                <a:gd name="connsiteY1" fmla="*/ 457200 h 914400"/>
                <a:gd name="connsiteX2" fmla="*/ 457531 w 1343804"/>
                <a:gd name="connsiteY2" fmla="*/ 0 h 914400"/>
                <a:gd name="connsiteX3" fmla="*/ 623686 w 1343804"/>
                <a:gd name="connsiteY3" fmla="*/ 914400 h 914400"/>
                <a:gd name="connsiteX4" fmla="*/ 874355 w 1343804"/>
                <a:gd name="connsiteY4" fmla="*/ 105426 h 914400"/>
                <a:gd name="connsiteX5" fmla="*/ 873212 w 1343804"/>
                <a:gd name="connsiteY5" fmla="*/ 740235 h 914400"/>
                <a:gd name="connsiteX6" fmla="*/ 1008756 w 1343804"/>
                <a:gd name="connsiteY6" fmla="*/ 409040 h 914400"/>
                <a:gd name="connsiteX7" fmla="*/ 1343804 w 1343804"/>
                <a:gd name="connsiteY7" fmla="*/ 405851 h 914400"/>
                <a:gd name="connsiteX0" fmla="*/ 0 w 1347630"/>
                <a:gd name="connsiteY0" fmla="*/ 453374 h 914400"/>
                <a:gd name="connsiteX1" fmla="*/ 296257 w 1347630"/>
                <a:gd name="connsiteY1" fmla="*/ 457200 h 914400"/>
                <a:gd name="connsiteX2" fmla="*/ 461357 w 1347630"/>
                <a:gd name="connsiteY2" fmla="*/ 0 h 914400"/>
                <a:gd name="connsiteX3" fmla="*/ 627512 w 1347630"/>
                <a:gd name="connsiteY3" fmla="*/ 914400 h 914400"/>
                <a:gd name="connsiteX4" fmla="*/ 878181 w 1347630"/>
                <a:gd name="connsiteY4" fmla="*/ 105426 h 914400"/>
                <a:gd name="connsiteX5" fmla="*/ 877038 w 1347630"/>
                <a:gd name="connsiteY5" fmla="*/ 740235 h 914400"/>
                <a:gd name="connsiteX6" fmla="*/ 1012582 w 1347630"/>
                <a:gd name="connsiteY6" fmla="*/ 409040 h 914400"/>
                <a:gd name="connsiteX7" fmla="*/ 1347630 w 1347630"/>
                <a:gd name="connsiteY7" fmla="*/ 405851 h 914400"/>
                <a:gd name="connsiteX0" fmla="*/ 0 w 1347630"/>
                <a:gd name="connsiteY0" fmla="*/ 347948 h 808974"/>
                <a:gd name="connsiteX1" fmla="*/ 296257 w 1347630"/>
                <a:gd name="connsiteY1" fmla="*/ 351774 h 808974"/>
                <a:gd name="connsiteX2" fmla="*/ 399176 w 1347630"/>
                <a:gd name="connsiteY2" fmla="*/ 93552 h 808974"/>
                <a:gd name="connsiteX3" fmla="*/ 627512 w 1347630"/>
                <a:gd name="connsiteY3" fmla="*/ 808974 h 808974"/>
                <a:gd name="connsiteX4" fmla="*/ 878181 w 1347630"/>
                <a:gd name="connsiteY4" fmla="*/ 0 h 808974"/>
                <a:gd name="connsiteX5" fmla="*/ 877038 w 1347630"/>
                <a:gd name="connsiteY5" fmla="*/ 634809 h 808974"/>
                <a:gd name="connsiteX6" fmla="*/ 1012582 w 1347630"/>
                <a:gd name="connsiteY6" fmla="*/ 303614 h 808974"/>
                <a:gd name="connsiteX7" fmla="*/ 1347630 w 1347630"/>
                <a:gd name="connsiteY7" fmla="*/ 300425 h 808974"/>
                <a:gd name="connsiteX0" fmla="*/ 0 w 1347630"/>
                <a:gd name="connsiteY0" fmla="*/ 347948 h 680468"/>
                <a:gd name="connsiteX1" fmla="*/ 296257 w 1347630"/>
                <a:gd name="connsiteY1" fmla="*/ 351774 h 680468"/>
                <a:gd name="connsiteX2" fmla="*/ 399176 w 1347630"/>
                <a:gd name="connsiteY2" fmla="*/ 93552 h 680468"/>
                <a:gd name="connsiteX3" fmla="*/ 577767 w 1347630"/>
                <a:gd name="connsiteY3" fmla="*/ 680468 h 680468"/>
                <a:gd name="connsiteX4" fmla="*/ 878181 w 1347630"/>
                <a:gd name="connsiteY4" fmla="*/ 0 h 680468"/>
                <a:gd name="connsiteX5" fmla="*/ 877038 w 1347630"/>
                <a:gd name="connsiteY5" fmla="*/ 634809 h 680468"/>
                <a:gd name="connsiteX6" fmla="*/ 1012582 w 1347630"/>
                <a:gd name="connsiteY6" fmla="*/ 303614 h 680468"/>
                <a:gd name="connsiteX7" fmla="*/ 1347630 w 1347630"/>
                <a:gd name="connsiteY7" fmla="*/ 300425 h 680468"/>
                <a:gd name="connsiteX0" fmla="*/ 0 w 1347630"/>
                <a:gd name="connsiteY0" fmla="*/ 447437 h 779957"/>
                <a:gd name="connsiteX1" fmla="*/ 296257 w 1347630"/>
                <a:gd name="connsiteY1" fmla="*/ 451263 h 779957"/>
                <a:gd name="connsiteX2" fmla="*/ 399176 w 1347630"/>
                <a:gd name="connsiteY2" fmla="*/ 193041 h 779957"/>
                <a:gd name="connsiteX3" fmla="*/ 577767 w 1347630"/>
                <a:gd name="connsiteY3" fmla="*/ 779957 h 779957"/>
                <a:gd name="connsiteX4" fmla="*/ 774547 w 1347630"/>
                <a:gd name="connsiteY4" fmla="*/ 0 h 779957"/>
                <a:gd name="connsiteX5" fmla="*/ 877038 w 1347630"/>
                <a:gd name="connsiteY5" fmla="*/ 734298 h 779957"/>
                <a:gd name="connsiteX6" fmla="*/ 1012582 w 1347630"/>
                <a:gd name="connsiteY6" fmla="*/ 403103 h 779957"/>
                <a:gd name="connsiteX7" fmla="*/ 1347630 w 1347630"/>
                <a:gd name="connsiteY7" fmla="*/ 399914 h 779957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347630 w 1347630"/>
                <a:gd name="connsiteY7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37454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26529 w 1347630"/>
                <a:gd name="connsiteY7" fmla="*/ 669886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74547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40458 w 1459555"/>
                <a:gd name="connsiteY3" fmla="*/ 721922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875241"/>
                <a:gd name="connsiteX1" fmla="*/ 296257 w 1459555"/>
                <a:gd name="connsiteY1" fmla="*/ 451263 h 875241"/>
                <a:gd name="connsiteX2" fmla="*/ 399176 w 1459555"/>
                <a:gd name="connsiteY2" fmla="*/ 193041 h 875241"/>
                <a:gd name="connsiteX3" fmla="*/ 540458 w 1459555"/>
                <a:gd name="connsiteY3" fmla="*/ 721922 h 875241"/>
                <a:gd name="connsiteX4" fmla="*/ 728948 w 1459555"/>
                <a:gd name="connsiteY4" fmla="*/ 0 h 875241"/>
                <a:gd name="connsiteX5" fmla="*/ 901911 w 1459555"/>
                <a:gd name="connsiteY5" fmla="*/ 875241 h 875241"/>
                <a:gd name="connsiteX6" fmla="*/ 1078907 w 1459555"/>
                <a:gd name="connsiteY6" fmla="*/ 191689 h 875241"/>
                <a:gd name="connsiteX7" fmla="*/ 1126529 w 1459555"/>
                <a:gd name="connsiteY7" fmla="*/ 669886 h 875241"/>
                <a:gd name="connsiteX8" fmla="*/ 1172128 w 1459555"/>
                <a:gd name="connsiteY8" fmla="*/ 396291 h 875241"/>
                <a:gd name="connsiteX9" fmla="*/ 1459555 w 1459555"/>
                <a:gd name="connsiteY9" fmla="*/ 395769 h 875241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26529 w 1459555"/>
                <a:gd name="connsiteY7" fmla="*/ 669886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35655 w 1459555"/>
                <a:gd name="connsiteY6" fmla="*/ 17838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412484 w 1459555"/>
                <a:gd name="connsiteY2" fmla="*/ 166426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74053 h 951601"/>
                <a:gd name="connsiteX1" fmla="*/ 296257 w 1459555"/>
                <a:gd name="connsiteY1" fmla="*/ 477879 h 951601"/>
                <a:gd name="connsiteX2" fmla="*/ 412484 w 1459555"/>
                <a:gd name="connsiteY2" fmla="*/ 193042 h 951601"/>
                <a:gd name="connsiteX3" fmla="*/ 540458 w 1459555"/>
                <a:gd name="connsiteY3" fmla="*/ 748538 h 951601"/>
                <a:gd name="connsiteX4" fmla="*/ 718966 w 1459555"/>
                <a:gd name="connsiteY4" fmla="*/ 0 h 951601"/>
                <a:gd name="connsiteX5" fmla="*/ 918493 w 1459555"/>
                <a:gd name="connsiteY5" fmla="*/ 951601 h 951601"/>
                <a:gd name="connsiteX6" fmla="*/ 1022347 w 1459555"/>
                <a:gd name="connsiteY6" fmla="*/ 195017 h 951601"/>
                <a:gd name="connsiteX7" fmla="*/ 1130674 w 1459555"/>
                <a:gd name="connsiteY7" fmla="*/ 671630 h 951601"/>
                <a:gd name="connsiteX8" fmla="*/ 1197000 w 1459555"/>
                <a:gd name="connsiteY8" fmla="*/ 422907 h 951601"/>
                <a:gd name="connsiteX9" fmla="*/ 1459555 w 1459555"/>
                <a:gd name="connsiteY9" fmla="*/ 422385 h 951601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022347 w 1459555"/>
                <a:gd name="connsiteY6" fmla="*/ 195017 h 954928"/>
                <a:gd name="connsiteX7" fmla="*/ 1130674 w 1459555"/>
                <a:gd name="connsiteY7" fmla="*/ 671630 h 954928"/>
                <a:gd name="connsiteX8" fmla="*/ 1197000 w 1459555"/>
                <a:gd name="connsiteY8" fmla="*/ 422907 h 954928"/>
                <a:gd name="connsiteX9" fmla="*/ 1459555 w 1459555"/>
                <a:gd name="connsiteY9" fmla="*/ 422385 h 954928"/>
                <a:gd name="connsiteX0" fmla="*/ 0 w 2257791"/>
                <a:gd name="connsiteY0" fmla="*/ 474053 h 954928"/>
                <a:gd name="connsiteX1" fmla="*/ 296257 w 2257791"/>
                <a:gd name="connsiteY1" fmla="*/ 477879 h 954928"/>
                <a:gd name="connsiteX2" fmla="*/ 412484 w 2257791"/>
                <a:gd name="connsiteY2" fmla="*/ 193042 h 954928"/>
                <a:gd name="connsiteX3" fmla="*/ 540458 w 2257791"/>
                <a:gd name="connsiteY3" fmla="*/ 748538 h 954928"/>
                <a:gd name="connsiteX4" fmla="*/ 718966 w 2257791"/>
                <a:gd name="connsiteY4" fmla="*/ 0 h 954928"/>
                <a:gd name="connsiteX5" fmla="*/ 891876 w 2257791"/>
                <a:gd name="connsiteY5" fmla="*/ 954928 h 954928"/>
                <a:gd name="connsiteX6" fmla="*/ 1022347 w 2257791"/>
                <a:gd name="connsiteY6" fmla="*/ 195017 h 954928"/>
                <a:gd name="connsiteX7" fmla="*/ 1130674 w 2257791"/>
                <a:gd name="connsiteY7" fmla="*/ 671630 h 954928"/>
                <a:gd name="connsiteX8" fmla="*/ 1197000 w 2257791"/>
                <a:gd name="connsiteY8" fmla="*/ 422907 h 954928"/>
                <a:gd name="connsiteX9" fmla="*/ 2257791 w 2257791"/>
                <a:gd name="connsiteY9" fmla="*/ 422385 h 954928"/>
                <a:gd name="connsiteX0" fmla="*/ 0 w 2257791"/>
                <a:gd name="connsiteY0" fmla="*/ 474053 h 954928"/>
                <a:gd name="connsiteX1" fmla="*/ 296257 w 2257791"/>
                <a:gd name="connsiteY1" fmla="*/ 477879 h 954928"/>
                <a:gd name="connsiteX2" fmla="*/ 412484 w 2257791"/>
                <a:gd name="connsiteY2" fmla="*/ 193042 h 954928"/>
                <a:gd name="connsiteX3" fmla="*/ 540458 w 2257791"/>
                <a:gd name="connsiteY3" fmla="*/ 748538 h 954928"/>
                <a:gd name="connsiteX4" fmla="*/ 718966 w 2257791"/>
                <a:gd name="connsiteY4" fmla="*/ 0 h 954928"/>
                <a:gd name="connsiteX5" fmla="*/ 891876 w 2257791"/>
                <a:gd name="connsiteY5" fmla="*/ 954928 h 954928"/>
                <a:gd name="connsiteX6" fmla="*/ 1022347 w 2257791"/>
                <a:gd name="connsiteY6" fmla="*/ 195017 h 954928"/>
                <a:gd name="connsiteX7" fmla="*/ 1130674 w 2257791"/>
                <a:gd name="connsiteY7" fmla="*/ 671630 h 954928"/>
                <a:gd name="connsiteX8" fmla="*/ 1197000 w 2257791"/>
                <a:gd name="connsiteY8" fmla="*/ 422907 h 954928"/>
                <a:gd name="connsiteX9" fmla="*/ 2257791 w 2257791"/>
                <a:gd name="connsiteY9" fmla="*/ 443392 h 954928"/>
                <a:gd name="connsiteX0" fmla="*/ 0 w 2264793"/>
                <a:gd name="connsiteY0" fmla="*/ 474053 h 954928"/>
                <a:gd name="connsiteX1" fmla="*/ 296257 w 2264793"/>
                <a:gd name="connsiteY1" fmla="*/ 477879 h 954928"/>
                <a:gd name="connsiteX2" fmla="*/ 412484 w 2264793"/>
                <a:gd name="connsiteY2" fmla="*/ 193042 h 954928"/>
                <a:gd name="connsiteX3" fmla="*/ 540458 w 2264793"/>
                <a:gd name="connsiteY3" fmla="*/ 748538 h 954928"/>
                <a:gd name="connsiteX4" fmla="*/ 718966 w 2264793"/>
                <a:gd name="connsiteY4" fmla="*/ 0 h 954928"/>
                <a:gd name="connsiteX5" fmla="*/ 891876 w 2264793"/>
                <a:gd name="connsiteY5" fmla="*/ 954928 h 954928"/>
                <a:gd name="connsiteX6" fmla="*/ 1022347 w 2264793"/>
                <a:gd name="connsiteY6" fmla="*/ 195017 h 954928"/>
                <a:gd name="connsiteX7" fmla="*/ 1130674 w 2264793"/>
                <a:gd name="connsiteY7" fmla="*/ 671630 h 954928"/>
                <a:gd name="connsiteX8" fmla="*/ 1197000 w 2264793"/>
                <a:gd name="connsiteY8" fmla="*/ 422907 h 954928"/>
                <a:gd name="connsiteX9" fmla="*/ 2264793 w 2264793"/>
                <a:gd name="connsiteY9" fmla="*/ 422385 h 954928"/>
                <a:gd name="connsiteX0" fmla="*/ 0 w 2544876"/>
                <a:gd name="connsiteY0" fmla="*/ 488057 h 954928"/>
                <a:gd name="connsiteX1" fmla="*/ 576340 w 2544876"/>
                <a:gd name="connsiteY1" fmla="*/ 477879 h 954928"/>
                <a:gd name="connsiteX2" fmla="*/ 692567 w 2544876"/>
                <a:gd name="connsiteY2" fmla="*/ 193042 h 954928"/>
                <a:gd name="connsiteX3" fmla="*/ 820541 w 2544876"/>
                <a:gd name="connsiteY3" fmla="*/ 748538 h 954928"/>
                <a:gd name="connsiteX4" fmla="*/ 999049 w 2544876"/>
                <a:gd name="connsiteY4" fmla="*/ 0 h 954928"/>
                <a:gd name="connsiteX5" fmla="*/ 1171959 w 2544876"/>
                <a:gd name="connsiteY5" fmla="*/ 954928 h 954928"/>
                <a:gd name="connsiteX6" fmla="*/ 1302430 w 2544876"/>
                <a:gd name="connsiteY6" fmla="*/ 195017 h 954928"/>
                <a:gd name="connsiteX7" fmla="*/ 1410757 w 2544876"/>
                <a:gd name="connsiteY7" fmla="*/ 671630 h 954928"/>
                <a:gd name="connsiteX8" fmla="*/ 1477083 w 2544876"/>
                <a:gd name="connsiteY8" fmla="*/ 422907 h 954928"/>
                <a:gd name="connsiteX9" fmla="*/ 2544876 w 2544876"/>
                <a:gd name="connsiteY9" fmla="*/ 422385 h 954928"/>
                <a:gd name="connsiteX0" fmla="*/ 0 w 2523870"/>
                <a:gd name="connsiteY0" fmla="*/ 481055 h 954928"/>
                <a:gd name="connsiteX1" fmla="*/ 555334 w 2523870"/>
                <a:gd name="connsiteY1" fmla="*/ 477879 h 954928"/>
                <a:gd name="connsiteX2" fmla="*/ 671561 w 2523870"/>
                <a:gd name="connsiteY2" fmla="*/ 193042 h 954928"/>
                <a:gd name="connsiteX3" fmla="*/ 799535 w 2523870"/>
                <a:gd name="connsiteY3" fmla="*/ 748538 h 954928"/>
                <a:gd name="connsiteX4" fmla="*/ 978043 w 2523870"/>
                <a:gd name="connsiteY4" fmla="*/ 0 h 954928"/>
                <a:gd name="connsiteX5" fmla="*/ 1150953 w 2523870"/>
                <a:gd name="connsiteY5" fmla="*/ 954928 h 954928"/>
                <a:gd name="connsiteX6" fmla="*/ 1281424 w 2523870"/>
                <a:gd name="connsiteY6" fmla="*/ 195017 h 954928"/>
                <a:gd name="connsiteX7" fmla="*/ 1389751 w 2523870"/>
                <a:gd name="connsiteY7" fmla="*/ 671630 h 954928"/>
                <a:gd name="connsiteX8" fmla="*/ 1456077 w 2523870"/>
                <a:gd name="connsiteY8" fmla="*/ 422907 h 954928"/>
                <a:gd name="connsiteX9" fmla="*/ 2523870 w 2523870"/>
                <a:gd name="connsiteY9" fmla="*/ 422385 h 954928"/>
                <a:gd name="connsiteX0" fmla="*/ 0 w 2523870"/>
                <a:gd name="connsiteY0" fmla="*/ 481055 h 954928"/>
                <a:gd name="connsiteX1" fmla="*/ 555334 w 2523870"/>
                <a:gd name="connsiteY1" fmla="*/ 477879 h 954928"/>
                <a:gd name="connsiteX2" fmla="*/ 671561 w 2523870"/>
                <a:gd name="connsiteY2" fmla="*/ 193042 h 954928"/>
                <a:gd name="connsiteX3" fmla="*/ 799535 w 2523870"/>
                <a:gd name="connsiteY3" fmla="*/ 748538 h 954928"/>
                <a:gd name="connsiteX4" fmla="*/ 978043 w 2523870"/>
                <a:gd name="connsiteY4" fmla="*/ 0 h 954928"/>
                <a:gd name="connsiteX5" fmla="*/ 1150953 w 2523870"/>
                <a:gd name="connsiteY5" fmla="*/ 954928 h 954928"/>
                <a:gd name="connsiteX6" fmla="*/ 1281424 w 2523870"/>
                <a:gd name="connsiteY6" fmla="*/ 195017 h 954928"/>
                <a:gd name="connsiteX7" fmla="*/ 1389751 w 2523870"/>
                <a:gd name="connsiteY7" fmla="*/ 671630 h 954928"/>
                <a:gd name="connsiteX8" fmla="*/ 1435070 w 2523870"/>
                <a:gd name="connsiteY8" fmla="*/ 499930 h 954928"/>
                <a:gd name="connsiteX9" fmla="*/ 2523870 w 2523870"/>
                <a:gd name="connsiteY9" fmla="*/ 422385 h 954928"/>
                <a:gd name="connsiteX0" fmla="*/ 0 w 2523870"/>
                <a:gd name="connsiteY0" fmla="*/ 481055 h 954928"/>
                <a:gd name="connsiteX1" fmla="*/ 555334 w 2523870"/>
                <a:gd name="connsiteY1" fmla="*/ 477879 h 954928"/>
                <a:gd name="connsiteX2" fmla="*/ 671561 w 2523870"/>
                <a:gd name="connsiteY2" fmla="*/ 193042 h 954928"/>
                <a:gd name="connsiteX3" fmla="*/ 799535 w 2523870"/>
                <a:gd name="connsiteY3" fmla="*/ 748538 h 954928"/>
                <a:gd name="connsiteX4" fmla="*/ 978043 w 2523870"/>
                <a:gd name="connsiteY4" fmla="*/ 0 h 954928"/>
                <a:gd name="connsiteX5" fmla="*/ 1150953 w 2523870"/>
                <a:gd name="connsiteY5" fmla="*/ 954928 h 954928"/>
                <a:gd name="connsiteX6" fmla="*/ 1281424 w 2523870"/>
                <a:gd name="connsiteY6" fmla="*/ 195017 h 954928"/>
                <a:gd name="connsiteX7" fmla="*/ 1389751 w 2523870"/>
                <a:gd name="connsiteY7" fmla="*/ 678633 h 954928"/>
                <a:gd name="connsiteX8" fmla="*/ 1435070 w 2523870"/>
                <a:gd name="connsiteY8" fmla="*/ 499930 h 954928"/>
                <a:gd name="connsiteX9" fmla="*/ 2523870 w 2523870"/>
                <a:gd name="connsiteY9" fmla="*/ 422385 h 954928"/>
                <a:gd name="connsiteX0" fmla="*/ 0 w 2327812"/>
                <a:gd name="connsiteY0" fmla="*/ 481055 h 954928"/>
                <a:gd name="connsiteX1" fmla="*/ 555334 w 2327812"/>
                <a:gd name="connsiteY1" fmla="*/ 477879 h 954928"/>
                <a:gd name="connsiteX2" fmla="*/ 671561 w 2327812"/>
                <a:gd name="connsiteY2" fmla="*/ 193042 h 954928"/>
                <a:gd name="connsiteX3" fmla="*/ 799535 w 2327812"/>
                <a:gd name="connsiteY3" fmla="*/ 748538 h 954928"/>
                <a:gd name="connsiteX4" fmla="*/ 978043 w 2327812"/>
                <a:gd name="connsiteY4" fmla="*/ 0 h 954928"/>
                <a:gd name="connsiteX5" fmla="*/ 1150953 w 2327812"/>
                <a:gd name="connsiteY5" fmla="*/ 954928 h 954928"/>
                <a:gd name="connsiteX6" fmla="*/ 1281424 w 2327812"/>
                <a:gd name="connsiteY6" fmla="*/ 195017 h 954928"/>
                <a:gd name="connsiteX7" fmla="*/ 1389751 w 2327812"/>
                <a:gd name="connsiteY7" fmla="*/ 678633 h 954928"/>
                <a:gd name="connsiteX8" fmla="*/ 1435070 w 2327812"/>
                <a:gd name="connsiteY8" fmla="*/ 499930 h 954928"/>
                <a:gd name="connsiteX9" fmla="*/ 2327812 w 2327812"/>
                <a:gd name="connsiteY9" fmla="*/ 513412 h 954928"/>
                <a:gd name="connsiteX0" fmla="*/ 0 w 2271796"/>
                <a:gd name="connsiteY0" fmla="*/ 481055 h 954928"/>
                <a:gd name="connsiteX1" fmla="*/ 555334 w 2271796"/>
                <a:gd name="connsiteY1" fmla="*/ 477879 h 954928"/>
                <a:gd name="connsiteX2" fmla="*/ 671561 w 2271796"/>
                <a:gd name="connsiteY2" fmla="*/ 193042 h 954928"/>
                <a:gd name="connsiteX3" fmla="*/ 799535 w 2271796"/>
                <a:gd name="connsiteY3" fmla="*/ 748538 h 954928"/>
                <a:gd name="connsiteX4" fmla="*/ 978043 w 2271796"/>
                <a:gd name="connsiteY4" fmla="*/ 0 h 954928"/>
                <a:gd name="connsiteX5" fmla="*/ 1150953 w 2271796"/>
                <a:gd name="connsiteY5" fmla="*/ 954928 h 954928"/>
                <a:gd name="connsiteX6" fmla="*/ 1281424 w 2271796"/>
                <a:gd name="connsiteY6" fmla="*/ 195017 h 954928"/>
                <a:gd name="connsiteX7" fmla="*/ 1389751 w 2271796"/>
                <a:gd name="connsiteY7" fmla="*/ 678633 h 954928"/>
                <a:gd name="connsiteX8" fmla="*/ 1435070 w 2271796"/>
                <a:gd name="connsiteY8" fmla="*/ 499930 h 954928"/>
                <a:gd name="connsiteX9" fmla="*/ 2271796 w 2271796"/>
                <a:gd name="connsiteY9" fmla="*/ 499408 h 954928"/>
                <a:gd name="connsiteX0" fmla="*/ 0 w 2264794"/>
                <a:gd name="connsiteY0" fmla="*/ 481055 h 954928"/>
                <a:gd name="connsiteX1" fmla="*/ 555334 w 2264794"/>
                <a:gd name="connsiteY1" fmla="*/ 477879 h 954928"/>
                <a:gd name="connsiteX2" fmla="*/ 671561 w 2264794"/>
                <a:gd name="connsiteY2" fmla="*/ 193042 h 954928"/>
                <a:gd name="connsiteX3" fmla="*/ 799535 w 2264794"/>
                <a:gd name="connsiteY3" fmla="*/ 748538 h 954928"/>
                <a:gd name="connsiteX4" fmla="*/ 978043 w 2264794"/>
                <a:gd name="connsiteY4" fmla="*/ 0 h 954928"/>
                <a:gd name="connsiteX5" fmla="*/ 1150953 w 2264794"/>
                <a:gd name="connsiteY5" fmla="*/ 954928 h 954928"/>
                <a:gd name="connsiteX6" fmla="*/ 1281424 w 2264794"/>
                <a:gd name="connsiteY6" fmla="*/ 195017 h 954928"/>
                <a:gd name="connsiteX7" fmla="*/ 1389751 w 2264794"/>
                <a:gd name="connsiteY7" fmla="*/ 678633 h 954928"/>
                <a:gd name="connsiteX8" fmla="*/ 1435070 w 2264794"/>
                <a:gd name="connsiteY8" fmla="*/ 499930 h 954928"/>
                <a:gd name="connsiteX9" fmla="*/ 2264794 w 2264794"/>
                <a:gd name="connsiteY9" fmla="*/ 485404 h 954928"/>
                <a:gd name="connsiteX0" fmla="*/ 0 w 2271796"/>
                <a:gd name="connsiteY0" fmla="*/ 481055 h 954928"/>
                <a:gd name="connsiteX1" fmla="*/ 555334 w 2271796"/>
                <a:gd name="connsiteY1" fmla="*/ 477879 h 954928"/>
                <a:gd name="connsiteX2" fmla="*/ 671561 w 2271796"/>
                <a:gd name="connsiteY2" fmla="*/ 193042 h 954928"/>
                <a:gd name="connsiteX3" fmla="*/ 799535 w 2271796"/>
                <a:gd name="connsiteY3" fmla="*/ 748538 h 954928"/>
                <a:gd name="connsiteX4" fmla="*/ 978043 w 2271796"/>
                <a:gd name="connsiteY4" fmla="*/ 0 h 954928"/>
                <a:gd name="connsiteX5" fmla="*/ 1150953 w 2271796"/>
                <a:gd name="connsiteY5" fmla="*/ 954928 h 954928"/>
                <a:gd name="connsiteX6" fmla="*/ 1281424 w 2271796"/>
                <a:gd name="connsiteY6" fmla="*/ 195017 h 954928"/>
                <a:gd name="connsiteX7" fmla="*/ 1389751 w 2271796"/>
                <a:gd name="connsiteY7" fmla="*/ 678633 h 954928"/>
                <a:gd name="connsiteX8" fmla="*/ 1435070 w 2271796"/>
                <a:gd name="connsiteY8" fmla="*/ 499930 h 954928"/>
                <a:gd name="connsiteX9" fmla="*/ 2271796 w 2271796"/>
                <a:gd name="connsiteY9" fmla="*/ 499408 h 954928"/>
                <a:gd name="connsiteX0" fmla="*/ 0 w 2709695"/>
                <a:gd name="connsiteY0" fmla="*/ 468109 h 954928"/>
                <a:gd name="connsiteX1" fmla="*/ 993233 w 2709695"/>
                <a:gd name="connsiteY1" fmla="*/ 477879 h 954928"/>
                <a:gd name="connsiteX2" fmla="*/ 1109460 w 2709695"/>
                <a:gd name="connsiteY2" fmla="*/ 193042 h 954928"/>
                <a:gd name="connsiteX3" fmla="*/ 1237434 w 2709695"/>
                <a:gd name="connsiteY3" fmla="*/ 748538 h 954928"/>
                <a:gd name="connsiteX4" fmla="*/ 1415942 w 2709695"/>
                <a:gd name="connsiteY4" fmla="*/ 0 h 954928"/>
                <a:gd name="connsiteX5" fmla="*/ 1588852 w 2709695"/>
                <a:gd name="connsiteY5" fmla="*/ 954928 h 954928"/>
                <a:gd name="connsiteX6" fmla="*/ 1719323 w 2709695"/>
                <a:gd name="connsiteY6" fmla="*/ 195017 h 954928"/>
                <a:gd name="connsiteX7" fmla="*/ 1827650 w 2709695"/>
                <a:gd name="connsiteY7" fmla="*/ 678633 h 954928"/>
                <a:gd name="connsiteX8" fmla="*/ 1872969 w 2709695"/>
                <a:gd name="connsiteY8" fmla="*/ 499930 h 954928"/>
                <a:gd name="connsiteX9" fmla="*/ 2709695 w 2709695"/>
                <a:gd name="connsiteY9" fmla="*/ 499408 h 954928"/>
                <a:gd name="connsiteX0" fmla="*/ 0 w 2771001"/>
                <a:gd name="connsiteY0" fmla="*/ 468109 h 954928"/>
                <a:gd name="connsiteX1" fmla="*/ 1054539 w 2771001"/>
                <a:gd name="connsiteY1" fmla="*/ 477879 h 954928"/>
                <a:gd name="connsiteX2" fmla="*/ 1170766 w 2771001"/>
                <a:gd name="connsiteY2" fmla="*/ 193042 h 954928"/>
                <a:gd name="connsiteX3" fmla="*/ 1298740 w 2771001"/>
                <a:gd name="connsiteY3" fmla="*/ 748538 h 954928"/>
                <a:gd name="connsiteX4" fmla="*/ 1477248 w 2771001"/>
                <a:gd name="connsiteY4" fmla="*/ 0 h 954928"/>
                <a:gd name="connsiteX5" fmla="*/ 1650158 w 2771001"/>
                <a:gd name="connsiteY5" fmla="*/ 954928 h 954928"/>
                <a:gd name="connsiteX6" fmla="*/ 1780629 w 2771001"/>
                <a:gd name="connsiteY6" fmla="*/ 195017 h 954928"/>
                <a:gd name="connsiteX7" fmla="*/ 1888956 w 2771001"/>
                <a:gd name="connsiteY7" fmla="*/ 678633 h 954928"/>
                <a:gd name="connsiteX8" fmla="*/ 1934275 w 2771001"/>
                <a:gd name="connsiteY8" fmla="*/ 499930 h 954928"/>
                <a:gd name="connsiteX9" fmla="*/ 2771001 w 2771001"/>
                <a:gd name="connsiteY9" fmla="*/ 499408 h 954928"/>
                <a:gd name="connsiteX0" fmla="*/ 0 w 2771001"/>
                <a:gd name="connsiteY0" fmla="*/ 468109 h 954928"/>
                <a:gd name="connsiteX1" fmla="*/ 91175 w 2771001"/>
                <a:gd name="connsiteY1" fmla="*/ 477793 h 954928"/>
                <a:gd name="connsiteX2" fmla="*/ 1054539 w 2771001"/>
                <a:gd name="connsiteY2" fmla="*/ 477879 h 954928"/>
                <a:gd name="connsiteX3" fmla="*/ 1170766 w 2771001"/>
                <a:gd name="connsiteY3" fmla="*/ 193042 h 954928"/>
                <a:gd name="connsiteX4" fmla="*/ 1298740 w 2771001"/>
                <a:gd name="connsiteY4" fmla="*/ 748538 h 954928"/>
                <a:gd name="connsiteX5" fmla="*/ 1477248 w 2771001"/>
                <a:gd name="connsiteY5" fmla="*/ 0 h 954928"/>
                <a:gd name="connsiteX6" fmla="*/ 1650158 w 2771001"/>
                <a:gd name="connsiteY6" fmla="*/ 954928 h 954928"/>
                <a:gd name="connsiteX7" fmla="*/ 1780629 w 2771001"/>
                <a:gd name="connsiteY7" fmla="*/ 195017 h 954928"/>
                <a:gd name="connsiteX8" fmla="*/ 1888956 w 2771001"/>
                <a:gd name="connsiteY8" fmla="*/ 678633 h 954928"/>
                <a:gd name="connsiteX9" fmla="*/ 1934275 w 2771001"/>
                <a:gd name="connsiteY9" fmla="*/ 499930 h 954928"/>
                <a:gd name="connsiteX10" fmla="*/ 2771001 w 2771001"/>
                <a:gd name="connsiteY10" fmla="*/ 499408 h 954928"/>
                <a:gd name="connsiteX0" fmla="*/ 0 w 2679828"/>
                <a:gd name="connsiteY0" fmla="*/ 0 h 2104041"/>
                <a:gd name="connsiteX1" fmla="*/ 2 w 2679828"/>
                <a:gd name="connsiteY1" fmla="*/ 1626906 h 2104041"/>
                <a:gd name="connsiteX2" fmla="*/ 963366 w 2679828"/>
                <a:gd name="connsiteY2" fmla="*/ 1626992 h 2104041"/>
                <a:gd name="connsiteX3" fmla="*/ 1079593 w 2679828"/>
                <a:gd name="connsiteY3" fmla="*/ 1342155 h 2104041"/>
                <a:gd name="connsiteX4" fmla="*/ 1207567 w 2679828"/>
                <a:gd name="connsiteY4" fmla="*/ 1897651 h 2104041"/>
                <a:gd name="connsiteX5" fmla="*/ 1386075 w 2679828"/>
                <a:gd name="connsiteY5" fmla="*/ 1149113 h 2104041"/>
                <a:gd name="connsiteX6" fmla="*/ 1558985 w 2679828"/>
                <a:gd name="connsiteY6" fmla="*/ 2104041 h 2104041"/>
                <a:gd name="connsiteX7" fmla="*/ 1689456 w 2679828"/>
                <a:gd name="connsiteY7" fmla="*/ 1344130 h 2104041"/>
                <a:gd name="connsiteX8" fmla="*/ 1797783 w 2679828"/>
                <a:gd name="connsiteY8" fmla="*/ 1827746 h 2104041"/>
                <a:gd name="connsiteX9" fmla="*/ 1843102 w 2679828"/>
                <a:gd name="connsiteY9" fmla="*/ 1649043 h 2104041"/>
                <a:gd name="connsiteX10" fmla="*/ 2679828 w 2679828"/>
                <a:gd name="connsiteY10" fmla="*/ 1648521 h 2104041"/>
                <a:gd name="connsiteX0" fmla="*/ 30390 w 2679827"/>
                <a:gd name="connsiteY0" fmla="*/ 0 h 2523321"/>
                <a:gd name="connsiteX1" fmla="*/ 1 w 2679827"/>
                <a:gd name="connsiteY1" fmla="*/ 2046186 h 2523321"/>
                <a:gd name="connsiteX2" fmla="*/ 963365 w 2679827"/>
                <a:gd name="connsiteY2" fmla="*/ 2046272 h 2523321"/>
                <a:gd name="connsiteX3" fmla="*/ 1079592 w 2679827"/>
                <a:gd name="connsiteY3" fmla="*/ 1761435 h 2523321"/>
                <a:gd name="connsiteX4" fmla="*/ 1207566 w 2679827"/>
                <a:gd name="connsiteY4" fmla="*/ 2316931 h 2523321"/>
                <a:gd name="connsiteX5" fmla="*/ 1386074 w 2679827"/>
                <a:gd name="connsiteY5" fmla="*/ 1568393 h 2523321"/>
                <a:gd name="connsiteX6" fmla="*/ 1558984 w 2679827"/>
                <a:gd name="connsiteY6" fmla="*/ 2523321 h 2523321"/>
                <a:gd name="connsiteX7" fmla="*/ 1689455 w 2679827"/>
                <a:gd name="connsiteY7" fmla="*/ 1763410 h 2523321"/>
                <a:gd name="connsiteX8" fmla="*/ 1797782 w 2679827"/>
                <a:gd name="connsiteY8" fmla="*/ 2247026 h 2523321"/>
                <a:gd name="connsiteX9" fmla="*/ 1843101 w 2679827"/>
                <a:gd name="connsiteY9" fmla="*/ 2068323 h 2523321"/>
                <a:gd name="connsiteX10" fmla="*/ 2679827 w 2679827"/>
                <a:gd name="connsiteY10" fmla="*/ 2067801 h 2523321"/>
                <a:gd name="connsiteX0" fmla="*/ 0 w 2679828"/>
                <a:gd name="connsiteY0" fmla="*/ 0 h 2523321"/>
                <a:gd name="connsiteX1" fmla="*/ 2 w 2679828"/>
                <a:gd name="connsiteY1" fmla="*/ 2046186 h 2523321"/>
                <a:gd name="connsiteX2" fmla="*/ 963366 w 2679828"/>
                <a:gd name="connsiteY2" fmla="*/ 2046272 h 2523321"/>
                <a:gd name="connsiteX3" fmla="*/ 1079593 w 2679828"/>
                <a:gd name="connsiteY3" fmla="*/ 1761435 h 2523321"/>
                <a:gd name="connsiteX4" fmla="*/ 1207567 w 2679828"/>
                <a:gd name="connsiteY4" fmla="*/ 2316931 h 2523321"/>
                <a:gd name="connsiteX5" fmla="*/ 1386075 w 2679828"/>
                <a:gd name="connsiteY5" fmla="*/ 1568393 h 2523321"/>
                <a:gd name="connsiteX6" fmla="*/ 1558985 w 2679828"/>
                <a:gd name="connsiteY6" fmla="*/ 2523321 h 2523321"/>
                <a:gd name="connsiteX7" fmla="*/ 1689456 w 2679828"/>
                <a:gd name="connsiteY7" fmla="*/ 1763410 h 2523321"/>
                <a:gd name="connsiteX8" fmla="*/ 1797783 w 2679828"/>
                <a:gd name="connsiteY8" fmla="*/ 2247026 h 2523321"/>
                <a:gd name="connsiteX9" fmla="*/ 1843102 w 2679828"/>
                <a:gd name="connsiteY9" fmla="*/ 2068323 h 2523321"/>
                <a:gd name="connsiteX10" fmla="*/ 2679828 w 2679828"/>
                <a:gd name="connsiteY10" fmla="*/ 2067801 h 2523321"/>
                <a:gd name="connsiteX0" fmla="*/ 384953 w 3064781"/>
                <a:gd name="connsiteY0" fmla="*/ 0 h 2523321"/>
                <a:gd name="connsiteX1" fmla="*/ 0 w 3064781"/>
                <a:gd name="connsiteY1" fmla="*/ 2076135 h 2523321"/>
                <a:gd name="connsiteX2" fmla="*/ 1348319 w 3064781"/>
                <a:gd name="connsiteY2" fmla="*/ 2046272 h 2523321"/>
                <a:gd name="connsiteX3" fmla="*/ 1464546 w 3064781"/>
                <a:gd name="connsiteY3" fmla="*/ 1761435 h 2523321"/>
                <a:gd name="connsiteX4" fmla="*/ 1592520 w 3064781"/>
                <a:gd name="connsiteY4" fmla="*/ 2316931 h 2523321"/>
                <a:gd name="connsiteX5" fmla="*/ 1771028 w 3064781"/>
                <a:gd name="connsiteY5" fmla="*/ 1568393 h 2523321"/>
                <a:gd name="connsiteX6" fmla="*/ 1943938 w 3064781"/>
                <a:gd name="connsiteY6" fmla="*/ 2523321 h 2523321"/>
                <a:gd name="connsiteX7" fmla="*/ 2074409 w 3064781"/>
                <a:gd name="connsiteY7" fmla="*/ 1763410 h 2523321"/>
                <a:gd name="connsiteX8" fmla="*/ 2182736 w 3064781"/>
                <a:gd name="connsiteY8" fmla="*/ 2247026 h 2523321"/>
                <a:gd name="connsiteX9" fmla="*/ 2228055 w 3064781"/>
                <a:gd name="connsiteY9" fmla="*/ 2068323 h 2523321"/>
                <a:gd name="connsiteX10" fmla="*/ 3064781 w 3064781"/>
                <a:gd name="connsiteY10" fmla="*/ 2067801 h 2523321"/>
                <a:gd name="connsiteX0" fmla="*/ 40519 w 3064781"/>
                <a:gd name="connsiteY0" fmla="*/ 0 h 2658090"/>
                <a:gd name="connsiteX1" fmla="*/ 0 w 3064781"/>
                <a:gd name="connsiteY1" fmla="*/ 2210904 h 2658090"/>
                <a:gd name="connsiteX2" fmla="*/ 1348319 w 3064781"/>
                <a:gd name="connsiteY2" fmla="*/ 2181041 h 2658090"/>
                <a:gd name="connsiteX3" fmla="*/ 1464546 w 3064781"/>
                <a:gd name="connsiteY3" fmla="*/ 1896204 h 2658090"/>
                <a:gd name="connsiteX4" fmla="*/ 1592520 w 3064781"/>
                <a:gd name="connsiteY4" fmla="*/ 2451700 h 2658090"/>
                <a:gd name="connsiteX5" fmla="*/ 1771028 w 3064781"/>
                <a:gd name="connsiteY5" fmla="*/ 1703162 h 2658090"/>
                <a:gd name="connsiteX6" fmla="*/ 1943938 w 3064781"/>
                <a:gd name="connsiteY6" fmla="*/ 2658090 h 2658090"/>
                <a:gd name="connsiteX7" fmla="*/ 2074409 w 3064781"/>
                <a:gd name="connsiteY7" fmla="*/ 1898179 h 2658090"/>
                <a:gd name="connsiteX8" fmla="*/ 2182736 w 3064781"/>
                <a:gd name="connsiteY8" fmla="*/ 2381795 h 2658090"/>
                <a:gd name="connsiteX9" fmla="*/ 2228055 w 3064781"/>
                <a:gd name="connsiteY9" fmla="*/ 2203092 h 2658090"/>
                <a:gd name="connsiteX10" fmla="*/ 3064781 w 3064781"/>
                <a:gd name="connsiteY10" fmla="*/ 2202570 h 2658090"/>
                <a:gd name="connsiteX0" fmla="*/ 0 w 3024262"/>
                <a:gd name="connsiteY0" fmla="*/ 0 h 2658090"/>
                <a:gd name="connsiteX1" fmla="*/ 20263 w 3024262"/>
                <a:gd name="connsiteY1" fmla="*/ 2210904 h 2658090"/>
                <a:gd name="connsiteX2" fmla="*/ 1307800 w 3024262"/>
                <a:gd name="connsiteY2" fmla="*/ 2181041 h 2658090"/>
                <a:gd name="connsiteX3" fmla="*/ 1424027 w 3024262"/>
                <a:gd name="connsiteY3" fmla="*/ 1896204 h 2658090"/>
                <a:gd name="connsiteX4" fmla="*/ 1552001 w 3024262"/>
                <a:gd name="connsiteY4" fmla="*/ 2451700 h 2658090"/>
                <a:gd name="connsiteX5" fmla="*/ 1730509 w 3024262"/>
                <a:gd name="connsiteY5" fmla="*/ 1703162 h 2658090"/>
                <a:gd name="connsiteX6" fmla="*/ 1903419 w 3024262"/>
                <a:gd name="connsiteY6" fmla="*/ 2658090 h 2658090"/>
                <a:gd name="connsiteX7" fmla="*/ 2033890 w 3024262"/>
                <a:gd name="connsiteY7" fmla="*/ 1898179 h 2658090"/>
                <a:gd name="connsiteX8" fmla="*/ 2142217 w 3024262"/>
                <a:gd name="connsiteY8" fmla="*/ 2381795 h 2658090"/>
                <a:gd name="connsiteX9" fmla="*/ 2187536 w 3024262"/>
                <a:gd name="connsiteY9" fmla="*/ 2203092 h 2658090"/>
                <a:gd name="connsiteX10" fmla="*/ 3024262 w 3024262"/>
                <a:gd name="connsiteY10" fmla="*/ 2202570 h 2658090"/>
                <a:gd name="connsiteX0" fmla="*/ 0 w 3024262"/>
                <a:gd name="connsiteY0" fmla="*/ 0 h 2658090"/>
                <a:gd name="connsiteX1" fmla="*/ 10133 w 3024262"/>
                <a:gd name="connsiteY1" fmla="*/ 2210904 h 2658090"/>
                <a:gd name="connsiteX2" fmla="*/ 1307800 w 3024262"/>
                <a:gd name="connsiteY2" fmla="*/ 2181041 h 2658090"/>
                <a:gd name="connsiteX3" fmla="*/ 1424027 w 3024262"/>
                <a:gd name="connsiteY3" fmla="*/ 1896204 h 2658090"/>
                <a:gd name="connsiteX4" fmla="*/ 1552001 w 3024262"/>
                <a:gd name="connsiteY4" fmla="*/ 2451700 h 2658090"/>
                <a:gd name="connsiteX5" fmla="*/ 1730509 w 3024262"/>
                <a:gd name="connsiteY5" fmla="*/ 1703162 h 2658090"/>
                <a:gd name="connsiteX6" fmla="*/ 1903419 w 3024262"/>
                <a:gd name="connsiteY6" fmla="*/ 2658090 h 2658090"/>
                <a:gd name="connsiteX7" fmla="*/ 2033890 w 3024262"/>
                <a:gd name="connsiteY7" fmla="*/ 1898179 h 2658090"/>
                <a:gd name="connsiteX8" fmla="*/ 2142217 w 3024262"/>
                <a:gd name="connsiteY8" fmla="*/ 2381795 h 2658090"/>
                <a:gd name="connsiteX9" fmla="*/ 2187536 w 3024262"/>
                <a:gd name="connsiteY9" fmla="*/ 2203092 h 2658090"/>
                <a:gd name="connsiteX10" fmla="*/ 3024262 w 3024262"/>
                <a:gd name="connsiteY10" fmla="*/ 2202570 h 265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4262" h="2658090">
                  <a:moveTo>
                    <a:pt x="0" y="0"/>
                  </a:moveTo>
                  <a:cubicBezTo>
                    <a:pt x="1" y="542302"/>
                    <a:pt x="10132" y="1668602"/>
                    <a:pt x="10133" y="2210904"/>
                  </a:cubicBezTo>
                  <a:lnTo>
                    <a:pt x="1307800" y="2181041"/>
                  </a:lnTo>
                  <a:lnTo>
                    <a:pt x="1424027" y="1896204"/>
                  </a:lnTo>
                  <a:lnTo>
                    <a:pt x="1552001" y="2451700"/>
                  </a:lnTo>
                  <a:lnTo>
                    <a:pt x="1730509" y="1703162"/>
                  </a:lnTo>
                  <a:lnTo>
                    <a:pt x="1903419" y="2658090"/>
                  </a:lnTo>
                  <a:lnTo>
                    <a:pt x="2033890" y="1898179"/>
                  </a:lnTo>
                  <a:lnTo>
                    <a:pt x="2142217" y="2381795"/>
                  </a:lnTo>
                  <a:lnTo>
                    <a:pt x="2187536" y="2203092"/>
                  </a:lnTo>
                  <a:lnTo>
                    <a:pt x="3024262" y="2202570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" name="Freeform 26">
              <a:extLst>
                <a:ext uri="{FF2B5EF4-FFF2-40B4-BE49-F238E27FC236}">
                  <a16:creationId xmlns:a16="http://schemas.microsoft.com/office/drawing/2014/main" id="{57EFF195-2F2E-420E-ACC0-55107A234B9D}"/>
                </a:ext>
              </a:extLst>
            </p:cNvPr>
            <p:cNvSpPr/>
            <p:nvPr/>
          </p:nvSpPr>
          <p:spPr>
            <a:xfrm>
              <a:off x="2765702" y="3337108"/>
              <a:ext cx="2172317" cy="1187656"/>
            </a:xfrm>
            <a:custGeom>
              <a:avLst/>
              <a:gdLst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774700 w 1016000"/>
                <a:gd name="connsiteY5" fmla="*/ 533400 h 914400"/>
                <a:gd name="connsiteX6" fmla="*/ 1016000 w 1016000"/>
                <a:gd name="connsiteY6" fmla="*/ 533400 h 914400"/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841026 w 1016000"/>
                <a:gd name="connsiteY5" fmla="*/ 674343 h 914400"/>
                <a:gd name="connsiteX6" fmla="*/ 1016000 w 1016000"/>
                <a:gd name="connsiteY6" fmla="*/ 533400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41026 w 982837"/>
                <a:gd name="connsiteY5" fmla="*/ 674343 h 914400"/>
                <a:gd name="connsiteX6" fmla="*/ 982837 w 982837"/>
                <a:gd name="connsiteY6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841026 w 982837"/>
                <a:gd name="connsiteY6" fmla="*/ 674343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64281 w 982837"/>
                <a:gd name="connsiteY5" fmla="*/ 584624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81969 w 1231559"/>
                <a:gd name="connsiteY6" fmla="*/ 632890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80863 w 1231559"/>
                <a:gd name="connsiteY5" fmla="*/ 717276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48806 w 1380792"/>
                <a:gd name="connsiteY6" fmla="*/ 259807 h 914400"/>
                <a:gd name="connsiteX7" fmla="*/ 1380792 w 1380792"/>
                <a:gd name="connsiteY7" fmla="*/ 409039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32225 w 1380792"/>
                <a:gd name="connsiteY6" fmla="*/ 409040 h 914400"/>
                <a:gd name="connsiteX7" fmla="*/ 1380792 w 1380792"/>
                <a:gd name="connsiteY7" fmla="*/ 409039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585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3503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17329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13503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02024 h 914400"/>
                <a:gd name="connsiteX0" fmla="*/ 0 w 1079873"/>
                <a:gd name="connsiteY0" fmla="*/ 457200 h 914400"/>
                <a:gd name="connsiteX1" fmla="*/ 215900 w 1079873"/>
                <a:gd name="connsiteY1" fmla="*/ 457200 h 914400"/>
                <a:gd name="connsiteX2" fmla="*/ 381000 w 1079873"/>
                <a:gd name="connsiteY2" fmla="*/ 0 h 914400"/>
                <a:gd name="connsiteX3" fmla="*/ 596900 w 1079873"/>
                <a:gd name="connsiteY3" fmla="*/ 914400 h 914400"/>
                <a:gd name="connsiteX4" fmla="*/ 736600 w 1079873"/>
                <a:gd name="connsiteY4" fmla="*/ 101600 h 914400"/>
                <a:gd name="connsiteX5" fmla="*/ 880863 w 1079873"/>
                <a:gd name="connsiteY5" fmla="*/ 717276 h 914400"/>
                <a:gd name="connsiteX6" fmla="*/ 932225 w 1079873"/>
                <a:gd name="connsiteY6" fmla="*/ 409040 h 914400"/>
                <a:gd name="connsiteX7" fmla="*/ 1079775 w 1079873"/>
                <a:gd name="connsiteY7" fmla="*/ 409677 h 914400"/>
                <a:gd name="connsiteX0" fmla="*/ 0 w 1125759"/>
                <a:gd name="connsiteY0" fmla="*/ 457200 h 914400"/>
                <a:gd name="connsiteX1" fmla="*/ 215900 w 1125759"/>
                <a:gd name="connsiteY1" fmla="*/ 457200 h 914400"/>
                <a:gd name="connsiteX2" fmla="*/ 381000 w 1125759"/>
                <a:gd name="connsiteY2" fmla="*/ 0 h 914400"/>
                <a:gd name="connsiteX3" fmla="*/ 596900 w 1125759"/>
                <a:gd name="connsiteY3" fmla="*/ 914400 h 914400"/>
                <a:gd name="connsiteX4" fmla="*/ 736600 w 1125759"/>
                <a:gd name="connsiteY4" fmla="*/ 101600 h 914400"/>
                <a:gd name="connsiteX5" fmla="*/ 880863 w 1125759"/>
                <a:gd name="connsiteY5" fmla="*/ 717276 h 914400"/>
                <a:gd name="connsiteX6" fmla="*/ 932225 w 1125759"/>
                <a:gd name="connsiteY6" fmla="*/ 409040 h 914400"/>
                <a:gd name="connsiteX7" fmla="*/ 1125693 w 1125759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96900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796681 w 1125693"/>
                <a:gd name="connsiteY5" fmla="*/ 740235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339977"/>
                <a:gd name="connsiteY0" fmla="*/ 453374 h 914400"/>
                <a:gd name="connsiteX1" fmla="*/ 288604 w 1339977"/>
                <a:gd name="connsiteY1" fmla="*/ 457200 h 914400"/>
                <a:gd name="connsiteX2" fmla="*/ 453704 w 1339977"/>
                <a:gd name="connsiteY2" fmla="*/ 0 h 914400"/>
                <a:gd name="connsiteX3" fmla="*/ 619859 w 1339977"/>
                <a:gd name="connsiteY3" fmla="*/ 914400 h 914400"/>
                <a:gd name="connsiteX4" fmla="*/ 870528 w 1339977"/>
                <a:gd name="connsiteY4" fmla="*/ 105426 h 914400"/>
                <a:gd name="connsiteX5" fmla="*/ 869385 w 1339977"/>
                <a:gd name="connsiteY5" fmla="*/ 740235 h 914400"/>
                <a:gd name="connsiteX6" fmla="*/ 1004929 w 1339977"/>
                <a:gd name="connsiteY6" fmla="*/ 409040 h 914400"/>
                <a:gd name="connsiteX7" fmla="*/ 1339977 w 1339977"/>
                <a:gd name="connsiteY7" fmla="*/ 405851 h 914400"/>
                <a:gd name="connsiteX0" fmla="*/ 0 w 1343804"/>
                <a:gd name="connsiteY0" fmla="*/ 461027 h 914400"/>
                <a:gd name="connsiteX1" fmla="*/ 292431 w 1343804"/>
                <a:gd name="connsiteY1" fmla="*/ 457200 h 914400"/>
                <a:gd name="connsiteX2" fmla="*/ 457531 w 1343804"/>
                <a:gd name="connsiteY2" fmla="*/ 0 h 914400"/>
                <a:gd name="connsiteX3" fmla="*/ 623686 w 1343804"/>
                <a:gd name="connsiteY3" fmla="*/ 914400 h 914400"/>
                <a:gd name="connsiteX4" fmla="*/ 874355 w 1343804"/>
                <a:gd name="connsiteY4" fmla="*/ 105426 h 914400"/>
                <a:gd name="connsiteX5" fmla="*/ 873212 w 1343804"/>
                <a:gd name="connsiteY5" fmla="*/ 740235 h 914400"/>
                <a:gd name="connsiteX6" fmla="*/ 1008756 w 1343804"/>
                <a:gd name="connsiteY6" fmla="*/ 409040 h 914400"/>
                <a:gd name="connsiteX7" fmla="*/ 1343804 w 1343804"/>
                <a:gd name="connsiteY7" fmla="*/ 405851 h 914400"/>
                <a:gd name="connsiteX0" fmla="*/ 0 w 1347630"/>
                <a:gd name="connsiteY0" fmla="*/ 453374 h 914400"/>
                <a:gd name="connsiteX1" fmla="*/ 296257 w 1347630"/>
                <a:gd name="connsiteY1" fmla="*/ 457200 h 914400"/>
                <a:gd name="connsiteX2" fmla="*/ 461357 w 1347630"/>
                <a:gd name="connsiteY2" fmla="*/ 0 h 914400"/>
                <a:gd name="connsiteX3" fmla="*/ 627512 w 1347630"/>
                <a:gd name="connsiteY3" fmla="*/ 914400 h 914400"/>
                <a:gd name="connsiteX4" fmla="*/ 878181 w 1347630"/>
                <a:gd name="connsiteY4" fmla="*/ 105426 h 914400"/>
                <a:gd name="connsiteX5" fmla="*/ 877038 w 1347630"/>
                <a:gd name="connsiteY5" fmla="*/ 740235 h 914400"/>
                <a:gd name="connsiteX6" fmla="*/ 1012582 w 1347630"/>
                <a:gd name="connsiteY6" fmla="*/ 409040 h 914400"/>
                <a:gd name="connsiteX7" fmla="*/ 1347630 w 1347630"/>
                <a:gd name="connsiteY7" fmla="*/ 405851 h 914400"/>
                <a:gd name="connsiteX0" fmla="*/ 0 w 1347630"/>
                <a:gd name="connsiteY0" fmla="*/ 347948 h 808974"/>
                <a:gd name="connsiteX1" fmla="*/ 296257 w 1347630"/>
                <a:gd name="connsiteY1" fmla="*/ 351774 h 808974"/>
                <a:gd name="connsiteX2" fmla="*/ 399176 w 1347630"/>
                <a:gd name="connsiteY2" fmla="*/ 93552 h 808974"/>
                <a:gd name="connsiteX3" fmla="*/ 627512 w 1347630"/>
                <a:gd name="connsiteY3" fmla="*/ 808974 h 808974"/>
                <a:gd name="connsiteX4" fmla="*/ 878181 w 1347630"/>
                <a:gd name="connsiteY4" fmla="*/ 0 h 808974"/>
                <a:gd name="connsiteX5" fmla="*/ 877038 w 1347630"/>
                <a:gd name="connsiteY5" fmla="*/ 634809 h 808974"/>
                <a:gd name="connsiteX6" fmla="*/ 1012582 w 1347630"/>
                <a:gd name="connsiteY6" fmla="*/ 303614 h 808974"/>
                <a:gd name="connsiteX7" fmla="*/ 1347630 w 1347630"/>
                <a:gd name="connsiteY7" fmla="*/ 300425 h 808974"/>
                <a:gd name="connsiteX0" fmla="*/ 0 w 1347630"/>
                <a:gd name="connsiteY0" fmla="*/ 347948 h 680468"/>
                <a:gd name="connsiteX1" fmla="*/ 296257 w 1347630"/>
                <a:gd name="connsiteY1" fmla="*/ 351774 h 680468"/>
                <a:gd name="connsiteX2" fmla="*/ 399176 w 1347630"/>
                <a:gd name="connsiteY2" fmla="*/ 93552 h 680468"/>
                <a:gd name="connsiteX3" fmla="*/ 577767 w 1347630"/>
                <a:gd name="connsiteY3" fmla="*/ 680468 h 680468"/>
                <a:gd name="connsiteX4" fmla="*/ 878181 w 1347630"/>
                <a:gd name="connsiteY4" fmla="*/ 0 h 680468"/>
                <a:gd name="connsiteX5" fmla="*/ 877038 w 1347630"/>
                <a:gd name="connsiteY5" fmla="*/ 634809 h 680468"/>
                <a:gd name="connsiteX6" fmla="*/ 1012582 w 1347630"/>
                <a:gd name="connsiteY6" fmla="*/ 303614 h 680468"/>
                <a:gd name="connsiteX7" fmla="*/ 1347630 w 1347630"/>
                <a:gd name="connsiteY7" fmla="*/ 300425 h 680468"/>
                <a:gd name="connsiteX0" fmla="*/ 0 w 1347630"/>
                <a:gd name="connsiteY0" fmla="*/ 447437 h 779957"/>
                <a:gd name="connsiteX1" fmla="*/ 296257 w 1347630"/>
                <a:gd name="connsiteY1" fmla="*/ 451263 h 779957"/>
                <a:gd name="connsiteX2" fmla="*/ 399176 w 1347630"/>
                <a:gd name="connsiteY2" fmla="*/ 193041 h 779957"/>
                <a:gd name="connsiteX3" fmla="*/ 577767 w 1347630"/>
                <a:gd name="connsiteY3" fmla="*/ 779957 h 779957"/>
                <a:gd name="connsiteX4" fmla="*/ 774547 w 1347630"/>
                <a:gd name="connsiteY4" fmla="*/ 0 h 779957"/>
                <a:gd name="connsiteX5" fmla="*/ 877038 w 1347630"/>
                <a:gd name="connsiteY5" fmla="*/ 734298 h 779957"/>
                <a:gd name="connsiteX6" fmla="*/ 1012582 w 1347630"/>
                <a:gd name="connsiteY6" fmla="*/ 403103 h 779957"/>
                <a:gd name="connsiteX7" fmla="*/ 1347630 w 1347630"/>
                <a:gd name="connsiteY7" fmla="*/ 399914 h 779957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347630 w 1347630"/>
                <a:gd name="connsiteY7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37454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26529 w 1347630"/>
                <a:gd name="connsiteY7" fmla="*/ 669886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74547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40458 w 1459555"/>
                <a:gd name="connsiteY3" fmla="*/ 721922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875241"/>
                <a:gd name="connsiteX1" fmla="*/ 296257 w 1459555"/>
                <a:gd name="connsiteY1" fmla="*/ 451263 h 875241"/>
                <a:gd name="connsiteX2" fmla="*/ 399176 w 1459555"/>
                <a:gd name="connsiteY2" fmla="*/ 193041 h 875241"/>
                <a:gd name="connsiteX3" fmla="*/ 540458 w 1459555"/>
                <a:gd name="connsiteY3" fmla="*/ 721922 h 875241"/>
                <a:gd name="connsiteX4" fmla="*/ 728948 w 1459555"/>
                <a:gd name="connsiteY4" fmla="*/ 0 h 875241"/>
                <a:gd name="connsiteX5" fmla="*/ 901911 w 1459555"/>
                <a:gd name="connsiteY5" fmla="*/ 875241 h 875241"/>
                <a:gd name="connsiteX6" fmla="*/ 1078907 w 1459555"/>
                <a:gd name="connsiteY6" fmla="*/ 191689 h 875241"/>
                <a:gd name="connsiteX7" fmla="*/ 1126529 w 1459555"/>
                <a:gd name="connsiteY7" fmla="*/ 669886 h 875241"/>
                <a:gd name="connsiteX8" fmla="*/ 1172128 w 1459555"/>
                <a:gd name="connsiteY8" fmla="*/ 396291 h 875241"/>
                <a:gd name="connsiteX9" fmla="*/ 1459555 w 1459555"/>
                <a:gd name="connsiteY9" fmla="*/ 395769 h 875241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26529 w 1459555"/>
                <a:gd name="connsiteY7" fmla="*/ 669886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35655 w 1459555"/>
                <a:gd name="connsiteY6" fmla="*/ 17838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412484 w 1459555"/>
                <a:gd name="connsiteY2" fmla="*/ 166426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74053 h 951601"/>
                <a:gd name="connsiteX1" fmla="*/ 296257 w 1459555"/>
                <a:gd name="connsiteY1" fmla="*/ 477879 h 951601"/>
                <a:gd name="connsiteX2" fmla="*/ 412484 w 1459555"/>
                <a:gd name="connsiteY2" fmla="*/ 193042 h 951601"/>
                <a:gd name="connsiteX3" fmla="*/ 540458 w 1459555"/>
                <a:gd name="connsiteY3" fmla="*/ 748538 h 951601"/>
                <a:gd name="connsiteX4" fmla="*/ 718966 w 1459555"/>
                <a:gd name="connsiteY4" fmla="*/ 0 h 951601"/>
                <a:gd name="connsiteX5" fmla="*/ 918493 w 1459555"/>
                <a:gd name="connsiteY5" fmla="*/ 951601 h 951601"/>
                <a:gd name="connsiteX6" fmla="*/ 1022347 w 1459555"/>
                <a:gd name="connsiteY6" fmla="*/ 195017 h 951601"/>
                <a:gd name="connsiteX7" fmla="*/ 1130674 w 1459555"/>
                <a:gd name="connsiteY7" fmla="*/ 671630 h 951601"/>
                <a:gd name="connsiteX8" fmla="*/ 1197000 w 1459555"/>
                <a:gd name="connsiteY8" fmla="*/ 422907 h 951601"/>
                <a:gd name="connsiteX9" fmla="*/ 1459555 w 1459555"/>
                <a:gd name="connsiteY9" fmla="*/ 422385 h 951601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022347 w 1459555"/>
                <a:gd name="connsiteY6" fmla="*/ 195017 h 954928"/>
                <a:gd name="connsiteX7" fmla="*/ 1130674 w 1459555"/>
                <a:gd name="connsiteY7" fmla="*/ 671630 h 954928"/>
                <a:gd name="connsiteX8" fmla="*/ 1197000 w 1459555"/>
                <a:gd name="connsiteY8" fmla="*/ 422907 h 954928"/>
                <a:gd name="connsiteX9" fmla="*/ 1459555 w 1459555"/>
                <a:gd name="connsiteY9" fmla="*/ 422385 h 954928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130674 w 1459555"/>
                <a:gd name="connsiteY6" fmla="*/ 671630 h 954928"/>
                <a:gd name="connsiteX7" fmla="*/ 1197000 w 1459555"/>
                <a:gd name="connsiteY7" fmla="*/ 422907 h 954928"/>
                <a:gd name="connsiteX8" fmla="*/ 1459555 w 1459555"/>
                <a:gd name="connsiteY8" fmla="*/ 422385 h 954928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197000 w 1459555"/>
                <a:gd name="connsiteY6" fmla="*/ 422907 h 954928"/>
                <a:gd name="connsiteX7" fmla="*/ 1459555 w 1459555"/>
                <a:gd name="connsiteY7" fmla="*/ 422385 h 954928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091970 w 1459555"/>
                <a:gd name="connsiteY6" fmla="*/ 422907 h 954928"/>
                <a:gd name="connsiteX7" fmla="*/ 1459555 w 1459555"/>
                <a:gd name="connsiteY7" fmla="*/ 422385 h 954928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070963 w 1459555"/>
                <a:gd name="connsiteY6" fmla="*/ 422907 h 954928"/>
                <a:gd name="connsiteX7" fmla="*/ 1459555 w 1459555"/>
                <a:gd name="connsiteY7" fmla="*/ 422385 h 954928"/>
                <a:gd name="connsiteX0" fmla="*/ 0 w 1704627"/>
                <a:gd name="connsiteY0" fmla="*/ 474053 h 954928"/>
                <a:gd name="connsiteX1" fmla="*/ 296257 w 1704627"/>
                <a:gd name="connsiteY1" fmla="*/ 477879 h 954928"/>
                <a:gd name="connsiteX2" fmla="*/ 412484 w 1704627"/>
                <a:gd name="connsiteY2" fmla="*/ 193042 h 954928"/>
                <a:gd name="connsiteX3" fmla="*/ 540458 w 1704627"/>
                <a:gd name="connsiteY3" fmla="*/ 748538 h 954928"/>
                <a:gd name="connsiteX4" fmla="*/ 718966 w 1704627"/>
                <a:gd name="connsiteY4" fmla="*/ 0 h 954928"/>
                <a:gd name="connsiteX5" fmla="*/ 891876 w 1704627"/>
                <a:gd name="connsiteY5" fmla="*/ 954928 h 954928"/>
                <a:gd name="connsiteX6" fmla="*/ 1070963 w 1704627"/>
                <a:gd name="connsiteY6" fmla="*/ 422907 h 954928"/>
                <a:gd name="connsiteX7" fmla="*/ 1704627 w 1704627"/>
                <a:gd name="connsiteY7" fmla="*/ 422385 h 954928"/>
                <a:gd name="connsiteX0" fmla="*/ 0 w 1711629"/>
                <a:gd name="connsiteY0" fmla="*/ 474053 h 954928"/>
                <a:gd name="connsiteX1" fmla="*/ 296257 w 1711629"/>
                <a:gd name="connsiteY1" fmla="*/ 477879 h 954928"/>
                <a:gd name="connsiteX2" fmla="*/ 412484 w 1711629"/>
                <a:gd name="connsiteY2" fmla="*/ 193042 h 954928"/>
                <a:gd name="connsiteX3" fmla="*/ 540458 w 1711629"/>
                <a:gd name="connsiteY3" fmla="*/ 748538 h 954928"/>
                <a:gd name="connsiteX4" fmla="*/ 718966 w 1711629"/>
                <a:gd name="connsiteY4" fmla="*/ 0 h 954928"/>
                <a:gd name="connsiteX5" fmla="*/ 891876 w 1711629"/>
                <a:gd name="connsiteY5" fmla="*/ 954928 h 954928"/>
                <a:gd name="connsiteX6" fmla="*/ 1070963 w 1711629"/>
                <a:gd name="connsiteY6" fmla="*/ 422907 h 954928"/>
                <a:gd name="connsiteX7" fmla="*/ 1711629 w 1711629"/>
                <a:gd name="connsiteY7" fmla="*/ 436389 h 954928"/>
                <a:gd name="connsiteX0" fmla="*/ 0 w 1718631"/>
                <a:gd name="connsiteY0" fmla="*/ 474053 h 954928"/>
                <a:gd name="connsiteX1" fmla="*/ 296257 w 1718631"/>
                <a:gd name="connsiteY1" fmla="*/ 477879 h 954928"/>
                <a:gd name="connsiteX2" fmla="*/ 412484 w 1718631"/>
                <a:gd name="connsiteY2" fmla="*/ 193042 h 954928"/>
                <a:gd name="connsiteX3" fmla="*/ 540458 w 1718631"/>
                <a:gd name="connsiteY3" fmla="*/ 748538 h 954928"/>
                <a:gd name="connsiteX4" fmla="*/ 718966 w 1718631"/>
                <a:gd name="connsiteY4" fmla="*/ 0 h 954928"/>
                <a:gd name="connsiteX5" fmla="*/ 891876 w 1718631"/>
                <a:gd name="connsiteY5" fmla="*/ 954928 h 954928"/>
                <a:gd name="connsiteX6" fmla="*/ 1070963 w 1718631"/>
                <a:gd name="connsiteY6" fmla="*/ 422907 h 954928"/>
                <a:gd name="connsiteX7" fmla="*/ 1718631 w 1718631"/>
                <a:gd name="connsiteY7" fmla="*/ 422385 h 954928"/>
                <a:gd name="connsiteX0" fmla="*/ 0 w 1718631"/>
                <a:gd name="connsiteY0" fmla="*/ 474053 h 954928"/>
                <a:gd name="connsiteX1" fmla="*/ 296257 w 1718631"/>
                <a:gd name="connsiteY1" fmla="*/ 477879 h 954928"/>
                <a:gd name="connsiteX2" fmla="*/ 412484 w 1718631"/>
                <a:gd name="connsiteY2" fmla="*/ 193042 h 954928"/>
                <a:gd name="connsiteX3" fmla="*/ 540458 w 1718631"/>
                <a:gd name="connsiteY3" fmla="*/ 748538 h 954928"/>
                <a:gd name="connsiteX4" fmla="*/ 718966 w 1718631"/>
                <a:gd name="connsiteY4" fmla="*/ 0 h 954928"/>
                <a:gd name="connsiteX5" fmla="*/ 891876 w 1718631"/>
                <a:gd name="connsiteY5" fmla="*/ 954928 h 954928"/>
                <a:gd name="connsiteX6" fmla="*/ 1070963 w 1718631"/>
                <a:gd name="connsiteY6" fmla="*/ 422907 h 954928"/>
                <a:gd name="connsiteX7" fmla="*/ 1718631 w 1718631"/>
                <a:gd name="connsiteY7" fmla="*/ 422385 h 954928"/>
                <a:gd name="connsiteX0" fmla="*/ 0 w 1718631"/>
                <a:gd name="connsiteY0" fmla="*/ 488057 h 954928"/>
                <a:gd name="connsiteX1" fmla="*/ 296257 w 1718631"/>
                <a:gd name="connsiteY1" fmla="*/ 477879 h 954928"/>
                <a:gd name="connsiteX2" fmla="*/ 412484 w 1718631"/>
                <a:gd name="connsiteY2" fmla="*/ 193042 h 954928"/>
                <a:gd name="connsiteX3" fmla="*/ 540458 w 1718631"/>
                <a:gd name="connsiteY3" fmla="*/ 748538 h 954928"/>
                <a:gd name="connsiteX4" fmla="*/ 718966 w 1718631"/>
                <a:gd name="connsiteY4" fmla="*/ 0 h 954928"/>
                <a:gd name="connsiteX5" fmla="*/ 891876 w 1718631"/>
                <a:gd name="connsiteY5" fmla="*/ 954928 h 954928"/>
                <a:gd name="connsiteX6" fmla="*/ 1070963 w 1718631"/>
                <a:gd name="connsiteY6" fmla="*/ 422907 h 954928"/>
                <a:gd name="connsiteX7" fmla="*/ 1718631 w 1718631"/>
                <a:gd name="connsiteY7" fmla="*/ 422385 h 954928"/>
                <a:gd name="connsiteX0" fmla="*/ 0 w 1718631"/>
                <a:gd name="connsiteY0" fmla="*/ 488057 h 954928"/>
                <a:gd name="connsiteX1" fmla="*/ 303260 w 1718631"/>
                <a:gd name="connsiteY1" fmla="*/ 484881 h 954928"/>
                <a:gd name="connsiteX2" fmla="*/ 412484 w 1718631"/>
                <a:gd name="connsiteY2" fmla="*/ 193042 h 954928"/>
                <a:gd name="connsiteX3" fmla="*/ 540458 w 1718631"/>
                <a:gd name="connsiteY3" fmla="*/ 748538 h 954928"/>
                <a:gd name="connsiteX4" fmla="*/ 718966 w 1718631"/>
                <a:gd name="connsiteY4" fmla="*/ 0 h 954928"/>
                <a:gd name="connsiteX5" fmla="*/ 891876 w 1718631"/>
                <a:gd name="connsiteY5" fmla="*/ 954928 h 954928"/>
                <a:gd name="connsiteX6" fmla="*/ 1070963 w 1718631"/>
                <a:gd name="connsiteY6" fmla="*/ 422907 h 954928"/>
                <a:gd name="connsiteX7" fmla="*/ 1718631 w 1718631"/>
                <a:gd name="connsiteY7" fmla="*/ 422385 h 954928"/>
                <a:gd name="connsiteX0" fmla="*/ 0 w 1725633"/>
                <a:gd name="connsiteY0" fmla="*/ 488057 h 954928"/>
                <a:gd name="connsiteX1" fmla="*/ 310262 w 1725633"/>
                <a:gd name="connsiteY1" fmla="*/ 484881 h 954928"/>
                <a:gd name="connsiteX2" fmla="*/ 419486 w 1725633"/>
                <a:gd name="connsiteY2" fmla="*/ 193042 h 954928"/>
                <a:gd name="connsiteX3" fmla="*/ 547460 w 1725633"/>
                <a:gd name="connsiteY3" fmla="*/ 748538 h 954928"/>
                <a:gd name="connsiteX4" fmla="*/ 725968 w 1725633"/>
                <a:gd name="connsiteY4" fmla="*/ 0 h 954928"/>
                <a:gd name="connsiteX5" fmla="*/ 898878 w 1725633"/>
                <a:gd name="connsiteY5" fmla="*/ 954928 h 954928"/>
                <a:gd name="connsiteX6" fmla="*/ 1077965 w 1725633"/>
                <a:gd name="connsiteY6" fmla="*/ 422907 h 954928"/>
                <a:gd name="connsiteX7" fmla="*/ 1725633 w 1725633"/>
                <a:gd name="connsiteY7" fmla="*/ 422385 h 954928"/>
                <a:gd name="connsiteX0" fmla="*/ 0 w 1725633"/>
                <a:gd name="connsiteY0" fmla="*/ 488057 h 954928"/>
                <a:gd name="connsiteX1" fmla="*/ 310262 w 1725633"/>
                <a:gd name="connsiteY1" fmla="*/ 484881 h 954928"/>
                <a:gd name="connsiteX2" fmla="*/ 419486 w 1725633"/>
                <a:gd name="connsiteY2" fmla="*/ 193042 h 954928"/>
                <a:gd name="connsiteX3" fmla="*/ 547460 w 1725633"/>
                <a:gd name="connsiteY3" fmla="*/ 748538 h 954928"/>
                <a:gd name="connsiteX4" fmla="*/ 725968 w 1725633"/>
                <a:gd name="connsiteY4" fmla="*/ 0 h 954928"/>
                <a:gd name="connsiteX5" fmla="*/ 898878 w 1725633"/>
                <a:gd name="connsiteY5" fmla="*/ 954928 h 954928"/>
                <a:gd name="connsiteX6" fmla="*/ 1042955 w 1725633"/>
                <a:gd name="connsiteY6" fmla="*/ 499930 h 954928"/>
                <a:gd name="connsiteX7" fmla="*/ 1725633 w 1725633"/>
                <a:gd name="connsiteY7" fmla="*/ 422385 h 954928"/>
                <a:gd name="connsiteX0" fmla="*/ 0 w 1746639"/>
                <a:gd name="connsiteY0" fmla="*/ 488057 h 954928"/>
                <a:gd name="connsiteX1" fmla="*/ 310262 w 1746639"/>
                <a:gd name="connsiteY1" fmla="*/ 484881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513412 h 954928"/>
                <a:gd name="connsiteX0" fmla="*/ 0 w 1746639"/>
                <a:gd name="connsiteY0" fmla="*/ 488057 h 954928"/>
                <a:gd name="connsiteX1" fmla="*/ 310262 w 1746639"/>
                <a:gd name="connsiteY1" fmla="*/ 484881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513412 h 954928"/>
                <a:gd name="connsiteX0" fmla="*/ 0 w 1746639"/>
                <a:gd name="connsiteY0" fmla="*/ 488057 h 954928"/>
                <a:gd name="connsiteX1" fmla="*/ 310262 w 1746639"/>
                <a:gd name="connsiteY1" fmla="*/ 484881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499408 h 954928"/>
                <a:gd name="connsiteX0" fmla="*/ 0 w 1739637"/>
                <a:gd name="connsiteY0" fmla="*/ 495060 h 954928"/>
                <a:gd name="connsiteX1" fmla="*/ 303260 w 1739637"/>
                <a:gd name="connsiteY1" fmla="*/ 484881 h 954928"/>
                <a:gd name="connsiteX2" fmla="*/ 412484 w 1739637"/>
                <a:gd name="connsiteY2" fmla="*/ 193042 h 954928"/>
                <a:gd name="connsiteX3" fmla="*/ 540458 w 1739637"/>
                <a:gd name="connsiteY3" fmla="*/ 748538 h 954928"/>
                <a:gd name="connsiteX4" fmla="*/ 718966 w 1739637"/>
                <a:gd name="connsiteY4" fmla="*/ 0 h 954928"/>
                <a:gd name="connsiteX5" fmla="*/ 891876 w 1739637"/>
                <a:gd name="connsiteY5" fmla="*/ 954928 h 954928"/>
                <a:gd name="connsiteX6" fmla="*/ 1035953 w 1739637"/>
                <a:gd name="connsiteY6" fmla="*/ 499930 h 954928"/>
                <a:gd name="connsiteX7" fmla="*/ 1739637 w 1739637"/>
                <a:gd name="connsiteY7" fmla="*/ 499408 h 954928"/>
                <a:gd name="connsiteX0" fmla="*/ 0 w 1739637"/>
                <a:gd name="connsiteY0" fmla="*/ 495060 h 954928"/>
                <a:gd name="connsiteX1" fmla="*/ 303260 w 1739637"/>
                <a:gd name="connsiteY1" fmla="*/ 498885 h 954928"/>
                <a:gd name="connsiteX2" fmla="*/ 412484 w 1739637"/>
                <a:gd name="connsiteY2" fmla="*/ 193042 h 954928"/>
                <a:gd name="connsiteX3" fmla="*/ 540458 w 1739637"/>
                <a:gd name="connsiteY3" fmla="*/ 748538 h 954928"/>
                <a:gd name="connsiteX4" fmla="*/ 718966 w 1739637"/>
                <a:gd name="connsiteY4" fmla="*/ 0 h 954928"/>
                <a:gd name="connsiteX5" fmla="*/ 891876 w 1739637"/>
                <a:gd name="connsiteY5" fmla="*/ 954928 h 954928"/>
                <a:gd name="connsiteX6" fmla="*/ 1035953 w 1739637"/>
                <a:gd name="connsiteY6" fmla="*/ 499930 h 954928"/>
                <a:gd name="connsiteX7" fmla="*/ 1739637 w 1739637"/>
                <a:gd name="connsiteY7" fmla="*/ 499408 h 954928"/>
                <a:gd name="connsiteX0" fmla="*/ 0 w 1739637"/>
                <a:gd name="connsiteY0" fmla="*/ 495060 h 954928"/>
                <a:gd name="connsiteX1" fmla="*/ 303260 w 1739637"/>
                <a:gd name="connsiteY1" fmla="*/ 498885 h 954928"/>
                <a:gd name="connsiteX2" fmla="*/ 412484 w 1739637"/>
                <a:gd name="connsiteY2" fmla="*/ 193042 h 954928"/>
                <a:gd name="connsiteX3" fmla="*/ 540458 w 1739637"/>
                <a:gd name="connsiteY3" fmla="*/ 748538 h 954928"/>
                <a:gd name="connsiteX4" fmla="*/ 718966 w 1739637"/>
                <a:gd name="connsiteY4" fmla="*/ 0 h 954928"/>
                <a:gd name="connsiteX5" fmla="*/ 891876 w 1739637"/>
                <a:gd name="connsiteY5" fmla="*/ 954928 h 954928"/>
                <a:gd name="connsiteX6" fmla="*/ 1035953 w 1739637"/>
                <a:gd name="connsiteY6" fmla="*/ 499930 h 954928"/>
                <a:gd name="connsiteX7" fmla="*/ 1739637 w 1739637"/>
                <a:gd name="connsiteY7" fmla="*/ 499408 h 954928"/>
                <a:gd name="connsiteX0" fmla="*/ 0 w 1746639"/>
                <a:gd name="connsiteY0" fmla="*/ 502061 h 954928"/>
                <a:gd name="connsiteX1" fmla="*/ 310262 w 1746639"/>
                <a:gd name="connsiteY1" fmla="*/ 498885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499408 h 9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639" h="954928">
                  <a:moveTo>
                    <a:pt x="0" y="502061"/>
                  </a:moveTo>
                  <a:lnTo>
                    <a:pt x="310262" y="498885"/>
                  </a:lnTo>
                  <a:lnTo>
                    <a:pt x="419486" y="193042"/>
                  </a:lnTo>
                  <a:lnTo>
                    <a:pt x="547460" y="748538"/>
                  </a:lnTo>
                  <a:lnTo>
                    <a:pt x="725968" y="0"/>
                  </a:lnTo>
                  <a:lnTo>
                    <a:pt x="898878" y="954928"/>
                  </a:lnTo>
                  <a:lnTo>
                    <a:pt x="1042955" y="499930"/>
                  </a:lnTo>
                  <a:lnTo>
                    <a:pt x="1746639" y="499408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 26">
              <a:extLst>
                <a:ext uri="{FF2B5EF4-FFF2-40B4-BE49-F238E27FC236}">
                  <a16:creationId xmlns:a16="http://schemas.microsoft.com/office/drawing/2014/main" id="{89431FCC-CA27-469D-8426-2FD704FB5408}"/>
                </a:ext>
              </a:extLst>
            </p:cNvPr>
            <p:cNvSpPr/>
            <p:nvPr/>
          </p:nvSpPr>
          <p:spPr>
            <a:xfrm>
              <a:off x="8912484" y="3376299"/>
              <a:ext cx="2825464" cy="1187655"/>
            </a:xfrm>
            <a:custGeom>
              <a:avLst/>
              <a:gdLst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774700 w 1016000"/>
                <a:gd name="connsiteY5" fmla="*/ 533400 h 914400"/>
                <a:gd name="connsiteX6" fmla="*/ 1016000 w 1016000"/>
                <a:gd name="connsiteY6" fmla="*/ 533400 h 914400"/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841026 w 1016000"/>
                <a:gd name="connsiteY5" fmla="*/ 674343 h 914400"/>
                <a:gd name="connsiteX6" fmla="*/ 1016000 w 1016000"/>
                <a:gd name="connsiteY6" fmla="*/ 533400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41026 w 982837"/>
                <a:gd name="connsiteY5" fmla="*/ 674343 h 914400"/>
                <a:gd name="connsiteX6" fmla="*/ 982837 w 982837"/>
                <a:gd name="connsiteY6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841026 w 982837"/>
                <a:gd name="connsiteY6" fmla="*/ 674343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64281 w 982837"/>
                <a:gd name="connsiteY5" fmla="*/ 584624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81969 w 1231559"/>
                <a:gd name="connsiteY6" fmla="*/ 632890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80863 w 1231559"/>
                <a:gd name="connsiteY5" fmla="*/ 717276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48806 w 1380792"/>
                <a:gd name="connsiteY6" fmla="*/ 259807 h 914400"/>
                <a:gd name="connsiteX7" fmla="*/ 1380792 w 1380792"/>
                <a:gd name="connsiteY7" fmla="*/ 409039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32225 w 1380792"/>
                <a:gd name="connsiteY6" fmla="*/ 409040 h 914400"/>
                <a:gd name="connsiteX7" fmla="*/ 1380792 w 1380792"/>
                <a:gd name="connsiteY7" fmla="*/ 409039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585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3503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17329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13503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02024 h 914400"/>
                <a:gd name="connsiteX0" fmla="*/ 0 w 1079873"/>
                <a:gd name="connsiteY0" fmla="*/ 457200 h 914400"/>
                <a:gd name="connsiteX1" fmla="*/ 215900 w 1079873"/>
                <a:gd name="connsiteY1" fmla="*/ 457200 h 914400"/>
                <a:gd name="connsiteX2" fmla="*/ 381000 w 1079873"/>
                <a:gd name="connsiteY2" fmla="*/ 0 h 914400"/>
                <a:gd name="connsiteX3" fmla="*/ 596900 w 1079873"/>
                <a:gd name="connsiteY3" fmla="*/ 914400 h 914400"/>
                <a:gd name="connsiteX4" fmla="*/ 736600 w 1079873"/>
                <a:gd name="connsiteY4" fmla="*/ 101600 h 914400"/>
                <a:gd name="connsiteX5" fmla="*/ 880863 w 1079873"/>
                <a:gd name="connsiteY5" fmla="*/ 717276 h 914400"/>
                <a:gd name="connsiteX6" fmla="*/ 932225 w 1079873"/>
                <a:gd name="connsiteY6" fmla="*/ 409040 h 914400"/>
                <a:gd name="connsiteX7" fmla="*/ 1079775 w 1079873"/>
                <a:gd name="connsiteY7" fmla="*/ 409677 h 914400"/>
                <a:gd name="connsiteX0" fmla="*/ 0 w 1125759"/>
                <a:gd name="connsiteY0" fmla="*/ 457200 h 914400"/>
                <a:gd name="connsiteX1" fmla="*/ 215900 w 1125759"/>
                <a:gd name="connsiteY1" fmla="*/ 457200 h 914400"/>
                <a:gd name="connsiteX2" fmla="*/ 381000 w 1125759"/>
                <a:gd name="connsiteY2" fmla="*/ 0 h 914400"/>
                <a:gd name="connsiteX3" fmla="*/ 596900 w 1125759"/>
                <a:gd name="connsiteY3" fmla="*/ 914400 h 914400"/>
                <a:gd name="connsiteX4" fmla="*/ 736600 w 1125759"/>
                <a:gd name="connsiteY4" fmla="*/ 101600 h 914400"/>
                <a:gd name="connsiteX5" fmla="*/ 880863 w 1125759"/>
                <a:gd name="connsiteY5" fmla="*/ 717276 h 914400"/>
                <a:gd name="connsiteX6" fmla="*/ 932225 w 1125759"/>
                <a:gd name="connsiteY6" fmla="*/ 409040 h 914400"/>
                <a:gd name="connsiteX7" fmla="*/ 1125693 w 1125759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96900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796681 w 1125693"/>
                <a:gd name="connsiteY5" fmla="*/ 740235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339977"/>
                <a:gd name="connsiteY0" fmla="*/ 453374 h 914400"/>
                <a:gd name="connsiteX1" fmla="*/ 288604 w 1339977"/>
                <a:gd name="connsiteY1" fmla="*/ 457200 h 914400"/>
                <a:gd name="connsiteX2" fmla="*/ 453704 w 1339977"/>
                <a:gd name="connsiteY2" fmla="*/ 0 h 914400"/>
                <a:gd name="connsiteX3" fmla="*/ 619859 w 1339977"/>
                <a:gd name="connsiteY3" fmla="*/ 914400 h 914400"/>
                <a:gd name="connsiteX4" fmla="*/ 870528 w 1339977"/>
                <a:gd name="connsiteY4" fmla="*/ 105426 h 914400"/>
                <a:gd name="connsiteX5" fmla="*/ 869385 w 1339977"/>
                <a:gd name="connsiteY5" fmla="*/ 740235 h 914400"/>
                <a:gd name="connsiteX6" fmla="*/ 1004929 w 1339977"/>
                <a:gd name="connsiteY6" fmla="*/ 409040 h 914400"/>
                <a:gd name="connsiteX7" fmla="*/ 1339977 w 1339977"/>
                <a:gd name="connsiteY7" fmla="*/ 405851 h 914400"/>
                <a:gd name="connsiteX0" fmla="*/ 0 w 1343804"/>
                <a:gd name="connsiteY0" fmla="*/ 461027 h 914400"/>
                <a:gd name="connsiteX1" fmla="*/ 292431 w 1343804"/>
                <a:gd name="connsiteY1" fmla="*/ 457200 h 914400"/>
                <a:gd name="connsiteX2" fmla="*/ 457531 w 1343804"/>
                <a:gd name="connsiteY2" fmla="*/ 0 h 914400"/>
                <a:gd name="connsiteX3" fmla="*/ 623686 w 1343804"/>
                <a:gd name="connsiteY3" fmla="*/ 914400 h 914400"/>
                <a:gd name="connsiteX4" fmla="*/ 874355 w 1343804"/>
                <a:gd name="connsiteY4" fmla="*/ 105426 h 914400"/>
                <a:gd name="connsiteX5" fmla="*/ 873212 w 1343804"/>
                <a:gd name="connsiteY5" fmla="*/ 740235 h 914400"/>
                <a:gd name="connsiteX6" fmla="*/ 1008756 w 1343804"/>
                <a:gd name="connsiteY6" fmla="*/ 409040 h 914400"/>
                <a:gd name="connsiteX7" fmla="*/ 1343804 w 1343804"/>
                <a:gd name="connsiteY7" fmla="*/ 405851 h 914400"/>
                <a:gd name="connsiteX0" fmla="*/ 0 w 1347630"/>
                <a:gd name="connsiteY0" fmla="*/ 453374 h 914400"/>
                <a:gd name="connsiteX1" fmla="*/ 296257 w 1347630"/>
                <a:gd name="connsiteY1" fmla="*/ 457200 h 914400"/>
                <a:gd name="connsiteX2" fmla="*/ 461357 w 1347630"/>
                <a:gd name="connsiteY2" fmla="*/ 0 h 914400"/>
                <a:gd name="connsiteX3" fmla="*/ 627512 w 1347630"/>
                <a:gd name="connsiteY3" fmla="*/ 914400 h 914400"/>
                <a:gd name="connsiteX4" fmla="*/ 878181 w 1347630"/>
                <a:gd name="connsiteY4" fmla="*/ 105426 h 914400"/>
                <a:gd name="connsiteX5" fmla="*/ 877038 w 1347630"/>
                <a:gd name="connsiteY5" fmla="*/ 740235 h 914400"/>
                <a:gd name="connsiteX6" fmla="*/ 1012582 w 1347630"/>
                <a:gd name="connsiteY6" fmla="*/ 409040 h 914400"/>
                <a:gd name="connsiteX7" fmla="*/ 1347630 w 1347630"/>
                <a:gd name="connsiteY7" fmla="*/ 405851 h 914400"/>
                <a:gd name="connsiteX0" fmla="*/ 0 w 1347630"/>
                <a:gd name="connsiteY0" fmla="*/ 347948 h 808974"/>
                <a:gd name="connsiteX1" fmla="*/ 296257 w 1347630"/>
                <a:gd name="connsiteY1" fmla="*/ 351774 h 808974"/>
                <a:gd name="connsiteX2" fmla="*/ 399176 w 1347630"/>
                <a:gd name="connsiteY2" fmla="*/ 93552 h 808974"/>
                <a:gd name="connsiteX3" fmla="*/ 627512 w 1347630"/>
                <a:gd name="connsiteY3" fmla="*/ 808974 h 808974"/>
                <a:gd name="connsiteX4" fmla="*/ 878181 w 1347630"/>
                <a:gd name="connsiteY4" fmla="*/ 0 h 808974"/>
                <a:gd name="connsiteX5" fmla="*/ 877038 w 1347630"/>
                <a:gd name="connsiteY5" fmla="*/ 634809 h 808974"/>
                <a:gd name="connsiteX6" fmla="*/ 1012582 w 1347630"/>
                <a:gd name="connsiteY6" fmla="*/ 303614 h 808974"/>
                <a:gd name="connsiteX7" fmla="*/ 1347630 w 1347630"/>
                <a:gd name="connsiteY7" fmla="*/ 300425 h 808974"/>
                <a:gd name="connsiteX0" fmla="*/ 0 w 1347630"/>
                <a:gd name="connsiteY0" fmla="*/ 347948 h 680468"/>
                <a:gd name="connsiteX1" fmla="*/ 296257 w 1347630"/>
                <a:gd name="connsiteY1" fmla="*/ 351774 h 680468"/>
                <a:gd name="connsiteX2" fmla="*/ 399176 w 1347630"/>
                <a:gd name="connsiteY2" fmla="*/ 93552 h 680468"/>
                <a:gd name="connsiteX3" fmla="*/ 577767 w 1347630"/>
                <a:gd name="connsiteY3" fmla="*/ 680468 h 680468"/>
                <a:gd name="connsiteX4" fmla="*/ 878181 w 1347630"/>
                <a:gd name="connsiteY4" fmla="*/ 0 h 680468"/>
                <a:gd name="connsiteX5" fmla="*/ 877038 w 1347630"/>
                <a:gd name="connsiteY5" fmla="*/ 634809 h 680468"/>
                <a:gd name="connsiteX6" fmla="*/ 1012582 w 1347630"/>
                <a:gd name="connsiteY6" fmla="*/ 303614 h 680468"/>
                <a:gd name="connsiteX7" fmla="*/ 1347630 w 1347630"/>
                <a:gd name="connsiteY7" fmla="*/ 300425 h 680468"/>
                <a:gd name="connsiteX0" fmla="*/ 0 w 1347630"/>
                <a:gd name="connsiteY0" fmla="*/ 447437 h 779957"/>
                <a:gd name="connsiteX1" fmla="*/ 296257 w 1347630"/>
                <a:gd name="connsiteY1" fmla="*/ 451263 h 779957"/>
                <a:gd name="connsiteX2" fmla="*/ 399176 w 1347630"/>
                <a:gd name="connsiteY2" fmla="*/ 193041 h 779957"/>
                <a:gd name="connsiteX3" fmla="*/ 577767 w 1347630"/>
                <a:gd name="connsiteY3" fmla="*/ 779957 h 779957"/>
                <a:gd name="connsiteX4" fmla="*/ 774547 w 1347630"/>
                <a:gd name="connsiteY4" fmla="*/ 0 h 779957"/>
                <a:gd name="connsiteX5" fmla="*/ 877038 w 1347630"/>
                <a:gd name="connsiteY5" fmla="*/ 734298 h 779957"/>
                <a:gd name="connsiteX6" fmla="*/ 1012582 w 1347630"/>
                <a:gd name="connsiteY6" fmla="*/ 403103 h 779957"/>
                <a:gd name="connsiteX7" fmla="*/ 1347630 w 1347630"/>
                <a:gd name="connsiteY7" fmla="*/ 399914 h 779957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347630 w 1347630"/>
                <a:gd name="connsiteY7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37454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26529 w 1347630"/>
                <a:gd name="connsiteY7" fmla="*/ 669886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74547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40458 w 1459555"/>
                <a:gd name="connsiteY3" fmla="*/ 721922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875241"/>
                <a:gd name="connsiteX1" fmla="*/ 296257 w 1459555"/>
                <a:gd name="connsiteY1" fmla="*/ 451263 h 875241"/>
                <a:gd name="connsiteX2" fmla="*/ 399176 w 1459555"/>
                <a:gd name="connsiteY2" fmla="*/ 193041 h 875241"/>
                <a:gd name="connsiteX3" fmla="*/ 540458 w 1459555"/>
                <a:gd name="connsiteY3" fmla="*/ 721922 h 875241"/>
                <a:gd name="connsiteX4" fmla="*/ 728948 w 1459555"/>
                <a:gd name="connsiteY4" fmla="*/ 0 h 875241"/>
                <a:gd name="connsiteX5" fmla="*/ 901911 w 1459555"/>
                <a:gd name="connsiteY5" fmla="*/ 875241 h 875241"/>
                <a:gd name="connsiteX6" fmla="*/ 1078907 w 1459555"/>
                <a:gd name="connsiteY6" fmla="*/ 191689 h 875241"/>
                <a:gd name="connsiteX7" fmla="*/ 1126529 w 1459555"/>
                <a:gd name="connsiteY7" fmla="*/ 669886 h 875241"/>
                <a:gd name="connsiteX8" fmla="*/ 1172128 w 1459555"/>
                <a:gd name="connsiteY8" fmla="*/ 396291 h 875241"/>
                <a:gd name="connsiteX9" fmla="*/ 1459555 w 1459555"/>
                <a:gd name="connsiteY9" fmla="*/ 395769 h 875241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26529 w 1459555"/>
                <a:gd name="connsiteY7" fmla="*/ 669886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35655 w 1459555"/>
                <a:gd name="connsiteY6" fmla="*/ 17838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412484 w 1459555"/>
                <a:gd name="connsiteY2" fmla="*/ 166426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74053 h 951601"/>
                <a:gd name="connsiteX1" fmla="*/ 296257 w 1459555"/>
                <a:gd name="connsiteY1" fmla="*/ 477879 h 951601"/>
                <a:gd name="connsiteX2" fmla="*/ 412484 w 1459555"/>
                <a:gd name="connsiteY2" fmla="*/ 193042 h 951601"/>
                <a:gd name="connsiteX3" fmla="*/ 540458 w 1459555"/>
                <a:gd name="connsiteY3" fmla="*/ 748538 h 951601"/>
                <a:gd name="connsiteX4" fmla="*/ 718966 w 1459555"/>
                <a:gd name="connsiteY4" fmla="*/ 0 h 951601"/>
                <a:gd name="connsiteX5" fmla="*/ 918493 w 1459555"/>
                <a:gd name="connsiteY5" fmla="*/ 951601 h 951601"/>
                <a:gd name="connsiteX6" fmla="*/ 1022347 w 1459555"/>
                <a:gd name="connsiteY6" fmla="*/ 195017 h 951601"/>
                <a:gd name="connsiteX7" fmla="*/ 1130674 w 1459555"/>
                <a:gd name="connsiteY7" fmla="*/ 671630 h 951601"/>
                <a:gd name="connsiteX8" fmla="*/ 1197000 w 1459555"/>
                <a:gd name="connsiteY8" fmla="*/ 422907 h 951601"/>
                <a:gd name="connsiteX9" fmla="*/ 1459555 w 1459555"/>
                <a:gd name="connsiteY9" fmla="*/ 422385 h 951601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022347 w 1459555"/>
                <a:gd name="connsiteY6" fmla="*/ 195017 h 954928"/>
                <a:gd name="connsiteX7" fmla="*/ 1130674 w 1459555"/>
                <a:gd name="connsiteY7" fmla="*/ 671630 h 954928"/>
                <a:gd name="connsiteX8" fmla="*/ 1197000 w 1459555"/>
                <a:gd name="connsiteY8" fmla="*/ 422907 h 954928"/>
                <a:gd name="connsiteX9" fmla="*/ 1459555 w 1459555"/>
                <a:gd name="connsiteY9" fmla="*/ 422385 h 954928"/>
                <a:gd name="connsiteX0" fmla="*/ 0 w 2257791"/>
                <a:gd name="connsiteY0" fmla="*/ 474053 h 954928"/>
                <a:gd name="connsiteX1" fmla="*/ 296257 w 2257791"/>
                <a:gd name="connsiteY1" fmla="*/ 477879 h 954928"/>
                <a:gd name="connsiteX2" fmla="*/ 412484 w 2257791"/>
                <a:gd name="connsiteY2" fmla="*/ 193042 h 954928"/>
                <a:gd name="connsiteX3" fmla="*/ 540458 w 2257791"/>
                <a:gd name="connsiteY3" fmla="*/ 748538 h 954928"/>
                <a:gd name="connsiteX4" fmla="*/ 718966 w 2257791"/>
                <a:gd name="connsiteY4" fmla="*/ 0 h 954928"/>
                <a:gd name="connsiteX5" fmla="*/ 891876 w 2257791"/>
                <a:gd name="connsiteY5" fmla="*/ 954928 h 954928"/>
                <a:gd name="connsiteX6" fmla="*/ 1022347 w 2257791"/>
                <a:gd name="connsiteY6" fmla="*/ 195017 h 954928"/>
                <a:gd name="connsiteX7" fmla="*/ 1130674 w 2257791"/>
                <a:gd name="connsiteY7" fmla="*/ 671630 h 954928"/>
                <a:gd name="connsiteX8" fmla="*/ 1197000 w 2257791"/>
                <a:gd name="connsiteY8" fmla="*/ 422907 h 954928"/>
                <a:gd name="connsiteX9" fmla="*/ 2257791 w 2257791"/>
                <a:gd name="connsiteY9" fmla="*/ 422385 h 954928"/>
                <a:gd name="connsiteX0" fmla="*/ 0 w 2257791"/>
                <a:gd name="connsiteY0" fmla="*/ 474053 h 954928"/>
                <a:gd name="connsiteX1" fmla="*/ 296257 w 2257791"/>
                <a:gd name="connsiteY1" fmla="*/ 477879 h 954928"/>
                <a:gd name="connsiteX2" fmla="*/ 412484 w 2257791"/>
                <a:gd name="connsiteY2" fmla="*/ 193042 h 954928"/>
                <a:gd name="connsiteX3" fmla="*/ 540458 w 2257791"/>
                <a:gd name="connsiteY3" fmla="*/ 748538 h 954928"/>
                <a:gd name="connsiteX4" fmla="*/ 718966 w 2257791"/>
                <a:gd name="connsiteY4" fmla="*/ 0 h 954928"/>
                <a:gd name="connsiteX5" fmla="*/ 891876 w 2257791"/>
                <a:gd name="connsiteY5" fmla="*/ 954928 h 954928"/>
                <a:gd name="connsiteX6" fmla="*/ 1022347 w 2257791"/>
                <a:gd name="connsiteY6" fmla="*/ 195017 h 954928"/>
                <a:gd name="connsiteX7" fmla="*/ 1130674 w 2257791"/>
                <a:gd name="connsiteY7" fmla="*/ 671630 h 954928"/>
                <a:gd name="connsiteX8" fmla="*/ 1197000 w 2257791"/>
                <a:gd name="connsiteY8" fmla="*/ 422907 h 954928"/>
                <a:gd name="connsiteX9" fmla="*/ 2257791 w 2257791"/>
                <a:gd name="connsiteY9" fmla="*/ 443392 h 954928"/>
                <a:gd name="connsiteX0" fmla="*/ 0 w 2264793"/>
                <a:gd name="connsiteY0" fmla="*/ 474053 h 954928"/>
                <a:gd name="connsiteX1" fmla="*/ 296257 w 2264793"/>
                <a:gd name="connsiteY1" fmla="*/ 477879 h 954928"/>
                <a:gd name="connsiteX2" fmla="*/ 412484 w 2264793"/>
                <a:gd name="connsiteY2" fmla="*/ 193042 h 954928"/>
                <a:gd name="connsiteX3" fmla="*/ 540458 w 2264793"/>
                <a:gd name="connsiteY3" fmla="*/ 748538 h 954928"/>
                <a:gd name="connsiteX4" fmla="*/ 718966 w 2264793"/>
                <a:gd name="connsiteY4" fmla="*/ 0 h 954928"/>
                <a:gd name="connsiteX5" fmla="*/ 891876 w 2264793"/>
                <a:gd name="connsiteY5" fmla="*/ 954928 h 954928"/>
                <a:gd name="connsiteX6" fmla="*/ 1022347 w 2264793"/>
                <a:gd name="connsiteY6" fmla="*/ 195017 h 954928"/>
                <a:gd name="connsiteX7" fmla="*/ 1130674 w 2264793"/>
                <a:gd name="connsiteY7" fmla="*/ 671630 h 954928"/>
                <a:gd name="connsiteX8" fmla="*/ 1197000 w 2264793"/>
                <a:gd name="connsiteY8" fmla="*/ 422907 h 954928"/>
                <a:gd name="connsiteX9" fmla="*/ 2264793 w 2264793"/>
                <a:gd name="connsiteY9" fmla="*/ 422385 h 954928"/>
                <a:gd name="connsiteX0" fmla="*/ 0 w 2544876"/>
                <a:gd name="connsiteY0" fmla="*/ 488057 h 954928"/>
                <a:gd name="connsiteX1" fmla="*/ 576340 w 2544876"/>
                <a:gd name="connsiteY1" fmla="*/ 477879 h 954928"/>
                <a:gd name="connsiteX2" fmla="*/ 692567 w 2544876"/>
                <a:gd name="connsiteY2" fmla="*/ 193042 h 954928"/>
                <a:gd name="connsiteX3" fmla="*/ 820541 w 2544876"/>
                <a:gd name="connsiteY3" fmla="*/ 748538 h 954928"/>
                <a:gd name="connsiteX4" fmla="*/ 999049 w 2544876"/>
                <a:gd name="connsiteY4" fmla="*/ 0 h 954928"/>
                <a:gd name="connsiteX5" fmla="*/ 1171959 w 2544876"/>
                <a:gd name="connsiteY5" fmla="*/ 954928 h 954928"/>
                <a:gd name="connsiteX6" fmla="*/ 1302430 w 2544876"/>
                <a:gd name="connsiteY6" fmla="*/ 195017 h 954928"/>
                <a:gd name="connsiteX7" fmla="*/ 1410757 w 2544876"/>
                <a:gd name="connsiteY7" fmla="*/ 671630 h 954928"/>
                <a:gd name="connsiteX8" fmla="*/ 1477083 w 2544876"/>
                <a:gd name="connsiteY8" fmla="*/ 422907 h 954928"/>
                <a:gd name="connsiteX9" fmla="*/ 2544876 w 2544876"/>
                <a:gd name="connsiteY9" fmla="*/ 422385 h 954928"/>
                <a:gd name="connsiteX0" fmla="*/ 0 w 2523870"/>
                <a:gd name="connsiteY0" fmla="*/ 481055 h 954928"/>
                <a:gd name="connsiteX1" fmla="*/ 555334 w 2523870"/>
                <a:gd name="connsiteY1" fmla="*/ 477879 h 954928"/>
                <a:gd name="connsiteX2" fmla="*/ 671561 w 2523870"/>
                <a:gd name="connsiteY2" fmla="*/ 193042 h 954928"/>
                <a:gd name="connsiteX3" fmla="*/ 799535 w 2523870"/>
                <a:gd name="connsiteY3" fmla="*/ 748538 h 954928"/>
                <a:gd name="connsiteX4" fmla="*/ 978043 w 2523870"/>
                <a:gd name="connsiteY4" fmla="*/ 0 h 954928"/>
                <a:gd name="connsiteX5" fmla="*/ 1150953 w 2523870"/>
                <a:gd name="connsiteY5" fmla="*/ 954928 h 954928"/>
                <a:gd name="connsiteX6" fmla="*/ 1281424 w 2523870"/>
                <a:gd name="connsiteY6" fmla="*/ 195017 h 954928"/>
                <a:gd name="connsiteX7" fmla="*/ 1389751 w 2523870"/>
                <a:gd name="connsiteY7" fmla="*/ 671630 h 954928"/>
                <a:gd name="connsiteX8" fmla="*/ 1456077 w 2523870"/>
                <a:gd name="connsiteY8" fmla="*/ 422907 h 954928"/>
                <a:gd name="connsiteX9" fmla="*/ 2523870 w 2523870"/>
                <a:gd name="connsiteY9" fmla="*/ 422385 h 954928"/>
                <a:gd name="connsiteX0" fmla="*/ 0 w 2523870"/>
                <a:gd name="connsiteY0" fmla="*/ 481055 h 954928"/>
                <a:gd name="connsiteX1" fmla="*/ 555334 w 2523870"/>
                <a:gd name="connsiteY1" fmla="*/ 477879 h 954928"/>
                <a:gd name="connsiteX2" fmla="*/ 671561 w 2523870"/>
                <a:gd name="connsiteY2" fmla="*/ 193042 h 954928"/>
                <a:gd name="connsiteX3" fmla="*/ 799535 w 2523870"/>
                <a:gd name="connsiteY3" fmla="*/ 748538 h 954928"/>
                <a:gd name="connsiteX4" fmla="*/ 978043 w 2523870"/>
                <a:gd name="connsiteY4" fmla="*/ 0 h 954928"/>
                <a:gd name="connsiteX5" fmla="*/ 1150953 w 2523870"/>
                <a:gd name="connsiteY5" fmla="*/ 954928 h 954928"/>
                <a:gd name="connsiteX6" fmla="*/ 1281424 w 2523870"/>
                <a:gd name="connsiteY6" fmla="*/ 195017 h 954928"/>
                <a:gd name="connsiteX7" fmla="*/ 1389751 w 2523870"/>
                <a:gd name="connsiteY7" fmla="*/ 671630 h 954928"/>
                <a:gd name="connsiteX8" fmla="*/ 1435070 w 2523870"/>
                <a:gd name="connsiteY8" fmla="*/ 499930 h 954928"/>
                <a:gd name="connsiteX9" fmla="*/ 2523870 w 2523870"/>
                <a:gd name="connsiteY9" fmla="*/ 422385 h 954928"/>
                <a:gd name="connsiteX0" fmla="*/ 0 w 2523870"/>
                <a:gd name="connsiteY0" fmla="*/ 481055 h 954928"/>
                <a:gd name="connsiteX1" fmla="*/ 555334 w 2523870"/>
                <a:gd name="connsiteY1" fmla="*/ 477879 h 954928"/>
                <a:gd name="connsiteX2" fmla="*/ 671561 w 2523870"/>
                <a:gd name="connsiteY2" fmla="*/ 193042 h 954928"/>
                <a:gd name="connsiteX3" fmla="*/ 799535 w 2523870"/>
                <a:gd name="connsiteY3" fmla="*/ 748538 h 954928"/>
                <a:gd name="connsiteX4" fmla="*/ 978043 w 2523870"/>
                <a:gd name="connsiteY4" fmla="*/ 0 h 954928"/>
                <a:gd name="connsiteX5" fmla="*/ 1150953 w 2523870"/>
                <a:gd name="connsiteY5" fmla="*/ 954928 h 954928"/>
                <a:gd name="connsiteX6" fmla="*/ 1281424 w 2523870"/>
                <a:gd name="connsiteY6" fmla="*/ 195017 h 954928"/>
                <a:gd name="connsiteX7" fmla="*/ 1389751 w 2523870"/>
                <a:gd name="connsiteY7" fmla="*/ 678633 h 954928"/>
                <a:gd name="connsiteX8" fmla="*/ 1435070 w 2523870"/>
                <a:gd name="connsiteY8" fmla="*/ 499930 h 954928"/>
                <a:gd name="connsiteX9" fmla="*/ 2523870 w 2523870"/>
                <a:gd name="connsiteY9" fmla="*/ 422385 h 954928"/>
                <a:gd name="connsiteX0" fmla="*/ 0 w 2327812"/>
                <a:gd name="connsiteY0" fmla="*/ 481055 h 954928"/>
                <a:gd name="connsiteX1" fmla="*/ 555334 w 2327812"/>
                <a:gd name="connsiteY1" fmla="*/ 477879 h 954928"/>
                <a:gd name="connsiteX2" fmla="*/ 671561 w 2327812"/>
                <a:gd name="connsiteY2" fmla="*/ 193042 h 954928"/>
                <a:gd name="connsiteX3" fmla="*/ 799535 w 2327812"/>
                <a:gd name="connsiteY3" fmla="*/ 748538 h 954928"/>
                <a:gd name="connsiteX4" fmla="*/ 978043 w 2327812"/>
                <a:gd name="connsiteY4" fmla="*/ 0 h 954928"/>
                <a:gd name="connsiteX5" fmla="*/ 1150953 w 2327812"/>
                <a:gd name="connsiteY5" fmla="*/ 954928 h 954928"/>
                <a:gd name="connsiteX6" fmla="*/ 1281424 w 2327812"/>
                <a:gd name="connsiteY6" fmla="*/ 195017 h 954928"/>
                <a:gd name="connsiteX7" fmla="*/ 1389751 w 2327812"/>
                <a:gd name="connsiteY7" fmla="*/ 678633 h 954928"/>
                <a:gd name="connsiteX8" fmla="*/ 1435070 w 2327812"/>
                <a:gd name="connsiteY8" fmla="*/ 499930 h 954928"/>
                <a:gd name="connsiteX9" fmla="*/ 2327812 w 2327812"/>
                <a:gd name="connsiteY9" fmla="*/ 513412 h 954928"/>
                <a:gd name="connsiteX0" fmla="*/ 0 w 2271796"/>
                <a:gd name="connsiteY0" fmla="*/ 481055 h 954928"/>
                <a:gd name="connsiteX1" fmla="*/ 555334 w 2271796"/>
                <a:gd name="connsiteY1" fmla="*/ 477879 h 954928"/>
                <a:gd name="connsiteX2" fmla="*/ 671561 w 2271796"/>
                <a:gd name="connsiteY2" fmla="*/ 193042 h 954928"/>
                <a:gd name="connsiteX3" fmla="*/ 799535 w 2271796"/>
                <a:gd name="connsiteY3" fmla="*/ 748538 h 954928"/>
                <a:gd name="connsiteX4" fmla="*/ 978043 w 2271796"/>
                <a:gd name="connsiteY4" fmla="*/ 0 h 954928"/>
                <a:gd name="connsiteX5" fmla="*/ 1150953 w 2271796"/>
                <a:gd name="connsiteY5" fmla="*/ 954928 h 954928"/>
                <a:gd name="connsiteX6" fmla="*/ 1281424 w 2271796"/>
                <a:gd name="connsiteY6" fmla="*/ 195017 h 954928"/>
                <a:gd name="connsiteX7" fmla="*/ 1389751 w 2271796"/>
                <a:gd name="connsiteY7" fmla="*/ 678633 h 954928"/>
                <a:gd name="connsiteX8" fmla="*/ 1435070 w 2271796"/>
                <a:gd name="connsiteY8" fmla="*/ 499930 h 954928"/>
                <a:gd name="connsiteX9" fmla="*/ 2271796 w 2271796"/>
                <a:gd name="connsiteY9" fmla="*/ 499408 h 954928"/>
                <a:gd name="connsiteX0" fmla="*/ 0 w 2264794"/>
                <a:gd name="connsiteY0" fmla="*/ 481055 h 954928"/>
                <a:gd name="connsiteX1" fmla="*/ 555334 w 2264794"/>
                <a:gd name="connsiteY1" fmla="*/ 477879 h 954928"/>
                <a:gd name="connsiteX2" fmla="*/ 671561 w 2264794"/>
                <a:gd name="connsiteY2" fmla="*/ 193042 h 954928"/>
                <a:gd name="connsiteX3" fmla="*/ 799535 w 2264794"/>
                <a:gd name="connsiteY3" fmla="*/ 748538 h 954928"/>
                <a:gd name="connsiteX4" fmla="*/ 978043 w 2264794"/>
                <a:gd name="connsiteY4" fmla="*/ 0 h 954928"/>
                <a:gd name="connsiteX5" fmla="*/ 1150953 w 2264794"/>
                <a:gd name="connsiteY5" fmla="*/ 954928 h 954928"/>
                <a:gd name="connsiteX6" fmla="*/ 1281424 w 2264794"/>
                <a:gd name="connsiteY6" fmla="*/ 195017 h 954928"/>
                <a:gd name="connsiteX7" fmla="*/ 1389751 w 2264794"/>
                <a:gd name="connsiteY7" fmla="*/ 678633 h 954928"/>
                <a:gd name="connsiteX8" fmla="*/ 1435070 w 2264794"/>
                <a:gd name="connsiteY8" fmla="*/ 499930 h 954928"/>
                <a:gd name="connsiteX9" fmla="*/ 2264794 w 2264794"/>
                <a:gd name="connsiteY9" fmla="*/ 485404 h 954928"/>
                <a:gd name="connsiteX0" fmla="*/ 0 w 2271796"/>
                <a:gd name="connsiteY0" fmla="*/ 481055 h 954928"/>
                <a:gd name="connsiteX1" fmla="*/ 555334 w 2271796"/>
                <a:gd name="connsiteY1" fmla="*/ 477879 h 954928"/>
                <a:gd name="connsiteX2" fmla="*/ 671561 w 2271796"/>
                <a:gd name="connsiteY2" fmla="*/ 193042 h 954928"/>
                <a:gd name="connsiteX3" fmla="*/ 799535 w 2271796"/>
                <a:gd name="connsiteY3" fmla="*/ 748538 h 954928"/>
                <a:gd name="connsiteX4" fmla="*/ 978043 w 2271796"/>
                <a:gd name="connsiteY4" fmla="*/ 0 h 954928"/>
                <a:gd name="connsiteX5" fmla="*/ 1150953 w 2271796"/>
                <a:gd name="connsiteY5" fmla="*/ 954928 h 954928"/>
                <a:gd name="connsiteX6" fmla="*/ 1281424 w 2271796"/>
                <a:gd name="connsiteY6" fmla="*/ 195017 h 954928"/>
                <a:gd name="connsiteX7" fmla="*/ 1389751 w 2271796"/>
                <a:gd name="connsiteY7" fmla="*/ 678633 h 954928"/>
                <a:gd name="connsiteX8" fmla="*/ 1435070 w 2271796"/>
                <a:gd name="connsiteY8" fmla="*/ 499930 h 954928"/>
                <a:gd name="connsiteX9" fmla="*/ 2271796 w 2271796"/>
                <a:gd name="connsiteY9" fmla="*/ 499408 h 9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1796" h="954928">
                  <a:moveTo>
                    <a:pt x="0" y="481055"/>
                  </a:moveTo>
                  <a:lnTo>
                    <a:pt x="555334" y="477879"/>
                  </a:lnTo>
                  <a:lnTo>
                    <a:pt x="671561" y="193042"/>
                  </a:lnTo>
                  <a:lnTo>
                    <a:pt x="799535" y="748538"/>
                  </a:lnTo>
                  <a:lnTo>
                    <a:pt x="978043" y="0"/>
                  </a:lnTo>
                  <a:lnTo>
                    <a:pt x="1150953" y="954928"/>
                  </a:lnTo>
                  <a:lnTo>
                    <a:pt x="1281424" y="195017"/>
                  </a:lnTo>
                  <a:lnTo>
                    <a:pt x="1389751" y="678633"/>
                  </a:lnTo>
                  <a:lnTo>
                    <a:pt x="1435070" y="499930"/>
                  </a:lnTo>
                  <a:lnTo>
                    <a:pt x="2271796" y="499408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 26">
              <a:extLst>
                <a:ext uri="{FF2B5EF4-FFF2-40B4-BE49-F238E27FC236}">
                  <a16:creationId xmlns:a16="http://schemas.microsoft.com/office/drawing/2014/main" id="{B6D4C5BF-42E5-4696-A8A2-0A0064CB0046}"/>
                </a:ext>
              </a:extLst>
            </p:cNvPr>
            <p:cNvSpPr/>
            <p:nvPr/>
          </p:nvSpPr>
          <p:spPr>
            <a:xfrm>
              <a:off x="4633214" y="3358795"/>
              <a:ext cx="2825464" cy="1187656"/>
            </a:xfrm>
            <a:custGeom>
              <a:avLst/>
              <a:gdLst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774700 w 1016000"/>
                <a:gd name="connsiteY5" fmla="*/ 533400 h 914400"/>
                <a:gd name="connsiteX6" fmla="*/ 1016000 w 1016000"/>
                <a:gd name="connsiteY6" fmla="*/ 533400 h 914400"/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841026 w 1016000"/>
                <a:gd name="connsiteY5" fmla="*/ 674343 h 914400"/>
                <a:gd name="connsiteX6" fmla="*/ 1016000 w 1016000"/>
                <a:gd name="connsiteY6" fmla="*/ 533400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41026 w 982837"/>
                <a:gd name="connsiteY5" fmla="*/ 674343 h 914400"/>
                <a:gd name="connsiteX6" fmla="*/ 982837 w 982837"/>
                <a:gd name="connsiteY6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841026 w 982837"/>
                <a:gd name="connsiteY6" fmla="*/ 674343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64281 w 982837"/>
                <a:gd name="connsiteY5" fmla="*/ 584624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81969 w 1231559"/>
                <a:gd name="connsiteY6" fmla="*/ 632890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80863 w 1231559"/>
                <a:gd name="connsiteY5" fmla="*/ 717276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48806 w 1380792"/>
                <a:gd name="connsiteY6" fmla="*/ 259807 h 914400"/>
                <a:gd name="connsiteX7" fmla="*/ 1380792 w 1380792"/>
                <a:gd name="connsiteY7" fmla="*/ 409039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32225 w 1380792"/>
                <a:gd name="connsiteY6" fmla="*/ 409040 h 914400"/>
                <a:gd name="connsiteX7" fmla="*/ 1380792 w 1380792"/>
                <a:gd name="connsiteY7" fmla="*/ 409039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585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3503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17329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13503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02024 h 914400"/>
                <a:gd name="connsiteX0" fmla="*/ 0 w 1079873"/>
                <a:gd name="connsiteY0" fmla="*/ 457200 h 914400"/>
                <a:gd name="connsiteX1" fmla="*/ 215900 w 1079873"/>
                <a:gd name="connsiteY1" fmla="*/ 457200 h 914400"/>
                <a:gd name="connsiteX2" fmla="*/ 381000 w 1079873"/>
                <a:gd name="connsiteY2" fmla="*/ 0 h 914400"/>
                <a:gd name="connsiteX3" fmla="*/ 596900 w 1079873"/>
                <a:gd name="connsiteY3" fmla="*/ 914400 h 914400"/>
                <a:gd name="connsiteX4" fmla="*/ 736600 w 1079873"/>
                <a:gd name="connsiteY4" fmla="*/ 101600 h 914400"/>
                <a:gd name="connsiteX5" fmla="*/ 880863 w 1079873"/>
                <a:gd name="connsiteY5" fmla="*/ 717276 h 914400"/>
                <a:gd name="connsiteX6" fmla="*/ 932225 w 1079873"/>
                <a:gd name="connsiteY6" fmla="*/ 409040 h 914400"/>
                <a:gd name="connsiteX7" fmla="*/ 1079775 w 1079873"/>
                <a:gd name="connsiteY7" fmla="*/ 409677 h 914400"/>
                <a:gd name="connsiteX0" fmla="*/ 0 w 1125759"/>
                <a:gd name="connsiteY0" fmla="*/ 457200 h 914400"/>
                <a:gd name="connsiteX1" fmla="*/ 215900 w 1125759"/>
                <a:gd name="connsiteY1" fmla="*/ 457200 h 914400"/>
                <a:gd name="connsiteX2" fmla="*/ 381000 w 1125759"/>
                <a:gd name="connsiteY2" fmla="*/ 0 h 914400"/>
                <a:gd name="connsiteX3" fmla="*/ 596900 w 1125759"/>
                <a:gd name="connsiteY3" fmla="*/ 914400 h 914400"/>
                <a:gd name="connsiteX4" fmla="*/ 736600 w 1125759"/>
                <a:gd name="connsiteY4" fmla="*/ 101600 h 914400"/>
                <a:gd name="connsiteX5" fmla="*/ 880863 w 1125759"/>
                <a:gd name="connsiteY5" fmla="*/ 717276 h 914400"/>
                <a:gd name="connsiteX6" fmla="*/ 932225 w 1125759"/>
                <a:gd name="connsiteY6" fmla="*/ 409040 h 914400"/>
                <a:gd name="connsiteX7" fmla="*/ 1125693 w 1125759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96900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796681 w 1125693"/>
                <a:gd name="connsiteY5" fmla="*/ 740235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339977"/>
                <a:gd name="connsiteY0" fmla="*/ 453374 h 914400"/>
                <a:gd name="connsiteX1" fmla="*/ 288604 w 1339977"/>
                <a:gd name="connsiteY1" fmla="*/ 457200 h 914400"/>
                <a:gd name="connsiteX2" fmla="*/ 453704 w 1339977"/>
                <a:gd name="connsiteY2" fmla="*/ 0 h 914400"/>
                <a:gd name="connsiteX3" fmla="*/ 619859 w 1339977"/>
                <a:gd name="connsiteY3" fmla="*/ 914400 h 914400"/>
                <a:gd name="connsiteX4" fmla="*/ 870528 w 1339977"/>
                <a:gd name="connsiteY4" fmla="*/ 105426 h 914400"/>
                <a:gd name="connsiteX5" fmla="*/ 869385 w 1339977"/>
                <a:gd name="connsiteY5" fmla="*/ 740235 h 914400"/>
                <a:gd name="connsiteX6" fmla="*/ 1004929 w 1339977"/>
                <a:gd name="connsiteY6" fmla="*/ 409040 h 914400"/>
                <a:gd name="connsiteX7" fmla="*/ 1339977 w 1339977"/>
                <a:gd name="connsiteY7" fmla="*/ 405851 h 914400"/>
                <a:gd name="connsiteX0" fmla="*/ 0 w 1343804"/>
                <a:gd name="connsiteY0" fmla="*/ 461027 h 914400"/>
                <a:gd name="connsiteX1" fmla="*/ 292431 w 1343804"/>
                <a:gd name="connsiteY1" fmla="*/ 457200 h 914400"/>
                <a:gd name="connsiteX2" fmla="*/ 457531 w 1343804"/>
                <a:gd name="connsiteY2" fmla="*/ 0 h 914400"/>
                <a:gd name="connsiteX3" fmla="*/ 623686 w 1343804"/>
                <a:gd name="connsiteY3" fmla="*/ 914400 h 914400"/>
                <a:gd name="connsiteX4" fmla="*/ 874355 w 1343804"/>
                <a:gd name="connsiteY4" fmla="*/ 105426 h 914400"/>
                <a:gd name="connsiteX5" fmla="*/ 873212 w 1343804"/>
                <a:gd name="connsiteY5" fmla="*/ 740235 h 914400"/>
                <a:gd name="connsiteX6" fmla="*/ 1008756 w 1343804"/>
                <a:gd name="connsiteY6" fmla="*/ 409040 h 914400"/>
                <a:gd name="connsiteX7" fmla="*/ 1343804 w 1343804"/>
                <a:gd name="connsiteY7" fmla="*/ 405851 h 914400"/>
                <a:gd name="connsiteX0" fmla="*/ 0 w 1347630"/>
                <a:gd name="connsiteY0" fmla="*/ 453374 h 914400"/>
                <a:gd name="connsiteX1" fmla="*/ 296257 w 1347630"/>
                <a:gd name="connsiteY1" fmla="*/ 457200 h 914400"/>
                <a:gd name="connsiteX2" fmla="*/ 461357 w 1347630"/>
                <a:gd name="connsiteY2" fmla="*/ 0 h 914400"/>
                <a:gd name="connsiteX3" fmla="*/ 627512 w 1347630"/>
                <a:gd name="connsiteY3" fmla="*/ 914400 h 914400"/>
                <a:gd name="connsiteX4" fmla="*/ 878181 w 1347630"/>
                <a:gd name="connsiteY4" fmla="*/ 105426 h 914400"/>
                <a:gd name="connsiteX5" fmla="*/ 877038 w 1347630"/>
                <a:gd name="connsiteY5" fmla="*/ 740235 h 914400"/>
                <a:gd name="connsiteX6" fmla="*/ 1012582 w 1347630"/>
                <a:gd name="connsiteY6" fmla="*/ 409040 h 914400"/>
                <a:gd name="connsiteX7" fmla="*/ 1347630 w 1347630"/>
                <a:gd name="connsiteY7" fmla="*/ 405851 h 914400"/>
                <a:gd name="connsiteX0" fmla="*/ 0 w 1347630"/>
                <a:gd name="connsiteY0" fmla="*/ 347948 h 808974"/>
                <a:gd name="connsiteX1" fmla="*/ 296257 w 1347630"/>
                <a:gd name="connsiteY1" fmla="*/ 351774 h 808974"/>
                <a:gd name="connsiteX2" fmla="*/ 399176 w 1347630"/>
                <a:gd name="connsiteY2" fmla="*/ 93552 h 808974"/>
                <a:gd name="connsiteX3" fmla="*/ 627512 w 1347630"/>
                <a:gd name="connsiteY3" fmla="*/ 808974 h 808974"/>
                <a:gd name="connsiteX4" fmla="*/ 878181 w 1347630"/>
                <a:gd name="connsiteY4" fmla="*/ 0 h 808974"/>
                <a:gd name="connsiteX5" fmla="*/ 877038 w 1347630"/>
                <a:gd name="connsiteY5" fmla="*/ 634809 h 808974"/>
                <a:gd name="connsiteX6" fmla="*/ 1012582 w 1347630"/>
                <a:gd name="connsiteY6" fmla="*/ 303614 h 808974"/>
                <a:gd name="connsiteX7" fmla="*/ 1347630 w 1347630"/>
                <a:gd name="connsiteY7" fmla="*/ 300425 h 808974"/>
                <a:gd name="connsiteX0" fmla="*/ 0 w 1347630"/>
                <a:gd name="connsiteY0" fmla="*/ 347948 h 680468"/>
                <a:gd name="connsiteX1" fmla="*/ 296257 w 1347630"/>
                <a:gd name="connsiteY1" fmla="*/ 351774 h 680468"/>
                <a:gd name="connsiteX2" fmla="*/ 399176 w 1347630"/>
                <a:gd name="connsiteY2" fmla="*/ 93552 h 680468"/>
                <a:gd name="connsiteX3" fmla="*/ 577767 w 1347630"/>
                <a:gd name="connsiteY3" fmla="*/ 680468 h 680468"/>
                <a:gd name="connsiteX4" fmla="*/ 878181 w 1347630"/>
                <a:gd name="connsiteY4" fmla="*/ 0 h 680468"/>
                <a:gd name="connsiteX5" fmla="*/ 877038 w 1347630"/>
                <a:gd name="connsiteY5" fmla="*/ 634809 h 680468"/>
                <a:gd name="connsiteX6" fmla="*/ 1012582 w 1347630"/>
                <a:gd name="connsiteY6" fmla="*/ 303614 h 680468"/>
                <a:gd name="connsiteX7" fmla="*/ 1347630 w 1347630"/>
                <a:gd name="connsiteY7" fmla="*/ 300425 h 680468"/>
                <a:gd name="connsiteX0" fmla="*/ 0 w 1347630"/>
                <a:gd name="connsiteY0" fmla="*/ 447437 h 779957"/>
                <a:gd name="connsiteX1" fmla="*/ 296257 w 1347630"/>
                <a:gd name="connsiteY1" fmla="*/ 451263 h 779957"/>
                <a:gd name="connsiteX2" fmla="*/ 399176 w 1347630"/>
                <a:gd name="connsiteY2" fmla="*/ 193041 h 779957"/>
                <a:gd name="connsiteX3" fmla="*/ 577767 w 1347630"/>
                <a:gd name="connsiteY3" fmla="*/ 779957 h 779957"/>
                <a:gd name="connsiteX4" fmla="*/ 774547 w 1347630"/>
                <a:gd name="connsiteY4" fmla="*/ 0 h 779957"/>
                <a:gd name="connsiteX5" fmla="*/ 877038 w 1347630"/>
                <a:gd name="connsiteY5" fmla="*/ 734298 h 779957"/>
                <a:gd name="connsiteX6" fmla="*/ 1012582 w 1347630"/>
                <a:gd name="connsiteY6" fmla="*/ 403103 h 779957"/>
                <a:gd name="connsiteX7" fmla="*/ 1347630 w 1347630"/>
                <a:gd name="connsiteY7" fmla="*/ 399914 h 779957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347630 w 1347630"/>
                <a:gd name="connsiteY7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37454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26529 w 1347630"/>
                <a:gd name="connsiteY7" fmla="*/ 669886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74547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40458 w 1459555"/>
                <a:gd name="connsiteY3" fmla="*/ 721922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875241"/>
                <a:gd name="connsiteX1" fmla="*/ 296257 w 1459555"/>
                <a:gd name="connsiteY1" fmla="*/ 451263 h 875241"/>
                <a:gd name="connsiteX2" fmla="*/ 399176 w 1459555"/>
                <a:gd name="connsiteY2" fmla="*/ 193041 h 875241"/>
                <a:gd name="connsiteX3" fmla="*/ 540458 w 1459555"/>
                <a:gd name="connsiteY3" fmla="*/ 721922 h 875241"/>
                <a:gd name="connsiteX4" fmla="*/ 728948 w 1459555"/>
                <a:gd name="connsiteY4" fmla="*/ 0 h 875241"/>
                <a:gd name="connsiteX5" fmla="*/ 901911 w 1459555"/>
                <a:gd name="connsiteY5" fmla="*/ 875241 h 875241"/>
                <a:gd name="connsiteX6" fmla="*/ 1078907 w 1459555"/>
                <a:gd name="connsiteY6" fmla="*/ 191689 h 875241"/>
                <a:gd name="connsiteX7" fmla="*/ 1126529 w 1459555"/>
                <a:gd name="connsiteY7" fmla="*/ 669886 h 875241"/>
                <a:gd name="connsiteX8" fmla="*/ 1172128 w 1459555"/>
                <a:gd name="connsiteY8" fmla="*/ 396291 h 875241"/>
                <a:gd name="connsiteX9" fmla="*/ 1459555 w 1459555"/>
                <a:gd name="connsiteY9" fmla="*/ 395769 h 875241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26529 w 1459555"/>
                <a:gd name="connsiteY7" fmla="*/ 669886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35655 w 1459555"/>
                <a:gd name="connsiteY6" fmla="*/ 17838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412484 w 1459555"/>
                <a:gd name="connsiteY2" fmla="*/ 166426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74053 h 951601"/>
                <a:gd name="connsiteX1" fmla="*/ 296257 w 1459555"/>
                <a:gd name="connsiteY1" fmla="*/ 477879 h 951601"/>
                <a:gd name="connsiteX2" fmla="*/ 412484 w 1459555"/>
                <a:gd name="connsiteY2" fmla="*/ 193042 h 951601"/>
                <a:gd name="connsiteX3" fmla="*/ 540458 w 1459555"/>
                <a:gd name="connsiteY3" fmla="*/ 748538 h 951601"/>
                <a:gd name="connsiteX4" fmla="*/ 718966 w 1459555"/>
                <a:gd name="connsiteY4" fmla="*/ 0 h 951601"/>
                <a:gd name="connsiteX5" fmla="*/ 918493 w 1459555"/>
                <a:gd name="connsiteY5" fmla="*/ 951601 h 951601"/>
                <a:gd name="connsiteX6" fmla="*/ 1022347 w 1459555"/>
                <a:gd name="connsiteY6" fmla="*/ 195017 h 951601"/>
                <a:gd name="connsiteX7" fmla="*/ 1130674 w 1459555"/>
                <a:gd name="connsiteY7" fmla="*/ 671630 h 951601"/>
                <a:gd name="connsiteX8" fmla="*/ 1197000 w 1459555"/>
                <a:gd name="connsiteY8" fmla="*/ 422907 h 951601"/>
                <a:gd name="connsiteX9" fmla="*/ 1459555 w 1459555"/>
                <a:gd name="connsiteY9" fmla="*/ 422385 h 951601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022347 w 1459555"/>
                <a:gd name="connsiteY6" fmla="*/ 195017 h 954928"/>
                <a:gd name="connsiteX7" fmla="*/ 1130674 w 1459555"/>
                <a:gd name="connsiteY7" fmla="*/ 671630 h 954928"/>
                <a:gd name="connsiteX8" fmla="*/ 1197000 w 1459555"/>
                <a:gd name="connsiteY8" fmla="*/ 422907 h 954928"/>
                <a:gd name="connsiteX9" fmla="*/ 1459555 w 1459555"/>
                <a:gd name="connsiteY9" fmla="*/ 422385 h 954928"/>
                <a:gd name="connsiteX0" fmla="*/ 0 w 2257791"/>
                <a:gd name="connsiteY0" fmla="*/ 474053 h 954928"/>
                <a:gd name="connsiteX1" fmla="*/ 296257 w 2257791"/>
                <a:gd name="connsiteY1" fmla="*/ 477879 h 954928"/>
                <a:gd name="connsiteX2" fmla="*/ 412484 w 2257791"/>
                <a:gd name="connsiteY2" fmla="*/ 193042 h 954928"/>
                <a:gd name="connsiteX3" fmla="*/ 540458 w 2257791"/>
                <a:gd name="connsiteY3" fmla="*/ 748538 h 954928"/>
                <a:gd name="connsiteX4" fmla="*/ 718966 w 2257791"/>
                <a:gd name="connsiteY4" fmla="*/ 0 h 954928"/>
                <a:gd name="connsiteX5" fmla="*/ 891876 w 2257791"/>
                <a:gd name="connsiteY5" fmla="*/ 954928 h 954928"/>
                <a:gd name="connsiteX6" fmla="*/ 1022347 w 2257791"/>
                <a:gd name="connsiteY6" fmla="*/ 195017 h 954928"/>
                <a:gd name="connsiteX7" fmla="*/ 1130674 w 2257791"/>
                <a:gd name="connsiteY7" fmla="*/ 671630 h 954928"/>
                <a:gd name="connsiteX8" fmla="*/ 1197000 w 2257791"/>
                <a:gd name="connsiteY8" fmla="*/ 422907 h 954928"/>
                <a:gd name="connsiteX9" fmla="*/ 2257791 w 2257791"/>
                <a:gd name="connsiteY9" fmla="*/ 422385 h 954928"/>
                <a:gd name="connsiteX0" fmla="*/ 0 w 2257791"/>
                <a:gd name="connsiteY0" fmla="*/ 474053 h 954928"/>
                <a:gd name="connsiteX1" fmla="*/ 296257 w 2257791"/>
                <a:gd name="connsiteY1" fmla="*/ 477879 h 954928"/>
                <a:gd name="connsiteX2" fmla="*/ 412484 w 2257791"/>
                <a:gd name="connsiteY2" fmla="*/ 193042 h 954928"/>
                <a:gd name="connsiteX3" fmla="*/ 540458 w 2257791"/>
                <a:gd name="connsiteY3" fmla="*/ 748538 h 954928"/>
                <a:gd name="connsiteX4" fmla="*/ 718966 w 2257791"/>
                <a:gd name="connsiteY4" fmla="*/ 0 h 954928"/>
                <a:gd name="connsiteX5" fmla="*/ 891876 w 2257791"/>
                <a:gd name="connsiteY5" fmla="*/ 954928 h 954928"/>
                <a:gd name="connsiteX6" fmla="*/ 1022347 w 2257791"/>
                <a:gd name="connsiteY6" fmla="*/ 195017 h 954928"/>
                <a:gd name="connsiteX7" fmla="*/ 1130674 w 2257791"/>
                <a:gd name="connsiteY7" fmla="*/ 671630 h 954928"/>
                <a:gd name="connsiteX8" fmla="*/ 1197000 w 2257791"/>
                <a:gd name="connsiteY8" fmla="*/ 422907 h 954928"/>
                <a:gd name="connsiteX9" fmla="*/ 2257791 w 2257791"/>
                <a:gd name="connsiteY9" fmla="*/ 443392 h 954928"/>
                <a:gd name="connsiteX0" fmla="*/ 0 w 2264793"/>
                <a:gd name="connsiteY0" fmla="*/ 474053 h 954928"/>
                <a:gd name="connsiteX1" fmla="*/ 296257 w 2264793"/>
                <a:gd name="connsiteY1" fmla="*/ 477879 h 954928"/>
                <a:gd name="connsiteX2" fmla="*/ 412484 w 2264793"/>
                <a:gd name="connsiteY2" fmla="*/ 193042 h 954928"/>
                <a:gd name="connsiteX3" fmla="*/ 540458 w 2264793"/>
                <a:gd name="connsiteY3" fmla="*/ 748538 h 954928"/>
                <a:gd name="connsiteX4" fmla="*/ 718966 w 2264793"/>
                <a:gd name="connsiteY4" fmla="*/ 0 h 954928"/>
                <a:gd name="connsiteX5" fmla="*/ 891876 w 2264793"/>
                <a:gd name="connsiteY5" fmla="*/ 954928 h 954928"/>
                <a:gd name="connsiteX6" fmla="*/ 1022347 w 2264793"/>
                <a:gd name="connsiteY6" fmla="*/ 195017 h 954928"/>
                <a:gd name="connsiteX7" fmla="*/ 1130674 w 2264793"/>
                <a:gd name="connsiteY7" fmla="*/ 671630 h 954928"/>
                <a:gd name="connsiteX8" fmla="*/ 1197000 w 2264793"/>
                <a:gd name="connsiteY8" fmla="*/ 422907 h 954928"/>
                <a:gd name="connsiteX9" fmla="*/ 2264793 w 2264793"/>
                <a:gd name="connsiteY9" fmla="*/ 422385 h 954928"/>
                <a:gd name="connsiteX0" fmla="*/ 0 w 2544876"/>
                <a:gd name="connsiteY0" fmla="*/ 488057 h 954928"/>
                <a:gd name="connsiteX1" fmla="*/ 576340 w 2544876"/>
                <a:gd name="connsiteY1" fmla="*/ 477879 h 954928"/>
                <a:gd name="connsiteX2" fmla="*/ 692567 w 2544876"/>
                <a:gd name="connsiteY2" fmla="*/ 193042 h 954928"/>
                <a:gd name="connsiteX3" fmla="*/ 820541 w 2544876"/>
                <a:gd name="connsiteY3" fmla="*/ 748538 h 954928"/>
                <a:gd name="connsiteX4" fmla="*/ 999049 w 2544876"/>
                <a:gd name="connsiteY4" fmla="*/ 0 h 954928"/>
                <a:gd name="connsiteX5" fmla="*/ 1171959 w 2544876"/>
                <a:gd name="connsiteY5" fmla="*/ 954928 h 954928"/>
                <a:gd name="connsiteX6" fmla="*/ 1302430 w 2544876"/>
                <a:gd name="connsiteY6" fmla="*/ 195017 h 954928"/>
                <a:gd name="connsiteX7" fmla="*/ 1410757 w 2544876"/>
                <a:gd name="connsiteY7" fmla="*/ 671630 h 954928"/>
                <a:gd name="connsiteX8" fmla="*/ 1477083 w 2544876"/>
                <a:gd name="connsiteY8" fmla="*/ 422907 h 954928"/>
                <a:gd name="connsiteX9" fmla="*/ 2544876 w 2544876"/>
                <a:gd name="connsiteY9" fmla="*/ 422385 h 954928"/>
                <a:gd name="connsiteX0" fmla="*/ 0 w 2523870"/>
                <a:gd name="connsiteY0" fmla="*/ 481055 h 954928"/>
                <a:gd name="connsiteX1" fmla="*/ 555334 w 2523870"/>
                <a:gd name="connsiteY1" fmla="*/ 477879 h 954928"/>
                <a:gd name="connsiteX2" fmla="*/ 671561 w 2523870"/>
                <a:gd name="connsiteY2" fmla="*/ 193042 h 954928"/>
                <a:gd name="connsiteX3" fmla="*/ 799535 w 2523870"/>
                <a:gd name="connsiteY3" fmla="*/ 748538 h 954928"/>
                <a:gd name="connsiteX4" fmla="*/ 978043 w 2523870"/>
                <a:gd name="connsiteY4" fmla="*/ 0 h 954928"/>
                <a:gd name="connsiteX5" fmla="*/ 1150953 w 2523870"/>
                <a:gd name="connsiteY5" fmla="*/ 954928 h 954928"/>
                <a:gd name="connsiteX6" fmla="*/ 1281424 w 2523870"/>
                <a:gd name="connsiteY6" fmla="*/ 195017 h 954928"/>
                <a:gd name="connsiteX7" fmla="*/ 1389751 w 2523870"/>
                <a:gd name="connsiteY7" fmla="*/ 671630 h 954928"/>
                <a:gd name="connsiteX8" fmla="*/ 1456077 w 2523870"/>
                <a:gd name="connsiteY8" fmla="*/ 422907 h 954928"/>
                <a:gd name="connsiteX9" fmla="*/ 2523870 w 2523870"/>
                <a:gd name="connsiteY9" fmla="*/ 422385 h 954928"/>
                <a:gd name="connsiteX0" fmla="*/ 0 w 2523870"/>
                <a:gd name="connsiteY0" fmla="*/ 481055 h 954928"/>
                <a:gd name="connsiteX1" fmla="*/ 555334 w 2523870"/>
                <a:gd name="connsiteY1" fmla="*/ 477879 h 954928"/>
                <a:gd name="connsiteX2" fmla="*/ 671561 w 2523870"/>
                <a:gd name="connsiteY2" fmla="*/ 193042 h 954928"/>
                <a:gd name="connsiteX3" fmla="*/ 799535 w 2523870"/>
                <a:gd name="connsiteY3" fmla="*/ 748538 h 954928"/>
                <a:gd name="connsiteX4" fmla="*/ 978043 w 2523870"/>
                <a:gd name="connsiteY4" fmla="*/ 0 h 954928"/>
                <a:gd name="connsiteX5" fmla="*/ 1150953 w 2523870"/>
                <a:gd name="connsiteY5" fmla="*/ 954928 h 954928"/>
                <a:gd name="connsiteX6" fmla="*/ 1281424 w 2523870"/>
                <a:gd name="connsiteY6" fmla="*/ 195017 h 954928"/>
                <a:gd name="connsiteX7" fmla="*/ 1389751 w 2523870"/>
                <a:gd name="connsiteY7" fmla="*/ 671630 h 954928"/>
                <a:gd name="connsiteX8" fmla="*/ 1435070 w 2523870"/>
                <a:gd name="connsiteY8" fmla="*/ 499930 h 954928"/>
                <a:gd name="connsiteX9" fmla="*/ 2523870 w 2523870"/>
                <a:gd name="connsiteY9" fmla="*/ 422385 h 954928"/>
                <a:gd name="connsiteX0" fmla="*/ 0 w 2523870"/>
                <a:gd name="connsiteY0" fmla="*/ 481055 h 954928"/>
                <a:gd name="connsiteX1" fmla="*/ 555334 w 2523870"/>
                <a:gd name="connsiteY1" fmla="*/ 477879 h 954928"/>
                <a:gd name="connsiteX2" fmla="*/ 671561 w 2523870"/>
                <a:gd name="connsiteY2" fmla="*/ 193042 h 954928"/>
                <a:gd name="connsiteX3" fmla="*/ 799535 w 2523870"/>
                <a:gd name="connsiteY3" fmla="*/ 748538 h 954928"/>
                <a:gd name="connsiteX4" fmla="*/ 978043 w 2523870"/>
                <a:gd name="connsiteY4" fmla="*/ 0 h 954928"/>
                <a:gd name="connsiteX5" fmla="*/ 1150953 w 2523870"/>
                <a:gd name="connsiteY5" fmla="*/ 954928 h 954928"/>
                <a:gd name="connsiteX6" fmla="*/ 1281424 w 2523870"/>
                <a:gd name="connsiteY6" fmla="*/ 195017 h 954928"/>
                <a:gd name="connsiteX7" fmla="*/ 1389751 w 2523870"/>
                <a:gd name="connsiteY7" fmla="*/ 678633 h 954928"/>
                <a:gd name="connsiteX8" fmla="*/ 1435070 w 2523870"/>
                <a:gd name="connsiteY8" fmla="*/ 499930 h 954928"/>
                <a:gd name="connsiteX9" fmla="*/ 2523870 w 2523870"/>
                <a:gd name="connsiteY9" fmla="*/ 422385 h 954928"/>
                <a:gd name="connsiteX0" fmla="*/ 0 w 2327812"/>
                <a:gd name="connsiteY0" fmla="*/ 481055 h 954928"/>
                <a:gd name="connsiteX1" fmla="*/ 555334 w 2327812"/>
                <a:gd name="connsiteY1" fmla="*/ 477879 h 954928"/>
                <a:gd name="connsiteX2" fmla="*/ 671561 w 2327812"/>
                <a:gd name="connsiteY2" fmla="*/ 193042 h 954928"/>
                <a:gd name="connsiteX3" fmla="*/ 799535 w 2327812"/>
                <a:gd name="connsiteY3" fmla="*/ 748538 h 954928"/>
                <a:gd name="connsiteX4" fmla="*/ 978043 w 2327812"/>
                <a:gd name="connsiteY4" fmla="*/ 0 h 954928"/>
                <a:gd name="connsiteX5" fmla="*/ 1150953 w 2327812"/>
                <a:gd name="connsiteY5" fmla="*/ 954928 h 954928"/>
                <a:gd name="connsiteX6" fmla="*/ 1281424 w 2327812"/>
                <a:gd name="connsiteY6" fmla="*/ 195017 h 954928"/>
                <a:gd name="connsiteX7" fmla="*/ 1389751 w 2327812"/>
                <a:gd name="connsiteY7" fmla="*/ 678633 h 954928"/>
                <a:gd name="connsiteX8" fmla="*/ 1435070 w 2327812"/>
                <a:gd name="connsiteY8" fmla="*/ 499930 h 954928"/>
                <a:gd name="connsiteX9" fmla="*/ 2327812 w 2327812"/>
                <a:gd name="connsiteY9" fmla="*/ 513412 h 954928"/>
                <a:gd name="connsiteX0" fmla="*/ 0 w 2271796"/>
                <a:gd name="connsiteY0" fmla="*/ 481055 h 954928"/>
                <a:gd name="connsiteX1" fmla="*/ 555334 w 2271796"/>
                <a:gd name="connsiteY1" fmla="*/ 477879 h 954928"/>
                <a:gd name="connsiteX2" fmla="*/ 671561 w 2271796"/>
                <a:gd name="connsiteY2" fmla="*/ 193042 h 954928"/>
                <a:gd name="connsiteX3" fmla="*/ 799535 w 2271796"/>
                <a:gd name="connsiteY3" fmla="*/ 748538 h 954928"/>
                <a:gd name="connsiteX4" fmla="*/ 978043 w 2271796"/>
                <a:gd name="connsiteY4" fmla="*/ 0 h 954928"/>
                <a:gd name="connsiteX5" fmla="*/ 1150953 w 2271796"/>
                <a:gd name="connsiteY5" fmla="*/ 954928 h 954928"/>
                <a:gd name="connsiteX6" fmla="*/ 1281424 w 2271796"/>
                <a:gd name="connsiteY6" fmla="*/ 195017 h 954928"/>
                <a:gd name="connsiteX7" fmla="*/ 1389751 w 2271796"/>
                <a:gd name="connsiteY7" fmla="*/ 678633 h 954928"/>
                <a:gd name="connsiteX8" fmla="*/ 1435070 w 2271796"/>
                <a:gd name="connsiteY8" fmla="*/ 499930 h 954928"/>
                <a:gd name="connsiteX9" fmla="*/ 2271796 w 2271796"/>
                <a:gd name="connsiteY9" fmla="*/ 499408 h 954928"/>
                <a:gd name="connsiteX0" fmla="*/ 0 w 2264794"/>
                <a:gd name="connsiteY0" fmla="*/ 481055 h 954928"/>
                <a:gd name="connsiteX1" fmla="*/ 555334 w 2264794"/>
                <a:gd name="connsiteY1" fmla="*/ 477879 h 954928"/>
                <a:gd name="connsiteX2" fmla="*/ 671561 w 2264794"/>
                <a:gd name="connsiteY2" fmla="*/ 193042 h 954928"/>
                <a:gd name="connsiteX3" fmla="*/ 799535 w 2264794"/>
                <a:gd name="connsiteY3" fmla="*/ 748538 h 954928"/>
                <a:gd name="connsiteX4" fmla="*/ 978043 w 2264794"/>
                <a:gd name="connsiteY4" fmla="*/ 0 h 954928"/>
                <a:gd name="connsiteX5" fmla="*/ 1150953 w 2264794"/>
                <a:gd name="connsiteY5" fmla="*/ 954928 h 954928"/>
                <a:gd name="connsiteX6" fmla="*/ 1281424 w 2264794"/>
                <a:gd name="connsiteY6" fmla="*/ 195017 h 954928"/>
                <a:gd name="connsiteX7" fmla="*/ 1389751 w 2264794"/>
                <a:gd name="connsiteY7" fmla="*/ 678633 h 954928"/>
                <a:gd name="connsiteX8" fmla="*/ 1435070 w 2264794"/>
                <a:gd name="connsiteY8" fmla="*/ 499930 h 954928"/>
                <a:gd name="connsiteX9" fmla="*/ 2264794 w 2264794"/>
                <a:gd name="connsiteY9" fmla="*/ 485404 h 954928"/>
                <a:gd name="connsiteX0" fmla="*/ 0 w 2271796"/>
                <a:gd name="connsiteY0" fmla="*/ 481055 h 954928"/>
                <a:gd name="connsiteX1" fmla="*/ 555334 w 2271796"/>
                <a:gd name="connsiteY1" fmla="*/ 477879 h 954928"/>
                <a:gd name="connsiteX2" fmla="*/ 671561 w 2271796"/>
                <a:gd name="connsiteY2" fmla="*/ 193042 h 954928"/>
                <a:gd name="connsiteX3" fmla="*/ 799535 w 2271796"/>
                <a:gd name="connsiteY3" fmla="*/ 748538 h 954928"/>
                <a:gd name="connsiteX4" fmla="*/ 978043 w 2271796"/>
                <a:gd name="connsiteY4" fmla="*/ 0 h 954928"/>
                <a:gd name="connsiteX5" fmla="*/ 1150953 w 2271796"/>
                <a:gd name="connsiteY5" fmla="*/ 954928 h 954928"/>
                <a:gd name="connsiteX6" fmla="*/ 1281424 w 2271796"/>
                <a:gd name="connsiteY6" fmla="*/ 195017 h 954928"/>
                <a:gd name="connsiteX7" fmla="*/ 1389751 w 2271796"/>
                <a:gd name="connsiteY7" fmla="*/ 678633 h 954928"/>
                <a:gd name="connsiteX8" fmla="*/ 1435070 w 2271796"/>
                <a:gd name="connsiteY8" fmla="*/ 499930 h 954928"/>
                <a:gd name="connsiteX9" fmla="*/ 2271796 w 2271796"/>
                <a:gd name="connsiteY9" fmla="*/ 499408 h 9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1796" h="954928">
                  <a:moveTo>
                    <a:pt x="0" y="481055"/>
                  </a:moveTo>
                  <a:lnTo>
                    <a:pt x="555334" y="477879"/>
                  </a:lnTo>
                  <a:lnTo>
                    <a:pt x="671561" y="193042"/>
                  </a:lnTo>
                  <a:lnTo>
                    <a:pt x="799535" y="748538"/>
                  </a:lnTo>
                  <a:lnTo>
                    <a:pt x="978043" y="0"/>
                  </a:lnTo>
                  <a:lnTo>
                    <a:pt x="1150953" y="954928"/>
                  </a:lnTo>
                  <a:lnTo>
                    <a:pt x="1281424" y="195017"/>
                  </a:lnTo>
                  <a:lnTo>
                    <a:pt x="1389751" y="678633"/>
                  </a:lnTo>
                  <a:lnTo>
                    <a:pt x="1435070" y="499930"/>
                  </a:lnTo>
                  <a:lnTo>
                    <a:pt x="2271796" y="499408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 26">
              <a:extLst>
                <a:ext uri="{FF2B5EF4-FFF2-40B4-BE49-F238E27FC236}">
                  <a16:creationId xmlns:a16="http://schemas.microsoft.com/office/drawing/2014/main" id="{C90F1924-FA24-4965-B0A9-68C2BE0ABF6B}"/>
                </a:ext>
              </a:extLst>
            </p:cNvPr>
            <p:cNvSpPr/>
            <p:nvPr/>
          </p:nvSpPr>
          <p:spPr>
            <a:xfrm>
              <a:off x="7084203" y="3358795"/>
              <a:ext cx="2172317" cy="1187656"/>
            </a:xfrm>
            <a:custGeom>
              <a:avLst/>
              <a:gdLst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774700 w 1016000"/>
                <a:gd name="connsiteY5" fmla="*/ 533400 h 914400"/>
                <a:gd name="connsiteX6" fmla="*/ 1016000 w 1016000"/>
                <a:gd name="connsiteY6" fmla="*/ 533400 h 914400"/>
                <a:gd name="connsiteX0" fmla="*/ 0 w 1016000"/>
                <a:gd name="connsiteY0" fmla="*/ 457200 h 914400"/>
                <a:gd name="connsiteX1" fmla="*/ 215900 w 1016000"/>
                <a:gd name="connsiteY1" fmla="*/ 457200 h 914400"/>
                <a:gd name="connsiteX2" fmla="*/ 381000 w 1016000"/>
                <a:gd name="connsiteY2" fmla="*/ 0 h 914400"/>
                <a:gd name="connsiteX3" fmla="*/ 596900 w 1016000"/>
                <a:gd name="connsiteY3" fmla="*/ 914400 h 914400"/>
                <a:gd name="connsiteX4" fmla="*/ 736600 w 1016000"/>
                <a:gd name="connsiteY4" fmla="*/ 101600 h 914400"/>
                <a:gd name="connsiteX5" fmla="*/ 841026 w 1016000"/>
                <a:gd name="connsiteY5" fmla="*/ 674343 h 914400"/>
                <a:gd name="connsiteX6" fmla="*/ 1016000 w 1016000"/>
                <a:gd name="connsiteY6" fmla="*/ 533400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41026 w 982837"/>
                <a:gd name="connsiteY5" fmla="*/ 674343 h 914400"/>
                <a:gd name="connsiteX6" fmla="*/ 982837 w 982837"/>
                <a:gd name="connsiteY6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841026 w 982837"/>
                <a:gd name="connsiteY6" fmla="*/ 674343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14536 w 982837"/>
                <a:gd name="connsiteY5" fmla="*/ 510008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982837"/>
                <a:gd name="connsiteY0" fmla="*/ 457200 h 914400"/>
                <a:gd name="connsiteX1" fmla="*/ 215900 w 982837"/>
                <a:gd name="connsiteY1" fmla="*/ 457200 h 914400"/>
                <a:gd name="connsiteX2" fmla="*/ 381000 w 982837"/>
                <a:gd name="connsiteY2" fmla="*/ 0 h 914400"/>
                <a:gd name="connsiteX3" fmla="*/ 596900 w 982837"/>
                <a:gd name="connsiteY3" fmla="*/ 914400 h 914400"/>
                <a:gd name="connsiteX4" fmla="*/ 736600 w 982837"/>
                <a:gd name="connsiteY4" fmla="*/ 101600 h 914400"/>
                <a:gd name="connsiteX5" fmla="*/ 864281 w 982837"/>
                <a:gd name="connsiteY5" fmla="*/ 584624 h 914400"/>
                <a:gd name="connsiteX6" fmla="*/ 981969 w 982837"/>
                <a:gd name="connsiteY6" fmla="*/ 632890 h 914400"/>
                <a:gd name="connsiteX7" fmla="*/ 982837 w 982837"/>
                <a:gd name="connsiteY7" fmla="*/ 400748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81969 w 1231559"/>
                <a:gd name="connsiteY6" fmla="*/ 632890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64281 w 1231559"/>
                <a:gd name="connsiteY5" fmla="*/ 584624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231559"/>
                <a:gd name="connsiteY0" fmla="*/ 457200 h 914400"/>
                <a:gd name="connsiteX1" fmla="*/ 215900 w 1231559"/>
                <a:gd name="connsiteY1" fmla="*/ 457200 h 914400"/>
                <a:gd name="connsiteX2" fmla="*/ 381000 w 1231559"/>
                <a:gd name="connsiteY2" fmla="*/ 0 h 914400"/>
                <a:gd name="connsiteX3" fmla="*/ 596900 w 1231559"/>
                <a:gd name="connsiteY3" fmla="*/ 914400 h 914400"/>
                <a:gd name="connsiteX4" fmla="*/ 736600 w 1231559"/>
                <a:gd name="connsiteY4" fmla="*/ 101600 h 914400"/>
                <a:gd name="connsiteX5" fmla="*/ 880863 w 1231559"/>
                <a:gd name="connsiteY5" fmla="*/ 717276 h 914400"/>
                <a:gd name="connsiteX6" fmla="*/ 948806 w 1231559"/>
                <a:gd name="connsiteY6" fmla="*/ 259807 h 914400"/>
                <a:gd name="connsiteX7" fmla="*/ 1231559 w 1231559"/>
                <a:gd name="connsiteY7" fmla="*/ 467074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48806 w 1380792"/>
                <a:gd name="connsiteY6" fmla="*/ 259807 h 914400"/>
                <a:gd name="connsiteX7" fmla="*/ 1380792 w 1380792"/>
                <a:gd name="connsiteY7" fmla="*/ 409039 h 914400"/>
                <a:gd name="connsiteX0" fmla="*/ 0 w 1380792"/>
                <a:gd name="connsiteY0" fmla="*/ 457200 h 914400"/>
                <a:gd name="connsiteX1" fmla="*/ 215900 w 1380792"/>
                <a:gd name="connsiteY1" fmla="*/ 457200 h 914400"/>
                <a:gd name="connsiteX2" fmla="*/ 381000 w 1380792"/>
                <a:gd name="connsiteY2" fmla="*/ 0 h 914400"/>
                <a:gd name="connsiteX3" fmla="*/ 596900 w 1380792"/>
                <a:gd name="connsiteY3" fmla="*/ 914400 h 914400"/>
                <a:gd name="connsiteX4" fmla="*/ 736600 w 1380792"/>
                <a:gd name="connsiteY4" fmla="*/ 101600 h 914400"/>
                <a:gd name="connsiteX5" fmla="*/ 880863 w 1380792"/>
                <a:gd name="connsiteY5" fmla="*/ 717276 h 914400"/>
                <a:gd name="connsiteX6" fmla="*/ 932225 w 1380792"/>
                <a:gd name="connsiteY6" fmla="*/ 409040 h 914400"/>
                <a:gd name="connsiteX7" fmla="*/ 1380792 w 1380792"/>
                <a:gd name="connsiteY7" fmla="*/ 409039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384167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7330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5850 h 914400"/>
                <a:gd name="connsiteX0" fmla="*/ 0 w 1198396"/>
                <a:gd name="connsiteY0" fmla="*/ 457200 h 914400"/>
                <a:gd name="connsiteX1" fmla="*/ 215900 w 1198396"/>
                <a:gd name="connsiteY1" fmla="*/ 457200 h 914400"/>
                <a:gd name="connsiteX2" fmla="*/ 381000 w 1198396"/>
                <a:gd name="connsiteY2" fmla="*/ 0 h 914400"/>
                <a:gd name="connsiteX3" fmla="*/ 596900 w 1198396"/>
                <a:gd name="connsiteY3" fmla="*/ 914400 h 914400"/>
                <a:gd name="connsiteX4" fmla="*/ 736600 w 1198396"/>
                <a:gd name="connsiteY4" fmla="*/ 101600 h 914400"/>
                <a:gd name="connsiteX5" fmla="*/ 880863 w 1198396"/>
                <a:gd name="connsiteY5" fmla="*/ 717276 h 914400"/>
                <a:gd name="connsiteX6" fmla="*/ 932225 w 1198396"/>
                <a:gd name="connsiteY6" fmla="*/ 409040 h 914400"/>
                <a:gd name="connsiteX7" fmla="*/ 1198396 w 1198396"/>
                <a:gd name="connsiteY7" fmla="*/ 413503 h 914400"/>
                <a:gd name="connsiteX0" fmla="*/ 0 w 1202223"/>
                <a:gd name="connsiteY0" fmla="*/ 457200 h 914400"/>
                <a:gd name="connsiteX1" fmla="*/ 215900 w 1202223"/>
                <a:gd name="connsiteY1" fmla="*/ 457200 h 914400"/>
                <a:gd name="connsiteX2" fmla="*/ 381000 w 1202223"/>
                <a:gd name="connsiteY2" fmla="*/ 0 h 914400"/>
                <a:gd name="connsiteX3" fmla="*/ 596900 w 1202223"/>
                <a:gd name="connsiteY3" fmla="*/ 914400 h 914400"/>
                <a:gd name="connsiteX4" fmla="*/ 736600 w 1202223"/>
                <a:gd name="connsiteY4" fmla="*/ 101600 h 914400"/>
                <a:gd name="connsiteX5" fmla="*/ 880863 w 1202223"/>
                <a:gd name="connsiteY5" fmla="*/ 717276 h 914400"/>
                <a:gd name="connsiteX6" fmla="*/ 932225 w 1202223"/>
                <a:gd name="connsiteY6" fmla="*/ 409040 h 914400"/>
                <a:gd name="connsiteX7" fmla="*/ 1202223 w 1202223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02023 h 914400"/>
                <a:gd name="connsiteX0" fmla="*/ 0 w 1202266"/>
                <a:gd name="connsiteY0" fmla="*/ 457200 h 914400"/>
                <a:gd name="connsiteX1" fmla="*/ 215900 w 1202266"/>
                <a:gd name="connsiteY1" fmla="*/ 457200 h 914400"/>
                <a:gd name="connsiteX2" fmla="*/ 381000 w 1202266"/>
                <a:gd name="connsiteY2" fmla="*/ 0 h 914400"/>
                <a:gd name="connsiteX3" fmla="*/ 596900 w 1202266"/>
                <a:gd name="connsiteY3" fmla="*/ 914400 h 914400"/>
                <a:gd name="connsiteX4" fmla="*/ 736600 w 1202266"/>
                <a:gd name="connsiteY4" fmla="*/ 101600 h 914400"/>
                <a:gd name="connsiteX5" fmla="*/ 880863 w 1202266"/>
                <a:gd name="connsiteY5" fmla="*/ 717276 h 914400"/>
                <a:gd name="connsiteX6" fmla="*/ 932225 w 1202266"/>
                <a:gd name="connsiteY6" fmla="*/ 409040 h 914400"/>
                <a:gd name="connsiteX7" fmla="*/ 1202223 w 1202266"/>
                <a:gd name="connsiteY7" fmla="*/ 417329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13503 h 914400"/>
                <a:gd name="connsiteX0" fmla="*/ 0 w 1133408"/>
                <a:gd name="connsiteY0" fmla="*/ 457200 h 914400"/>
                <a:gd name="connsiteX1" fmla="*/ 215900 w 1133408"/>
                <a:gd name="connsiteY1" fmla="*/ 457200 h 914400"/>
                <a:gd name="connsiteX2" fmla="*/ 381000 w 1133408"/>
                <a:gd name="connsiteY2" fmla="*/ 0 h 914400"/>
                <a:gd name="connsiteX3" fmla="*/ 596900 w 1133408"/>
                <a:gd name="connsiteY3" fmla="*/ 914400 h 914400"/>
                <a:gd name="connsiteX4" fmla="*/ 736600 w 1133408"/>
                <a:gd name="connsiteY4" fmla="*/ 101600 h 914400"/>
                <a:gd name="connsiteX5" fmla="*/ 880863 w 1133408"/>
                <a:gd name="connsiteY5" fmla="*/ 717276 h 914400"/>
                <a:gd name="connsiteX6" fmla="*/ 932225 w 1133408"/>
                <a:gd name="connsiteY6" fmla="*/ 409040 h 914400"/>
                <a:gd name="connsiteX7" fmla="*/ 1133346 w 1133408"/>
                <a:gd name="connsiteY7" fmla="*/ 402024 h 914400"/>
                <a:gd name="connsiteX0" fmla="*/ 0 w 1079873"/>
                <a:gd name="connsiteY0" fmla="*/ 457200 h 914400"/>
                <a:gd name="connsiteX1" fmla="*/ 215900 w 1079873"/>
                <a:gd name="connsiteY1" fmla="*/ 457200 h 914400"/>
                <a:gd name="connsiteX2" fmla="*/ 381000 w 1079873"/>
                <a:gd name="connsiteY2" fmla="*/ 0 h 914400"/>
                <a:gd name="connsiteX3" fmla="*/ 596900 w 1079873"/>
                <a:gd name="connsiteY3" fmla="*/ 914400 h 914400"/>
                <a:gd name="connsiteX4" fmla="*/ 736600 w 1079873"/>
                <a:gd name="connsiteY4" fmla="*/ 101600 h 914400"/>
                <a:gd name="connsiteX5" fmla="*/ 880863 w 1079873"/>
                <a:gd name="connsiteY5" fmla="*/ 717276 h 914400"/>
                <a:gd name="connsiteX6" fmla="*/ 932225 w 1079873"/>
                <a:gd name="connsiteY6" fmla="*/ 409040 h 914400"/>
                <a:gd name="connsiteX7" fmla="*/ 1079775 w 1079873"/>
                <a:gd name="connsiteY7" fmla="*/ 409677 h 914400"/>
                <a:gd name="connsiteX0" fmla="*/ 0 w 1125759"/>
                <a:gd name="connsiteY0" fmla="*/ 457200 h 914400"/>
                <a:gd name="connsiteX1" fmla="*/ 215900 w 1125759"/>
                <a:gd name="connsiteY1" fmla="*/ 457200 h 914400"/>
                <a:gd name="connsiteX2" fmla="*/ 381000 w 1125759"/>
                <a:gd name="connsiteY2" fmla="*/ 0 h 914400"/>
                <a:gd name="connsiteX3" fmla="*/ 596900 w 1125759"/>
                <a:gd name="connsiteY3" fmla="*/ 914400 h 914400"/>
                <a:gd name="connsiteX4" fmla="*/ 736600 w 1125759"/>
                <a:gd name="connsiteY4" fmla="*/ 101600 h 914400"/>
                <a:gd name="connsiteX5" fmla="*/ 880863 w 1125759"/>
                <a:gd name="connsiteY5" fmla="*/ 717276 h 914400"/>
                <a:gd name="connsiteX6" fmla="*/ 932225 w 1125759"/>
                <a:gd name="connsiteY6" fmla="*/ 409040 h 914400"/>
                <a:gd name="connsiteX7" fmla="*/ 1125693 w 1125759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96900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36600 w 1125693"/>
                <a:gd name="connsiteY4" fmla="*/ 101600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880863 w 1125693"/>
                <a:gd name="connsiteY5" fmla="*/ 717276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125693"/>
                <a:gd name="connsiteY0" fmla="*/ 457200 h 914400"/>
                <a:gd name="connsiteX1" fmla="*/ 215900 w 1125693"/>
                <a:gd name="connsiteY1" fmla="*/ 457200 h 914400"/>
                <a:gd name="connsiteX2" fmla="*/ 381000 w 1125693"/>
                <a:gd name="connsiteY2" fmla="*/ 0 h 914400"/>
                <a:gd name="connsiteX3" fmla="*/ 547155 w 1125693"/>
                <a:gd name="connsiteY3" fmla="*/ 914400 h 914400"/>
                <a:gd name="connsiteX4" fmla="*/ 797824 w 1125693"/>
                <a:gd name="connsiteY4" fmla="*/ 105426 h 914400"/>
                <a:gd name="connsiteX5" fmla="*/ 796681 w 1125693"/>
                <a:gd name="connsiteY5" fmla="*/ 740235 h 914400"/>
                <a:gd name="connsiteX6" fmla="*/ 932225 w 1125693"/>
                <a:gd name="connsiteY6" fmla="*/ 409040 h 914400"/>
                <a:gd name="connsiteX7" fmla="*/ 1125693 w 1125693"/>
                <a:gd name="connsiteY7" fmla="*/ 409677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267273"/>
                <a:gd name="connsiteY0" fmla="*/ 457200 h 914400"/>
                <a:gd name="connsiteX1" fmla="*/ 215900 w 1267273"/>
                <a:gd name="connsiteY1" fmla="*/ 457200 h 914400"/>
                <a:gd name="connsiteX2" fmla="*/ 381000 w 1267273"/>
                <a:gd name="connsiteY2" fmla="*/ 0 h 914400"/>
                <a:gd name="connsiteX3" fmla="*/ 547155 w 1267273"/>
                <a:gd name="connsiteY3" fmla="*/ 914400 h 914400"/>
                <a:gd name="connsiteX4" fmla="*/ 797824 w 1267273"/>
                <a:gd name="connsiteY4" fmla="*/ 105426 h 914400"/>
                <a:gd name="connsiteX5" fmla="*/ 796681 w 1267273"/>
                <a:gd name="connsiteY5" fmla="*/ 740235 h 914400"/>
                <a:gd name="connsiteX6" fmla="*/ 932225 w 1267273"/>
                <a:gd name="connsiteY6" fmla="*/ 409040 h 914400"/>
                <a:gd name="connsiteX7" fmla="*/ 1267273 w 1267273"/>
                <a:gd name="connsiteY7" fmla="*/ 405851 h 914400"/>
                <a:gd name="connsiteX0" fmla="*/ 0 w 1339977"/>
                <a:gd name="connsiteY0" fmla="*/ 453374 h 914400"/>
                <a:gd name="connsiteX1" fmla="*/ 288604 w 1339977"/>
                <a:gd name="connsiteY1" fmla="*/ 457200 h 914400"/>
                <a:gd name="connsiteX2" fmla="*/ 453704 w 1339977"/>
                <a:gd name="connsiteY2" fmla="*/ 0 h 914400"/>
                <a:gd name="connsiteX3" fmla="*/ 619859 w 1339977"/>
                <a:gd name="connsiteY3" fmla="*/ 914400 h 914400"/>
                <a:gd name="connsiteX4" fmla="*/ 870528 w 1339977"/>
                <a:gd name="connsiteY4" fmla="*/ 105426 h 914400"/>
                <a:gd name="connsiteX5" fmla="*/ 869385 w 1339977"/>
                <a:gd name="connsiteY5" fmla="*/ 740235 h 914400"/>
                <a:gd name="connsiteX6" fmla="*/ 1004929 w 1339977"/>
                <a:gd name="connsiteY6" fmla="*/ 409040 h 914400"/>
                <a:gd name="connsiteX7" fmla="*/ 1339977 w 1339977"/>
                <a:gd name="connsiteY7" fmla="*/ 405851 h 914400"/>
                <a:gd name="connsiteX0" fmla="*/ 0 w 1343804"/>
                <a:gd name="connsiteY0" fmla="*/ 461027 h 914400"/>
                <a:gd name="connsiteX1" fmla="*/ 292431 w 1343804"/>
                <a:gd name="connsiteY1" fmla="*/ 457200 h 914400"/>
                <a:gd name="connsiteX2" fmla="*/ 457531 w 1343804"/>
                <a:gd name="connsiteY2" fmla="*/ 0 h 914400"/>
                <a:gd name="connsiteX3" fmla="*/ 623686 w 1343804"/>
                <a:gd name="connsiteY3" fmla="*/ 914400 h 914400"/>
                <a:gd name="connsiteX4" fmla="*/ 874355 w 1343804"/>
                <a:gd name="connsiteY4" fmla="*/ 105426 h 914400"/>
                <a:gd name="connsiteX5" fmla="*/ 873212 w 1343804"/>
                <a:gd name="connsiteY5" fmla="*/ 740235 h 914400"/>
                <a:gd name="connsiteX6" fmla="*/ 1008756 w 1343804"/>
                <a:gd name="connsiteY6" fmla="*/ 409040 h 914400"/>
                <a:gd name="connsiteX7" fmla="*/ 1343804 w 1343804"/>
                <a:gd name="connsiteY7" fmla="*/ 405851 h 914400"/>
                <a:gd name="connsiteX0" fmla="*/ 0 w 1347630"/>
                <a:gd name="connsiteY0" fmla="*/ 453374 h 914400"/>
                <a:gd name="connsiteX1" fmla="*/ 296257 w 1347630"/>
                <a:gd name="connsiteY1" fmla="*/ 457200 h 914400"/>
                <a:gd name="connsiteX2" fmla="*/ 461357 w 1347630"/>
                <a:gd name="connsiteY2" fmla="*/ 0 h 914400"/>
                <a:gd name="connsiteX3" fmla="*/ 627512 w 1347630"/>
                <a:gd name="connsiteY3" fmla="*/ 914400 h 914400"/>
                <a:gd name="connsiteX4" fmla="*/ 878181 w 1347630"/>
                <a:gd name="connsiteY4" fmla="*/ 105426 h 914400"/>
                <a:gd name="connsiteX5" fmla="*/ 877038 w 1347630"/>
                <a:gd name="connsiteY5" fmla="*/ 740235 h 914400"/>
                <a:gd name="connsiteX6" fmla="*/ 1012582 w 1347630"/>
                <a:gd name="connsiteY6" fmla="*/ 409040 h 914400"/>
                <a:gd name="connsiteX7" fmla="*/ 1347630 w 1347630"/>
                <a:gd name="connsiteY7" fmla="*/ 405851 h 914400"/>
                <a:gd name="connsiteX0" fmla="*/ 0 w 1347630"/>
                <a:gd name="connsiteY0" fmla="*/ 347948 h 808974"/>
                <a:gd name="connsiteX1" fmla="*/ 296257 w 1347630"/>
                <a:gd name="connsiteY1" fmla="*/ 351774 h 808974"/>
                <a:gd name="connsiteX2" fmla="*/ 399176 w 1347630"/>
                <a:gd name="connsiteY2" fmla="*/ 93552 h 808974"/>
                <a:gd name="connsiteX3" fmla="*/ 627512 w 1347630"/>
                <a:gd name="connsiteY3" fmla="*/ 808974 h 808974"/>
                <a:gd name="connsiteX4" fmla="*/ 878181 w 1347630"/>
                <a:gd name="connsiteY4" fmla="*/ 0 h 808974"/>
                <a:gd name="connsiteX5" fmla="*/ 877038 w 1347630"/>
                <a:gd name="connsiteY5" fmla="*/ 634809 h 808974"/>
                <a:gd name="connsiteX6" fmla="*/ 1012582 w 1347630"/>
                <a:gd name="connsiteY6" fmla="*/ 303614 h 808974"/>
                <a:gd name="connsiteX7" fmla="*/ 1347630 w 1347630"/>
                <a:gd name="connsiteY7" fmla="*/ 300425 h 808974"/>
                <a:gd name="connsiteX0" fmla="*/ 0 w 1347630"/>
                <a:gd name="connsiteY0" fmla="*/ 347948 h 680468"/>
                <a:gd name="connsiteX1" fmla="*/ 296257 w 1347630"/>
                <a:gd name="connsiteY1" fmla="*/ 351774 h 680468"/>
                <a:gd name="connsiteX2" fmla="*/ 399176 w 1347630"/>
                <a:gd name="connsiteY2" fmla="*/ 93552 h 680468"/>
                <a:gd name="connsiteX3" fmla="*/ 577767 w 1347630"/>
                <a:gd name="connsiteY3" fmla="*/ 680468 h 680468"/>
                <a:gd name="connsiteX4" fmla="*/ 878181 w 1347630"/>
                <a:gd name="connsiteY4" fmla="*/ 0 h 680468"/>
                <a:gd name="connsiteX5" fmla="*/ 877038 w 1347630"/>
                <a:gd name="connsiteY5" fmla="*/ 634809 h 680468"/>
                <a:gd name="connsiteX6" fmla="*/ 1012582 w 1347630"/>
                <a:gd name="connsiteY6" fmla="*/ 303614 h 680468"/>
                <a:gd name="connsiteX7" fmla="*/ 1347630 w 1347630"/>
                <a:gd name="connsiteY7" fmla="*/ 300425 h 680468"/>
                <a:gd name="connsiteX0" fmla="*/ 0 w 1347630"/>
                <a:gd name="connsiteY0" fmla="*/ 447437 h 779957"/>
                <a:gd name="connsiteX1" fmla="*/ 296257 w 1347630"/>
                <a:gd name="connsiteY1" fmla="*/ 451263 h 779957"/>
                <a:gd name="connsiteX2" fmla="*/ 399176 w 1347630"/>
                <a:gd name="connsiteY2" fmla="*/ 193041 h 779957"/>
                <a:gd name="connsiteX3" fmla="*/ 577767 w 1347630"/>
                <a:gd name="connsiteY3" fmla="*/ 779957 h 779957"/>
                <a:gd name="connsiteX4" fmla="*/ 774547 w 1347630"/>
                <a:gd name="connsiteY4" fmla="*/ 0 h 779957"/>
                <a:gd name="connsiteX5" fmla="*/ 877038 w 1347630"/>
                <a:gd name="connsiteY5" fmla="*/ 734298 h 779957"/>
                <a:gd name="connsiteX6" fmla="*/ 1012582 w 1347630"/>
                <a:gd name="connsiteY6" fmla="*/ 403103 h 779957"/>
                <a:gd name="connsiteX7" fmla="*/ 1347630 w 1347630"/>
                <a:gd name="connsiteY7" fmla="*/ 399914 h 779957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347630 w 1347630"/>
                <a:gd name="connsiteY7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12582 w 1347630"/>
                <a:gd name="connsiteY6" fmla="*/ 403103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37454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347630 w 1347630"/>
                <a:gd name="connsiteY8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05802 w 1347630"/>
                <a:gd name="connsiteY7" fmla="*/ 400437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347630"/>
                <a:gd name="connsiteY0" fmla="*/ 447437 h 966439"/>
                <a:gd name="connsiteX1" fmla="*/ 296257 w 1347630"/>
                <a:gd name="connsiteY1" fmla="*/ 451263 h 966439"/>
                <a:gd name="connsiteX2" fmla="*/ 399176 w 1347630"/>
                <a:gd name="connsiteY2" fmla="*/ 193041 h 966439"/>
                <a:gd name="connsiteX3" fmla="*/ 577767 w 1347630"/>
                <a:gd name="connsiteY3" fmla="*/ 779957 h 966439"/>
                <a:gd name="connsiteX4" fmla="*/ 774547 w 1347630"/>
                <a:gd name="connsiteY4" fmla="*/ 0 h 966439"/>
                <a:gd name="connsiteX5" fmla="*/ 914347 w 1347630"/>
                <a:gd name="connsiteY5" fmla="*/ 966439 h 966439"/>
                <a:gd name="connsiteX6" fmla="*/ 1078907 w 1347630"/>
                <a:gd name="connsiteY6" fmla="*/ 191689 h 966439"/>
                <a:gd name="connsiteX7" fmla="*/ 1126529 w 1347630"/>
                <a:gd name="connsiteY7" fmla="*/ 669886 h 966439"/>
                <a:gd name="connsiteX8" fmla="*/ 1172128 w 1347630"/>
                <a:gd name="connsiteY8" fmla="*/ 396291 h 966439"/>
                <a:gd name="connsiteX9" fmla="*/ 1347630 w 1347630"/>
                <a:gd name="connsiteY9" fmla="*/ 399914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74547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77767 w 1459555"/>
                <a:gd name="connsiteY3" fmla="*/ 779957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966439"/>
                <a:gd name="connsiteX1" fmla="*/ 296257 w 1459555"/>
                <a:gd name="connsiteY1" fmla="*/ 451263 h 966439"/>
                <a:gd name="connsiteX2" fmla="*/ 399176 w 1459555"/>
                <a:gd name="connsiteY2" fmla="*/ 193041 h 966439"/>
                <a:gd name="connsiteX3" fmla="*/ 540458 w 1459555"/>
                <a:gd name="connsiteY3" fmla="*/ 721922 h 966439"/>
                <a:gd name="connsiteX4" fmla="*/ 728948 w 1459555"/>
                <a:gd name="connsiteY4" fmla="*/ 0 h 966439"/>
                <a:gd name="connsiteX5" fmla="*/ 914347 w 1459555"/>
                <a:gd name="connsiteY5" fmla="*/ 966439 h 966439"/>
                <a:gd name="connsiteX6" fmla="*/ 1078907 w 1459555"/>
                <a:gd name="connsiteY6" fmla="*/ 191689 h 966439"/>
                <a:gd name="connsiteX7" fmla="*/ 1126529 w 1459555"/>
                <a:gd name="connsiteY7" fmla="*/ 669886 h 966439"/>
                <a:gd name="connsiteX8" fmla="*/ 1172128 w 1459555"/>
                <a:gd name="connsiteY8" fmla="*/ 396291 h 966439"/>
                <a:gd name="connsiteX9" fmla="*/ 1459555 w 1459555"/>
                <a:gd name="connsiteY9" fmla="*/ 395769 h 966439"/>
                <a:gd name="connsiteX0" fmla="*/ 0 w 1459555"/>
                <a:gd name="connsiteY0" fmla="*/ 447437 h 875241"/>
                <a:gd name="connsiteX1" fmla="*/ 296257 w 1459555"/>
                <a:gd name="connsiteY1" fmla="*/ 451263 h 875241"/>
                <a:gd name="connsiteX2" fmla="*/ 399176 w 1459555"/>
                <a:gd name="connsiteY2" fmla="*/ 193041 h 875241"/>
                <a:gd name="connsiteX3" fmla="*/ 540458 w 1459555"/>
                <a:gd name="connsiteY3" fmla="*/ 721922 h 875241"/>
                <a:gd name="connsiteX4" fmla="*/ 728948 w 1459555"/>
                <a:gd name="connsiteY4" fmla="*/ 0 h 875241"/>
                <a:gd name="connsiteX5" fmla="*/ 901911 w 1459555"/>
                <a:gd name="connsiteY5" fmla="*/ 875241 h 875241"/>
                <a:gd name="connsiteX6" fmla="*/ 1078907 w 1459555"/>
                <a:gd name="connsiteY6" fmla="*/ 191689 h 875241"/>
                <a:gd name="connsiteX7" fmla="*/ 1126529 w 1459555"/>
                <a:gd name="connsiteY7" fmla="*/ 669886 h 875241"/>
                <a:gd name="connsiteX8" fmla="*/ 1172128 w 1459555"/>
                <a:gd name="connsiteY8" fmla="*/ 396291 h 875241"/>
                <a:gd name="connsiteX9" fmla="*/ 1459555 w 1459555"/>
                <a:gd name="connsiteY9" fmla="*/ 395769 h 875241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26529 w 1459555"/>
                <a:gd name="connsiteY7" fmla="*/ 669886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72128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78907 w 1459555"/>
                <a:gd name="connsiteY6" fmla="*/ 191689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35655 w 1459555"/>
                <a:gd name="connsiteY6" fmla="*/ 17838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399176 w 1459555"/>
                <a:gd name="connsiteY2" fmla="*/ 193041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47437 h 924985"/>
                <a:gd name="connsiteX1" fmla="*/ 296257 w 1459555"/>
                <a:gd name="connsiteY1" fmla="*/ 451263 h 924985"/>
                <a:gd name="connsiteX2" fmla="*/ 412484 w 1459555"/>
                <a:gd name="connsiteY2" fmla="*/ 166426 h 924985"/>
                <a:gd name="connsiteX3" fmla="*/ 540458 w 1459555"/>
                <a:gd name="connsiteY3" fmla="*/ 721922 h 924985"/>
                <a:gd name="connsiteX4" fmla="*/ 728948 w 1459555"/>
                <a:gd name="connsiteY4" fmla="*/ 0 h 924985"/>
                <a:gd name="connsiteX5" fmla="*/ 918493 w 1459555"/>
                <a:gd name="connsiteY5" fmla="*/ 924985 h 924985"/>
                <a:gd name="connsiteX6" fmla="*/ 1022347 w 1459555"/>
                <a:gd name="connsiteY6" fmla="*/ 168401 h 924985"/>
                <a:gd name="connsiteX7" fmla="*/ 1130674 w 1459555"/>
                <a:gd name="connsiteY7" fmla="*/ 645014 h 924985"/>
                <a:gd name="connsiteX8" fmla="*/ 1197000 w 1459555"/>
                <a:gd name="connsiteY8" fmla="*/ 396291 h 924985"/>
                <a:gd name="connsiteX9" fmla="*/ 1459555 w 1459555"/>
                <a:gd name="connsiteY9" fmla="*/ 395769 h 924985"/>
                <a:gd name="connsiteX0" fmla="*/ 0 w 1459555"/>
                <a:gd name="connsiteY0" fmla="*/ 474053 h 951601"/>
                <a:gd name="connsiteX1" fmla="*/ 296257 w 1459555"/>
                <a:gd name="connsiteY1" fmla="*/ 477879 h 951601"/>
                <a:gd name="connsiteX2" fmla="*/ 412484 w 1459555"/>
                <a:gd name="connsiteY2" fmla="*/ 193042 h 951601"/>
                <a:gd name="connsiteX3" fmla="*/ 540458 w 1459555"/>
                <a:gd name="connsiteY3" fmla="*/ 748538 h 951601"/>
                <a:gd name="connsiteX4" fmla="*/ 718966 w 1459555"/>
                <a:gd name="connsiteY4" fmla="*/ 0 h 951601"/>
                <a:gd name="connsiteX5" fmla="*/ 918493 w 1459555"/>
                <a:gd name="connsiteY5" fmla="*/ 951601 h 951601"/>
                <a:gd name="connsiteX6" fmla="*/ 1022347 w 1459555"/>
                <a:gd name="connsiteY6" fmla="*/ 195017 h 951601"/>
                <a:gd name="connsiteX7" fmla="*/ 1130674 w 1459555"/>
                <a:gd name="connsiteY7" fmla="*/ 671630 h 951601"/>
                <a:gd name="connsiteX8" fmla="*/ 1197000 w 1459555"/>
                <a:gd name="connsiteY8" fmla="*/ 422907 h 951601"/>
                <a:gd name="connsiteX9" fmla="*/ 1459555 w 1459555"/>
                <a:gd name="connsiteY9" fmla="*/ 422385 h 951601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022347 w 1459555"/>
                <a:gd name="connsiteY6" fmla="*/ 195017 h 954928"/>
                <a:gd name="connsiteX7" fmla="*/ 1130674 w 1459555"/>
                <a:gd name="connsiteY7" fmla="*/ 671630 h 954928"/>
                <a:gd name="connsiteX8" fmla="*/ 1197000 w 1459555"/>
                <a:gd name="connsiteY8" fmla="*/ 422907 h 954928"/>
                <a:gd name="connsiteX9" fmla="*/ 1459555 w 1459555"/>
                <a:gd name="connsiteY9" fmla="*/ 422385 h 954928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130674 w 1459555"/>
                <a:gd name="connsiteY6" fmla="*/ 671630 h 954928"/>
                <a:gd name="connsiteX7" fmla="*/ 1197000 w 1459555"/>
                <a:gd name="connsiteY7" fmla="*/ 422907 h 954928"/>
                <a:gd name="connsiteX8" fmla="*/ 1459555 w 1459555"/>
                <a:gd name="connsiteY8" fmla="*/ 422385 h 954928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197000 w 1459555"/>
                <a:gd name="connsiteY6" fmla="*/ 422907 h 954928"/>
                <a:gd name="connsiteX7" fmla="*/ 1459555 w 1459555"/>
                <a:gd name="connsiteY7" fmla="*/ 422385 h 954928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091970 w 1459555"/>
                <a:gd name="connsiteY6" fmla="*/ 422907 h 954928"/>
                <a:gd name="connsiteX7" fmla="*/ 1459555 w 1459555"/>
                <a:gd name="connsiteY7" fmla="*/ 422385 h 954928"/>
                <a:gd name="connsiteX0" fmla="*/ 0 w 1459555"/>
                <a:gd name="connsiteY0" fmla="*/ 474053 h 954928"/>
                <a:gd name="connsiteX1" fmla="*/ 296257 w 1459555"/>
                <a:gd name="connsiteY1" fmla="*/ 477879 h 954928"/>
                <a:gd name="connsiteX2" fmla="*/ 412484 w 1459555"/>
                <a:gd name="connsiteY2" fmla="*/ 193042 h 954928"/>
                <a:gd name="connsiteX3" fmla="*/ 540458 w 1459555"/>
                <a:gd name="connsiteY3" fmla="*/ 748538 h 954928"/>
                <a:gd name="connsiteX4" fmla="*/ 718966 w 1459555"/>
                <a:gd name="connsiteY4" fmla="*/ 0 h 954928"/>
                <a:gd name="connsiteX5" fmla="*/ 891876 w 1459555"/>
                <a:gd name="connsiteY5" fmla="*/ 954928 h 954928"/>
                <a:gd name="connsiteX6" fmla="*/ 1070963 w 1459555"/>
                <a:gd name="connsiteY6" fmla="*/ 422907 h 954928"/>
                <a:gd name="connsiteX7" fmla="*/ 1459555 w 1459555"/>
                <a:gd name="connsiteY7" fmla="*/ 422385 h 954928"/>
                <a:gd name="connsiteX0" fmla="*/ 0 w 1704627"/>
                <a:gd name="connsiteY0" fmla="*/ 474053 h 954928"/>
                <a:gd name="connsiteX1" fmla="*/ 296257 w 1704627"/>
                <a:gd name="connsiteY1" fmla="*/ 477879 h 954928"/>
                <a:gd name="connsiteX2" fmla="*/ 412484 w 1704627"/>
                <a:gd name="connsiteY2" fmla="*/ 193042 h 954928"/>
                <a:gd name="connsiteX3" fmla="*/ 540458 w 1704627"/>
                <a:gd name="connsiteY3" fmla="*/ 748538 h 954928"/>
                <a:gd name="connsiteX4" fmla="*/ 718966 w 1704627"/>
                <a:gd name="connsiteY4" fmla="*/ 0 h 954928"/>
                <a:gd name="connsiteX5" fmla="*/ 891876 w 1704627"/>
                <a:gd name="connsiteY5" fmla="*/ 954928 h 954928"/>
                <a:gd name="connsiteX6" fmla="*/ 1070963 w 1704627"/>
                <a:gd name="connsiteY6" fmla="*/ 422907 h 954928"/>
                <a:gd name="connsiteX7" fmla="*/ 1704627 w 1704627"/>
                <a:gd name="connsiteY7" fmla="*/ 422385 h 954928"/>
                <a:gd name="connsiteX0" fmla="*/ 0 w 1711629"/>
                <a:gd name="connsiteY0" fmla="*/ 474053 h 954928"/>
                <a:gd name="connsiteX1" fmla="*/ 296257 w 1711629"/>
                <a:gd name="connsiteY1" fmla="*/ 477879 h 954928"/>
                <a:gd name="connsiteX2" fmla="*/ 412484 w 1711629"/>
                <a:gd name="connsiteY2" fmla="*/ 193042 h 954928"/>
                <a:gd name="connsiteX3" fmla="*/ 540458 w 1711629"/>
                <a:gd name="connsiteY3" fmla="*/ 748538 h 954928"/>
                <a:gd name="connsiteX4" fmla="*/ 718966 w 1711629"/>
                <a:gd name="connsiteY4" fmla="*/ 0 h 954928"/>
                <a:gd name="connsiteX5" fmla="*/ 891876 w 1711629"/>
                <a:gd name="connsiteY5" fmla="*/ 954928 h 954928"/>
                <a:gd name="connsiteX6" fmla="*/ 1070963 w 1711629"/>
                <a:gd name="connsiteY6" fmla="*/ 422907 h 954928"/>
                <a:gd name="connsiteX7" fmla="*/ 1711629 w 1711629"/>
                <a:gd name="connsiteY7" fmla="*/ 436389 h 954928"/>
                <a:gd name="connsiteX0" fmla="*/ 0 w 1718631"/>
                <a:gd name="connsiteY0" fmla="*/ 474053 h 954928"/>
                <a:gd name="connsiteX1" fmla="*/ 296257 w 1718631"/>
                <a:gd name="connsiteY1" fmla="*/ 477879 h 954928"/>
                <a:gd name="connsiteX2" fmla="*/ 412484 w 1718631"/>
                <a:gd name="connsiteY2" fmla="*/ 193042 h 954928"/>
                <a:gd name="connsiteX3" fmla="*/ 540458 w 1718631"/>
                <a:gd name="connsiteY3" fmla="*/ 748538 h 954928"/>
                <a:gd name="connsiteX4" fmla="*/ 718966 w 1718631"/>
                <a:gd name="connsiteY4" fmla="*/ 0 h 954928"/>
                <a:gd name="connsiteX5" fmla="*/ 891876 w 1718631"/>
                <a:gd name="connsiteY5" fmla="*/ 954928 h 954928"/>
                <a:gd name="connsiteX6" fmla="*/ 1070963 w 1718631"/>
                <a:gd name="connsiteY6" fmla="*/ 422907 h 954928"/>
                <a:gd name="connsiteX7" fmla="*/ 1718631 w 1718631"/>
                <a:gd name="connsiteY7" fmla="*/ 422385 h 954928"/>
                <a:gd name="connsiteX0" fmla="*/ 0 w 1718631"/>
                <a:gd name="connsiteY0" fmla="*/ 474053 h 954928"/>
                <a:gd name="connsiteX1" fmla="*/ 296257 w 1718631"/>
                <a:gd name="connsiteY1" fmla="*/ 477879 h 954928"/>
                <a:gd name="connsiteX2" fmla="*/ 412484 w 1718631"/>
                <a:gd name="connsiteY2" fmla="*/ 193042 h 954928"/>
                <a:gd name="connsiteX3" fmla="*/ 540458 w 1718631"/>
                <a:gd name="connsiteY3" fmla="*/ 748538 h 954928"/>
                <a:gd name="connsiteX4" fmla="*/ 718966 w 1718631"/>
                <a:gd name="connsiteY4" fmla="*/ 0 h 954928"/>
                <a:gd name="connsiteX5" fmla="*/ 891876 w 1718631"/>
                <a:gd name="connsiteY5" fmla="*/ 954928 h 954928"/>
                <a:gd name="connsiteX6" fmla="*/ 1070963 w 1718631"/>
                <a:gd name="connsiteY6" fmla="*/ 422907 h 954928"/>
                <a:gd name="connsiteX7" fmla="*/ 1718631 w 1718631"/>
                <a:gd name="connsiteY7" fmla="*/ 422385 h 954928"/>
                <a:gd name="connsiteX0" fmla="*/ 0 w 1718631"/>
                <a:gd name="connsiteY0" fmla="*/ 488057 h 954928"/>
                <a:gd name="connsiteX1" fmla="*/ 296257 w 1718631"/>
                <a:gd name="connsiteY1" fmla="*/ 477879 h 954928"/>
                <a:gd name="connsiteX2" fmla="*/ 412484 w 1718631"/>
                <a:gd name="connsiteY2" fmla="*/ 193042 h 954928"/>
                <a:gd name="connsiteX3" fmla="*/ 540458 w 1718631"/>
                <a:gd name="connsiteY3" fmla="*/ 748538 h 954928"/>
                <a:gd name="connsiteX4" fmla="*/ 718966 w 1718631"/>
                <a:gd name="connsiteY4" fmla="*/ 0 h 954928"/>
                <a:gd name="connsiteX5" fmla="*/ 891876 w 1718631"/>
                <a:gd name="connsiteY5" fmla="*/ 954928 h 954928"/>
                <a:gd name="connsiteX6" fmla="*/ 1070963 w 1718631"/>
                <a:gd name="connsiteY6" fmla="*/ 422907 h 954928"/>
                <a:gd name="connsiteX7" fmla="*/ 1718631 w 1718631"/>
                <a:gd name="connsiteY7" fmla="*/ 422385 h 954928"/>
                <a:gd name="connsiteX0" fmla="*/ 0 w 1718631"/>
                <a:gd name="connsiteY0" fmla="*/ 488057 h 954928"/>
                <a:gd name="connsiteX1" fmla="*/ 303260 w 1718631"/>
                <a:gd name="connsiteY1" fmla="*/ 484881 h 954928"/>
                <a:gd name="connsiteX2" fmla="*/ 412484 w 1718631"/>
                <a:gd name="connsiteY2" fmla="*/ 193042 h 954928"/>
                <a:gd name="connsiteX3" fmla="*/ 540458 w 1718631"/>
                <a:gd name="connsiteY3" fmla="*/ 748538 h 954928"/>
                <a:gd name="connsiteX4" fmla="*/ 718966 w 1718631"/>
                <a:gd name="connsiteY4" fmla="*/ 0 h 954928"/>
                <a:gd name="connsiteX5" fmla="*/ 891876 w 1718631"/>
                <a:gd name="connsiteY5" fmla="*/ 954928 h 954928"/>
                <a:gd name="connsiteX6" fmla="*/ 1070963 w 1718631"/>
                <a:gd name="connsiteY6" fmla="*/ 422907 h 954928"/>
                <a:gd name="connsiteX7" fmla="*/ 1718631 w 1718631"/>
                <a:gd name="connsiteY7" fmla="*/ 422385 h 954928"/>
                <a:gd name="connsiteX0" fmla="*/ 0 w 1725633"/>
                <a:gd name="connsiteY0" fmla="*/ 488057 h 954928"/>
                <a:gd name="connsiteX1" fmla="*/ 310262 w 1725633"/>
                <a:gd name="connsiteY1" fmla="*/ 484881 h 954928"/>
                <a:gd name="connsiteX2" fmla="*/ 419486 w 1725633"/>
                <a:gd name="connsiteY2" fmla="*/ 193042 h 954928"/>
                <a:gd name="connsiteX3" fmla="*/ 547460 w 1725633"/>
                <a:gd name="connsiteY3" fmla="*/ 748538 h 954928"/>
                <a:gd name="connsiteX4" fmla="*/ 725968 w 1725633"/>
                <a:gd name="connsiteY4" fmla="*/ 0 h 954928"/>
                <a:gd name="connsiteX5" fmla="*/ 898878 w 1725633"/>
                <a:gd name="connsiteY5" fmla="*/ 954928 h 954928"/>
                <a:gd name="connsiteX6" fmla="*/ 1077965 w 1725633"/>
                <a:gd name="connsiteY6" fmla="*/ 422907 h 954928"/>
                <a:gd name="connsiteX7" fmla="*/ 1725633 w 1725633"/>
                <a:gd name="connsiteY7" fmla="*/ 422385 h 954928"/>
                <a:gd name="connsiteX0" fmla="*/ 0 w 1725633"/>
                <a:gd name="connsiteY0" fmla="*/ 488057 h 954928"/>
                <a:gd name="connsiteX1" fmla="*/ 310262 w 1725633"/>
                <a:gd name="connsiteY1" fmla="*/ 484881 h 954928"/>
                <a:gd name="connsiteX2" fmla="*/ 419486 w 1725633"/>
                <a:gd name="connsiteY2" fmla="*/ 193042 h 954928"/>
                <a:gd name="connsiteX3" fmla="*/ 547460 w 1725633"/>
                <a:gd name="connsiteY3" fmla="*/ 748538 h 954928"/>
                <a:gd name="connsiteX4" fmla="*/ 725968 w 1725633"/>
                <a:gd name="connsiteY4" fmla="*/ 0 h 954928"/>
                <a:gd name="connsiteX5" fmla="*/ 898878 w 1725633"/>
                <a:gd name="connsiteY5" fmla="*/ 954928 h 954928"/>
                <a:gd name="connsiteX6" fmla="*/ 1042955 w 1725633"/>
                <a:gd name="connsiteY6" fmla="*/ 499930 h 954928"/>
                <a:gd name="connsiteX7" fmla="*/ 1725633 w 1725633"/>
                <a:gd name="connsiteY7" fmla="*/ 422385 h 954928"/>
                <a:gd name="connsiteX0" fmla="*/ 0 w 1746639"/>
                <a:gd name="connsiteY0" fmla="*/ 488057 h 954928"/>
                <a:gd name="connsiteX1" fmla="*/ 310262 w 1746639"/>
                <a:gd name="connsiteY1" fmla="*/ 484881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513412 h 954928"/>
                <a:gd name="connsiteX0" fmla="*/ 0 w 1746639"/>
                <a:gd name="connsiteY0" fmla="*/ 488057 h 954928"/>
                <a:gd name="connsiteX1" fmla="*/ 310262 w 1746639"/>
                <a:gd name="connsiteY1" fmla="*/ 484881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513412 h 954928"/>
                <a:gd name="connsiteX0" fmla="*/ 0 w 1746639"/>
                <a:gd name="connsiteY0" fmla="*/ 488057 h 954928"/>
                <a:gd name="connsiteX1" fmla="*/ 310262 w 1746639"/>
                <a:gd name="connsiteY1" fmla="*/ 484881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499408 h 954928"/>
                <a:gd name="connsiteX0" fmla="*/ 0 w 1739637"/>
                <a:gd name="connsiteY0" fmla="*/ 495060 h 954928"/>
                <a:gd name="connsiteX1" fmla="*/ 303260 w 1739637"/>
                <a:gd name="connsiteY1" fmla="*/ 484881 h 954928"/>
                <a:gd name="connsiteX2" fmla="*/ 412484 w 1739637"/>
                <a:gd name="connsiteY2" fmla="*/ 193042 h 954928"/>
                <a:gd name="connsiteX3" fmla="*/ 540458 w 1739637"/>
                <a:gd name="connsiteY3" fmla="*/ 748538 h 954928"/>
                <a:gd name="connsiteX4" fmla="*/ 718966 w 1739637"/>
                <a:gd name="connsiteY4" fmla="*/ 0 h 954928"/>
                <a:gd name="connsiteX5" fmla="*/ 891876 w 1739637"/>
                <a:gd name="connsiteY5" fmla="*/ 954928 h 954928"/>
                <a:gd name="connsiteX6" fmla="*/ 1035953 w 1739637"/>
                <a:gd name="connsiteY6" fmla="*/ 499930 h 954928"/>
                <a:gd name="connsiteX7" fmla="*/ 1739637 w 1739637"/>
                <a:gd name="connsiteY7" fmla="*/ 499408 h 954928"/>
                <a:gd name="connsiteX0" fmla="*/ 0 w 1739637"/>
                <a:gd name="connsiteY0" fmla="*/ 495060 h 954928"/>
                <a:gd name="connsiteX1" fmla="*/ 303260 w 1739637"/>
                <a:gd name="connsiteY1" fmla="*/ 498885 h 954928"/>
                <a:gd name="connsiteX2" fmla="*/ 412484 w 1739637"/>
                <a:gd name="connsiteY2" fmla="*/ 193042 h 954928"/>
                <a:gd name="connsiteX3" fmla="*/ 540458 w 1739637"/>
                <a:gd name="connsiteY3" fmla="*/ 748538 h 954928"/>
                <a:gd name="connsiteX4" fmla="*/ 718966 w 1739637"/>
                <a:gd name="connsiteY4" fmla="*/ 0 h 954928"/>
                <a:gd name="connsiteX5" fmla="*/ 891876 w 1739637"/>
                <a:gd name="connsiteY5" fmla="*/ 954928 h 954928"/>
                <a:gd name="connsiteX6" fmla="*/ 1035953 w 1739637"/>
                <a:gd name="connsiteY6" fmla="*/ 499930 h 954928"/>
                <a:gd name="connsiteX7" fmla="*/ 1739637 w 1739637"/>
                <a:gd name="connsiteY7" fmla="*/ 499408 h 954928"/>
                <a:gd name="connsiteX0" fmla="*/ 0 w 1739637"/>
                <a:gd name="connsiteY0" fmla="*/ 495060 h 954928"/>
                <a:gd name="connsiteX1" fmla="*/ 303260 w 1739637"/>
                <a:gd name="connsiteY1" fmla="*/ 498885 h 954928"/>
                <a:gd name="connsiteX2" fmla="*/ 412484 w 1739637"/>
                <a:gd name="connsiteY2" fmla="*/ 193042 h 954928"/>
                <a:gd name="connsiteX3" fmla="*/ 540458 w 1739637"/>
                <a:gd name="connsiteY3" fmla="*/ 748538 h 954928"/>
                <a:gd name="connsiteX4" fmla="*/ 718966 w 1739637"/>
                <a:gd name="connsiteY4" fmla="*/ 0 h 954928"/>
                <a:gd name="connsiteX5" fmla="*/ 891876 w 1739637"/>
                <a:gd name="connsiteY5" fmla="*/ 954928 h 954928"/>
                <a:gd name="connsiteX6" fmla="*/ 1035953 w 1739637"/>
                <a:gd name="connsiteY6" fmla="*/ 499930 h 954928"/>
                <a:gd name="connsiteX7" fmla="*/ 1739637 w 1739637"/>
                <a:gd name="connsiteY7" fmla="*/ 499408 h 954928"/>
                <a:gd name="connsiteX0" fmla="*/ 0 w 1746639"/>
                <a:gd name="connsiteY0" fmla="*/ 502061 h 954928"/>
                <a:gd name="connsiteX1" fmla="*/ 310262 w 1746639"/>
                <a:gd name="connsiteY1" fmla="*/ 498885 h 954928"/>
                <a:gd name="connsiteX2" fmla="*/ 419486 w 1746639"/>
                <a:gd name="connsiteY2" fmla="*/ 193042 h 954928"/>
                <a:gd name="connsiteX3" fmla="*/ 547460 w 1746639"/>
                <a:gd name="connsiteY3" fmla="*/ 748538 h 954928"/>
                <a:gd name="connsiteX4" fmla="*/ 725968 w 1746639"/>
                <a:gd name="connsiteY4" fmla="*/ 0 h 954928"/>
                <a:gd name="connsiteX5" fmla="*/ 898878 w 1746639"/>
                <a:gd name="connsiteY5" fmla="*/ 954928 h 954928"/>
                <a:gd name="connsiteX6" fmla="*/ 1042955 w 1746639"/>
                <a:gd name="connsiteY6" fmla="*/ 499930 h 954928"/>
                <a:gd name="connsiteX7" fmla="*/ 1746639 w 1746639"/>
                <a:gd name="connsiteY7" fmla="*/ 499408 h 9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6639" h="954928">
                  <a:moveTo>
                    <a:pt x="0" y="502061"/>
                  </a:moveTo>
                  <a:lnTo>
                    <a:pt x="310262" y="498885"/>
                  </a:lnTo>
                  <a:lnTo>
                    <a:pt x="419486" y="193042"/>
                  </a:lnTo>
                  <a:lnTo>
                    <a:pt x="547460" y="748538"/>
                  </a:lnTo>
                  <a:lnTo>
                    <a:pt x="725968" y="0"/>
                  </a:lnTo>
                  <a:lnTo>
                    <a:pt x="898878" y="954928"/>
                  </a:lnTo>
                  <a:lnTo>
                    <a:pt x="1042955" y="499930"/>
                  </a:lnTo>
                  <a:lnTo>
                    <a:pt x="1746639" y="499408"/>
                  </a:lnTo>
                </a:path>
              </a:pathLst>
            </a:custGeom>
            <a:noFill/>
            <a:ln w="76200" cap="rnd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FAF9631D-8815-40F1-8EC2-AD02D8E6C700}"/>
              </a:ext>
            </a:extLst>
          </p:cNvPr>
          <p:cNvSpPr txBox="1"/>
          <p:nvPr/>
        </p:nvSpPr>
        <p:spPr>
          <a:xfrm>
            <a:off x="7252346" y="3087507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2019</a:t>
            </a:r>
            <a:endParaRPr lang="ko-KR" altLang="en-US" sz="2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4CA338E-16DA-48C0-B960-EB10B8F14EE1}"/>
              </a:ext>
            </a:extLst>
          </p:cNvPr>
          <p:cNvSpPr txBox="1"/>
          <p:nvPr/>
        </p:nvSpPr>
        <p:spPr>
          <a:xfrm>
            <a:off x="5628964" y="4506521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3"/>
                </a:solidFill>
                <a:cs typeface="B Nazanin" panose="00000700000000000000" pitchFamily="2" charset="-78"/>
              </a:rPr>
              <a:t>2018</a:t>
            </a:r>
            <a:endParaRPr lang="ko-KR" altLang="en-US" sz="2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732C0C3-E420-4890-8488-AC77806939F0}"/>
              </a:ext>
            </a:extLst>
          </p:cNvPr>
          <p:cNvSpPr txBox="1"/>
          <p:nvPr/>
        </p:nvSpPr>
        <p:spPr>
          <a:xfrm>
            <a:off x="4005582" y="3087507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4"/>
                </a:solidFill>
                <a:cs typeface="B Nazanin" panose="00000700000000000000" pitchFamily="2" charset="-78"/>
              </a:rPr>
              <a:t>2017</a:t>
            </a:r>
            <a:endParaRPr lang="ko-KR" altLang="en-US" sz="2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D938851-25CD-4999-8C26-BD9287E558E8}"/>
              </a:ext>
            </a:extLst>
          </p:cNvPr>
          <p:cNvSpPr txBox="1"/>
          <p:nvPr/>
        </p:nvSpPr>
        <p:spPr>
          <a:xfrm>
            <a:off x="2382200" y="4506521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2016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3714929-EAB3-4A17-934A-03C9341A6CAC}"/>
              </a:ext>
            </a:extLst>
          </p:cNvPr>
          <p:cNvSpPr txBox="1"/>
          <p:nvPr/>
        </p:nvSpPr>
        <p:spPr>
          <a:xfrm>
            <a:off x="8875728" y="4506521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5"/>
                </a:solidFill>
                <a:cs typeface="B Nazanin" panose="00000700000000000000" pitchFamily="2" charset="-78"/>
              </a:rPr>
              <a:t>2020</a:t>
            </a:r>
            <a:endParaRPr lang="ko-KR" altLang="en-US" sz="2000" b="1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14" name="그룹 16">
            <a:extLst>
              <a:ext uri="{FF2B5EF4-FFF2-40B4-BE49-F238E27FC236}">
                <a16:creationId xmlns:a16="http://schemas.microsoft.com/office/drawing/2014/main" id="{9F527D38-15A1-4B45-BB61-BF90E7A32740}"/>
              </a:ext>
            </a:extLst>
          </p:cNvPr>
          <p:cNvGrpSpPr/>
          <p:nvPr/>
        </p:nvGrpSpPr>
        <p:grpSpPr>
          <a:xfrm>
            <a:off x="1958517" y="4953961"/>
            <a:ext cx="1737808" cy="1292497"/>
            <a:chOff x="3053433" y="4944816"/>
            <a:chExt cx="1737808" cy="1292497"/>
          </a:xfrm>
          <a:noFill/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A16F8CC-61BB-4E9C-BA61-4DB3A78D4CDF}"/>
                </a:ext>
              </a:extLst>
            </p:cNvPr>
            <p:cNvSpPr txBox="1"/>
            <p:nvPr/>
          </p:nvSpPr>
          <p:spPr>
            <a:xfrm>
              <a:off x="3053433" y="4944816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254B031-69D0-4610-A34C-1CE58B7A8456}"/>
                </a:ext>
              </a:extLst>
            </p:cNvPr>
            <p:cNvSpPr txBox="1"/>
            <p:nvPr/>
          </p:nvSpPr>
          <p:spPr>
            <a:xfrm>
              <a:off x="3056593" y="5221650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그룹 15">
            <a:extLst>
              <a:ext uri="{FF2B5EF4-FFF2-40B4-BE49-F238E27FC236}">
                <a16:creationId xmlns:a16="http://schemas.microsoft.com/office/drawing/2014/main" id="{44AA0BE6-D931-4C1B-BB30-85582E20D216}"/>
              </a:ext>
            </a:extLst>
          </p:cNvPr>
          <p:cNvGrpSpPr/>
          <p:nvPr/>
        </p:nvGrpSpPr>
        <p:grpSpPr>
          <a:xfrm>
            <a:off x="5206465" y="4953961"/>
            <a:ext cx="1737808" cy="1292497"/>
            <a:chOff x="6536724" y="4944816"/>
            <a:chExt cx="1737808" cy="1292497"/>
          </a:xfrm>
          <a:noFill/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97099C5-42C2-4F28-8E41-072D00E97FA8}"/>
                </a:ext>
              </a:extLst>
            </p:cNvPr>
            <p:cNvSpPr txBox="1"/>
            <p:nvPr/>
          </p:nvSpPr>
          <p:spPr>
            <a:xfrm>
              <a:off x="6536724" y="4944816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123730C-6039-4CD8-A1F2-8EBD0AD54565}"/>
                </a:ext>
              </a:extLst>
            </p:cNvPr>
            <p:cNvSpPr txBox="1"/>
            <p:nvPr/>
          </p:nvSpPr>
          <p:spPr>
            <a:xfrm>
              <a:off x="6540674" y="5221650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그룹 17">
            <a:extLst>
              <a:ext uri="{FF2B5EF4-FFF2-40B4-BE49-F238E27FC236}">
                <a16:creationId xmlns:a16="http://schemas.microsoft.com/office/drawing/2014/main" id="{D4DC8803-1FA9-4F4F-8C41-E0E141FBABCB}"/>
              </a:ext>
            </a:extLst>
          </p:cNvPr>
          <p:cNvGrpSpPr/>
          <p:nvPr/>
        </p:nvGrpSpPr>
        <p:grpSpPr>
          <a:xfrm>
            <a:off x="6830439" y="1714153"/>
            <a:ext cx="1737808" cy="1292497"/>
            <a:chOff x="8219896" y="1769522"/>
            <a:chExt cx="1737808" cy="1292497"/>
          </a:xfrm>
          <a:noFill/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606B598-FE24-4903-864E-2925C33387E9}"/>
                </a:ext>
              </a:extLst>
            </p:cNvPr>
            <p:cNvSpPr txBox="1"/>
            <p:nvPr/>
          </p:nvSpPr>
          <p:spPr>
            <a:xfrm>
              <a:off x="8219896" y="1769522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A22EEF1-476E-47E4-83D0-B7525D1716EC}"/>
                </a:ext>
              </a:extLst>
            </p:cNvPr>
            <p:cNvSpPr txBox="1"/>
            <p:nvPr/>
          </p:nvSpPr>
          <p:spPr>
            <a:xfrm>
              <a:off x="8223056" y="2046356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그룹 13">
            <a:extLst>
              <a:ext uri="{FF2B5EF4-FFF2-40B4-BE49-F238E27FC236}">
                <a16:creationId xmlns:a16="http://schemas.microsoft.com/office/drawing/2014/main" id="{A46A51F6-56C7-44CA-AFAB-A55C07DA16B0}"/>
              </a:ext>
            </a:extLst>
          </p:cNvPr>
          <p:cNvGrpSpPr/>
          <p:nvPr/>
        </p:nvGrpSpPr>
        <p:grpSpPr>
          <a:xfrm>
            <a:off x="3582491" y="1714153"/>
            <a:ext cx="1737808" cy="1292497"/>
            <a:chOff x="4853553" y="1740338"/>
            <a:chExt cx="1737808" cy="1292497"/>
          </a:xfrm>
          <a:noFill/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06B4E64-EE02-4FC5-9339-C506003E045E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41E8EE1-8B4C-4D32-8B30-D4FC870ADDBB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그룹 11">
            <a:extLst>
              <a:ext uri="{FF2B5EF4-FFF2-40B4-BE49-F238E27FC236}">
                <a16:creationId xmlns:a16="http://schemas.microsoft.com/office/drawing/2014/main" id="{C29147E1-C83E-4FBA-970C-3769E4FD8E19}"/>
              </a:ext>
            </a:extLst>
          </p:cNvPr>
          <p:cNvGrpSpPr/>
          <p:nvPr/>
        </p:nvGrpSpPr>
        <p:grpSpPr>
          <a:xfrm>
            <a:off x="8454414" y="4953961"/>
            <a:ext cx="1737809" cy="1292497"/>
            <a:chOff x="1487211" y="1740338"/>
            <a:chExt cx="1737809" cy="1292497"/>
          </a:xfrm>
          <a:noFill/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90C8E3B-A9A9-4311-9399-E78FB01AD5C2}"/>
                </a:ext>
              </a:extLst>
            </p:cNvPr>
            <p:cNvSpPr txBox="1"/>
            <p:nvPr/>
          </p:nvSpPr>
          <p:spPr>
            <a:xfrm>
              <a:off x="1487211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F080FD2-C609-4A12-86B0-58D91F2B6902}"/>
                </a:ext>
              </a:extLst>
            </p:cNvPr>
            <p:cNvSpPr txBox="1"/>
            <p:nvPr/>
          </p:nvSpPr>
          <p:spPr>
            <a:xfrm>
              <a:off x="1493531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53" name="Heart 38">
            <a:extLst>
              <a:ext uri="{FF2B5EF4-FFF2-40B4-BE49-F238E27FC236}">
                <a16:creationId xmlns:a16="http://schemas.microsoft.com/office/drawing/2014/main" id="{3572CC2B-C411-475A-8343-394017517DA6}"/>
              </a:ext>
            </a:extLst>
          </p:cNvPr>
          <p:cNvSpPr/>
          <p:nvPr/>
        </p:nvSpPr>
        <p:spPr>
          <a:xfrm rot="20630200">
            <a:off x="10019829" y="3270612"/>
            <a:ext cx="1570871" cy="1422305"/>
          </a:xfrm>
          <a:custGeom>
            <a:avLst/>
            <a:gdLst>
              <a:gd name="connsiteX0" fmla="*/ 890820 w 1781639"/>
              <a:gd name="connsiteY0" fmla="*/ 461125 h 1844501"/>
              <a:gd name="connsiteX1" fmla="*/ 890820 w 1781639"/>
              <a:gd name="connsiteY1" fmla="*/ 1844501 h 1844501"/>
              <a:gd name="connsiteX2" fmla="*/ 890820 w 1781639"/>
              <a:gd name="connsiteY2" fmla="*/ 461125 h 1844501"/>
              <a:gd name="connsiteX0" fmla="*/ 900697 w 1798010"/>
              <a:gd name="connsiteY0" fmla="*/ 438276 h 1821652"/>
              <a:gd name="connsiteX1" fmla="*/ 900697 w 1798010"/>
              <a:gd name="connsiteY1" fmla="*/ 1821652 h 1821652"/>
              <a:gd name="connsiteX2" fmla="*/ 900697 w 1798010"/>
              <a:gd name="connsiteY2" fmla="*/ 438276 h 1821652"/>
              <a:gd name="connsiteX0" fmla="*/ 900697 w 1791294"/>
              <a:gd name="connsiteY0" fmla="*/ 256318 h 1639694"/>
              <a:gd name="connsiteX1" fmla="*/ 900697 w 1791294"/>
              <a:gd name="connsiteY1" fmla="*/ 1639694 h 1639694"/>
              <a:gd name="connsiteX2" fmla="*/ 900697 w 1791294"/>
              <a:gd name="connsiteY2" fmla="*/ 256318 h 1639694"/>
              <a:gd name="connsiteX0" fmla="*/ 900697 w 1786633"/>
              <a:gd name="connsiteY0" fmla="*/ 247316 h 1630692"/>
              <a:gd name="connsiteX1" fmla="*/ 900697 w 1786633"/>
              <a:gd name="connsiteY1" fmla="*/ 1630692 h 1630692"/>
              <a:gd name="connsiteX2" fmla="*/ 900697 w 1786633"/>
              <a:gd name="connsiteY2" fmla="*/ 247316 h 1630692"/>
              <a:gd name="connsiteX0" fmla="*/ 900697 w 1787297"/>
              <a:gd name="connsiteY0" fmla="*/ 247316 h 1630692"/>
              <a:gd name="connsiteX1" fmla="*/ 900697 w 1787297"/>
              <a:gd name="connsiteY1" fmla="*/ 1630692 h 1630692"/>
              <a:gd name="connsiteX2" fmla="*/ 900697 w 1787297"/>
              <a:gd name="connsiteY2" fmla="*/ 247316 h 1630692"/>
              <a:gd name="connsiteX0" fmla="*/ 900697 w 1789293"/>
              <a:gd name="connsiteY0" fmla="*/ 248439 h 1631815"/>
              <a:gd name="connsiteX1" fmla="*/ 900697 w 1789293"/>
              <a:gd name="connsiteY1" fmla="*/ 1631815 h 1631815"/>
              <a:gd name="connsiteX2" fmla="*/ 900697 w 1789293"/>
              <a:gd name="connsiteY2" fmla="*/ 248439 h 1631815"/>
              <a:gd name="connsiteX0" fmla="*/ 900697 w 1790626"/>
              <a:gd name="connsiteY0" fmla="*/ 250689 h 1634065"/>
              <a:gd name="connsiteX1" fmla="*/ 900697 w 1790626"/>
              <a:gd name="connsiteY1" fmla="*/ 1634065 h 1634065"/>
              <a:gd name="connsiteX2" fmla="*/ 900697 w 1790626"/>
              <a:gd name="connsiteY2" fmla="*/ 250689 h 1634065"/>
              <a:gd name="connsiteX0" fmla="*/ 900697 w 1792632"/>
              <a:gd name="connsiteY0" fmla="*/ 247316 h 1630692"/>
              <a:gd name="connsiteX1" fmla="*/ 900697 w 1792632"/>
              <a:gd name="connsiteY1" fmla="*/ 1630692 h 1630692"/>
              <a:gd name="connsiteX2" fmla="*/ 900697 w 1792632"/>
              <a:gd name="connsiteY2" fmla="*/ 247316 h 1630692"/>
              <a:gd name="connsiteX0" fmla="*/ 907623 w 1799558"/>
              <a:gd name="connsiteY0" fmla="*/ 246191 h 1629567"/>
              <a:gd name="connsiteX1" fmla="*/ 907623 w 1799558"/>
              <a:gd name="connsiteY1" fmla="*/ 1629567 h 1629567"/>
              <a:gd name="connsiteX2" fmla="*/ 907623 w 1799558"/>
              <a:gd name="connsiteY2" fmla="*/ 246191 h 1629567"/>
              <a:gd name="connsiteX0" fmla="*/ 907623 w 1806494"/>
              <a:gd name="connsiteY0" fmla="*/ 240577 h 1623953"/>
              <a:gd name="connsiteX1" fmla="*/ 907623 w 1806494"/>
              <a:gd name="connsiteY1" fmla="*/ 1623953 h 1623953"/>
              <a:gd name="connsiteX2" fmla="*/ 907623 w 1806494"/>
              <a:gd name="connsiteY2" fmla="*/ 240577 h 1623953"/>
              <a:gd name="connsiteX0" fmla="*/ 895538 w 1794409"/>
              <a:gd name="connsiteY0" fmla="*/ 243927 h 1627303"/>
              <a:gd name="connsiteX1" fmla="*/ 895538 w 1794409"/>
              <a:gd name="connsiteY1" fmla="*/ 1627303 h 1627303"/>
              <a:gd name="connsiteX2" fmla="*/ 895538 w 1794409"/>
              <a:gd name="connsiteY2" fmla="*/ 243927 h 1627303"/>
              <a:gd name="connsiteX0" fmla="*/ 899541 w 1798412"/>
              <a:gd name="connsiteY0" fmla="*/ 238685 h 1622061"/>
              <a:gd name="connsiteX1" fmla="*/ 899541 w 1798412"/>
              <a:gd name="connsiteY1" fmla="*/ 1622061 h 1622061"/>
              <a:gd name="connsiteX2" fmla="*/ 899541 w 1798412"/>
              <a:gd name="connsiteY2" fmla="*/ 238685 h 1622061"/>
              <a:gd name="connsiteX0" fmla="*/ 901553 w 1800424"/>
              <a:gd name="connsiteY0" fmla="*/ 238685 h 1622061"/>
              <a:gd name="connsiteX1" fmla="*/ 901553 w 1800424"/>
              <a:gd name="connsiteY1" fmla="*/ 1622061 h 1622061"/>
              <a:gd name="connsiteX2" fmla="*/ 901553 w 1800424"/>
              <a:gd name="connsiteY2" fmla="*/ 238685 h 1622061"/>
              <a:gd name="connsiteX0" fmla="*/ 899542 w 1798413"/>
              <a:gd name="connsiteY0" fmla="*/ 246163 h 1629539"/>
              <a:gd name="connsiteX1" fmla="*/ 899542 w 1798413"/>
              <a:gd name="connsiteY1" fmla="*/ 1629539 h 1629539"/>
              <a:gd name="connsiteX2" fmla="*/ 899542 w 1798413"/>
              <a:gd name="connsiteY2" fmla="*/ 246163 h 1629539"/>
              <a:gd name="connsiteX0" fmla="*/ 899542 w 1800423"/>
              <a:gd name="connsiteY0" fmla="*/ 246163 h 1629539"/>
              <a:gd name="connsiteX1" fmla="*/ 899542 w 1800423"/>
              <a:gd name="connsiteY1" fmla="*/ 1629539 h 1629539"/>
              <a:gd name="connsiteX2" fmla="*/ 899542 w 1800423"/>
              <a:gd name="connsiteY2" fmla="*/ 246163 h 1629539"/>
              <a:gd name="connsiteX0" fmla="*/ 899542 w 1799752"/>
              <a:gd name="connsiteY0" fmla="*/ 246163 h 1629539"/>
              <a:gd name="connsiteX1" fmla="*/ 899542 w 1799752"/>
              <a:gd name="connsiteY1" fmla="*/ 1629539 h 1629539"/>
              <a:gd name="connsiteX2" fmla="*/ 899542 w 1799752"/>
              <a:gd name="connsiteY2" fmla="*/ 246163 h 1629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99752" h="1629539">
                <a:moveTo>
                  <a:pt x="899542" y="246163"/>
                </a:moveTo>
                <a:cubicBezTo>
                  <a:pt x="1254995" y="-397486"/>
                  <a:pt x="2734018" y="295944"/>
                  <a:pt x="899542" y="1629539"/>
                </a:cubicBezTo>
                <a:cubicBezTo>
                  <a:pt x="-934936" y="290704"/>
                  <a:pt x="546708" y="-402727"/>
                  <a:pt x="899542" y="24616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9C6C44E-A0DF-47A7-8C50-79CF79B72CC3}"/>
              </a:ext>
            </a:extLst>
          </p:cNvPr>
          <p:cNvGrpSpPr/>
          <p:nvPr/>
        </p:nvGrpSpPr>
        <p:grpSpPr>
          <a:xfrm>
            <a:off x="10830660" y="3759074"/>
            <a:ext cx="1361340" cy="916724"/>
            <a:chOff x="5034533" y="3271226"/>
            <a:chExt cx="1124070" cy="756947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4E39720-3EBD-46D3-912F-9D6ABDE1AE2F}"/>
                </a:ext>
              </a:extLst>
            </p:cNvPr>
            <p:cNvSpPr/>
            <p:nvPr/>
          </p:nvSpPr>
          <p:spPr>
            <a:xfrm>
              <a:off x="5034533" y="3271226"/>
              <a:ext cx="866132" cy="560007"/>
            </a:xfrm>
            <a:custGeom>
              <a:avLst/>
              <a:gdLst>
                <a:gd name="connsiteX0" fmla="*/ 469195 w 2203450"/>
                <a:gd name="connsiteY0" fmla="*/ 1210519 h 1422400"/>
                <a:gd name="connsiteX1" fmla="*/ 526345 w 2203450"/>
                <a:gd name="connsiteY1" fmla="*/ 1114634 h 1422400"/>
                <a:gd name="connsiteX2" fmla="*/ 412045 w 2203450"/>
                <a:gd name="connsiteY2" fmla="*/ 1181309 h 1422400"/>
                <a:gd name="connsiteX3" fmla="*/ 309810 w 2203450"/>
                <a:gd name="connsiteY3" fmla="*/ 1211154 h 1422400"/>
                <a:gd name="connsiteX4" fmla="*/ 246310 w 2203450"/>
                <a:gd name="connsiteY4" fmla="*/ 1183214 h 1422400"/>
                <a:gd name="connsiteX5" fmla="*/ 253295 w 2203450"/>
                <a:gd name="connsiteY5" fmla="*/ 1111459 h 1422400"/>
                <a:gd name="connsiteX6" fmla="*/ 363785 w 2203450"/>
                <a:gd name="connsiteY6" fmla="*/ 990809 h 1422400"/>
                <a:gd name="connsiteX7" fmla="*/ 820985 w 2203450"/>
                <a:gd name="connsiteY7" fmla="*/ 581234 h 1422400"/>
                <a:gd name="connsiteX8" fmla="*/ 838765 w 2203450"/>
                <a:gd name="connsiteY8" fmla="*/ 562819 h 1422400"/>
                <a:gd name="connsiteX9" fmla="*/ 629851 w 2203450"/>
                <a:gd name="connsiteY9" fmla="*/ 662514 h 1422400"/>
                <a:gd name="connsiteX10" fmla="*/ 274885 w 2203450"/>
                <a:gd name="connsiteY10" fmla="*/ 922864 h 1422400"/>
                <a:gd name="connsiteX11" fmla="*/ 153601 w 2203450"/>
                <a:gd name="connsiteY11" fmla="*/ 974299 h 1422400"/>
                <a:gd name="connsiteX12" fmla="*/ 58985 w 2203450"/>
                <a:gd name="connsiteY12" fmla="*/ 936834 h 1422400"/>
                <a:gd name="connsiteX13" fmla="*/ 57715 w 2203450"/>
                <a:gd name="connsiteY13" fmla="*/ 818089 h 1422400"/>
                <a:gd name="connsiteX14" fmla="*/ 92005 w 2203450"/>
                <a:gd name="connsiteY14" fmla="*/ 780624 h 1422400"/>
                <a:gd name="connsiteX15" fmla="*/ 428555 w 2203450"/>
                <a:gd name="connsiteY15" fmla="*/ 502494 h 1422400"/>
                <a:gd name="connsiteX16" fmla="*/ 824160 w 2203450"/>
                <a:gd name="connsiteY16" fmla="*/ 285959 h 1422400"/>
                <a:gd name="connsiteX17" fmla="*/ 847655 w 2203450"/>
                <a:gd name="connsiteY17" fmla="*/ 276434 h 1422400"/>
                <a:gd name="connsiteX18" fmla="*/ 853370 w 2203450"/>
                <a:gd name="connsiteY18" fmla="*/ 268814 h 1422400"/>
                <a:gd name="connsiteX19" fmla="*/ 702876 w 2203450"/>
                <a:gd name="connsiteY19" fmla="*/ 240874 h 1422400"/>
                <a:gd name="connsiteX20" fmla="*/ 358705 w 2203450"/>
                <a:gd name="connsiteY20" fmla="*/ 268179 h 1422400"/>
                <a:gd name="connsiteX21" fmla="*/ 156776 w 2203450"/>
                <a:gd name="connsiteY21" fmla="*/ 285324 h 1422400"/>
                <a:gd name="connsiteX22" fmla="*/ 47555 w 2203450"/>
                <a:gd name="connsiteY22" fmla="*/ 268814 h 1422400"/>
                <a:gd name="connsiteX23" fmla="*/ 23426 w 2203450"/>
                <a:gd name="connsiteY23" fmla="*/ 172929 h 1422400"/>
                <a:gd name="connsiteX24" fmla="*/ 163760 w 2203450"/>
                <a:gd name="connsiteY24" fmla="*/ 95459 h 1422400"/>
                <a:gd name="connsiteX25" fmla="*/ 666045 w 2203450"/>
                <a:gd name="connsiteY25" fmla="*/ 209 h 1422400"/>
                <a:gd name="connsiteX26" fmla="*/ 905440 w 2203450"/>
                <a:gd name="connsiteY26" fmla="*/ 21164 h 1422400"/>
                <a:gd name="connsiteX27" fmla="*/ 1097211 w 2203450"/>
                <a:gd name="connsiteY27" fmla="*/ 43389 h 1422400"/>
                <a:gd name="connsiteX28" fmla="*/ 1329620 w 2203450"/>
                <a:gd name="connsiteY28" fmla="*/ 103714 h 1422400"/>
                <a:gd name="connsiteX29" fmla="*/ 1528376 w 2203450"/>
                <a:gd name="connsiteY29" fmla="*/ 278339 h 1422400"/>
                <a:gd name="connsiteX30" fmla="*/ 1802061 w 2203450"/>
                <a:gd name="connsiteY30" fmla="*/ 609809 h 1422400"/>
                <a:gd name="connsiteX31" fmla="*/ 1847145 w 2203450"/>
                <a:gd name="connsiteY31" fmla="*/ 669499 h 1422400"/>
                <a:gd name="connsiteX32" fmla="*/ 1991290 w 2203450"/>
                <a:gd name="connsiteY32" fmla="*/ 753954 h 1422400"/>
                <a:gd name="connsiteX33" fmla="*/ 2192586 w 2203450"/>
                <a:gd name="connsiteY33" fmla="*/ 794594 h 1422400"/>
                <a:gd name="connsiteX34" fmla="*/ 2202111 w 2203450"/>
                <a:gd name="connsiteY34" fmla="*/ 801579 h 1422400"/>
                <a:gd name="connsiteX35" fmla="*/ 2206555 w 2203450"/>
                <a:gd name="connsiteY35" fmla="*/ 833964 h 1422400"/>
                <a:gd name="connsiteX36" fmla="*/ 2104955 w 2203450"/>
                <a:gd name="connsiteY36" fmla="*/ 1215599 h 1422400"/>
                <a:gd name="connsiteX37" fmla="*/ 2058601 w 2203450"/>
                <a:gd name="connsiteY37" fmla="*/ 1386414 h 1422400"/>
                <a:gd name="connsiteX38" fmla="*/ 2040820 w 2203450"/>
                <a:gd name="connsiteY38" fmla="*/ 1422609 h 1422400"/>
                <a:gd name="connsiteX39" fmla="*/ 1988115 w 2203450"/>
                <a:gd name="connsiteY39" fmla="*/ 1421974 h 1422400"/>
                <a:gd name="connsiteX40" fmla="*/ 1661090 w 2203450"/>
                <a:gd name="connsiteY40" fmla="*/ 1386414 h 1422400"/>
                <a:gd name="connsiteX41" fmla="*/ 1388676 w 2203450"/>
                <a:gd name="connsiteY41" fmla="*/ 1265129 h 1422400"/>
                <a:gd name="connsiteX42" fmla="*/ 1081336 w 2203450"/>
                <a:gd name="connsiteY42" fmla="*/ 1010494 h 1422400"/>
                <a:gd name="connsiteX43" fmla="*/ 1038790 w 2203450"/>
                <a:gd name="connsiteY43" fmla="*/ 1004779 h 1422400"/>
                <a:gd name="connsiteX44" fmla="*/ 723195 w 2203450"/>
                <a:gd name="connsiteY44" fmla="*/ 1198454 h 1422400"/>
                <a:gd name="connsiteX45" fmla="*/ 551110 w 2203450"/>
                <a:gd name="connsiteY45" fmla="*/ 1274654 h 1422400"/>
                <a:gd name="connsiteX46" fmla="*/ 516185 w 2203450"/>
                <a:gd name="connsiteY46" fmla="*/ 1277194 h 1422400"/>
                <a:gd name="connsiteX47" fmla="*/ 469195 w 2203450"/>
                <a:gd name="connsiteY47" fmla="*/ 1210519 h 1422400"/>
                <a:gd name="connsiteX0" fmla="*/ 469195 w 2208886"/>
                <a:gd name="connsiteY0" fmla="*/ 1211683 h 1429043"/>
                <a:gd name="connsiteX1" fmla="*/ 526345 w 2208886"/>
                <a:gd name="connsiteY1" fmla="*/ 1115798 h 1429043"/>
                <a:gd name="connsiteX2" fmla="*/ 412045 w 2208886"/>
                <a:gd name="connsiteY2" fmla="*/ 1182473 h 1429043"/>
                <a:gd name="connsiteX3" fmla="*/ 309810 w 2208886"/>
                <a:gd name="connsiteY3" fmla="*/ 1212318 h 1429043"/>
                <a:gd name="connsiteX4" fmla="*/ 246310 w 2208886"/>
                <a:gd name="connsiteY4" fmla="*/ 1184378 h 1429043"/>
                <a:gd name="connsiteX5" fmla="*/ 253295 w 2208886"/>
                <a:gd name="connsiteY5" fmla="*/ 1112623 h 1429043"/>
                <a:gd name="connsiteX6" fmla="*/ 363785 w 2208886"/>
                <a:gd name="connsiteY6" fmla="*/ 991973 h 1429043"/>
                <a:gd name="connsiteX7" fmla="*/ 820985 w 2208886"/>
                <a:gd name="connsiteY7" fmla="*/ 582398 h 1429043"/>
                <a:gd name="connsiteX8" fmla="*/ 838765 w 2208886"/>
                <a:gd name="connsiteY8" fmla="*/ 563983 h 1429043"/>
                <a:gd name="connsiteX9" fmla="*/ 629851 w 2208886"/>
                <a:gd name="connsiteY9" fmla="*/ 663678 h 1429043"/>
                <a:gd name="connsiteX10" fmla="*/ 274885 w 2208886"/>
                <a:gd name="connsiteY10" fmla="*/ 924028 h 1429043"/>
                <a:gd name="connsiteX11" fmla="*/ 153601 w 2208886"/>
                <a:gd name="connsiteY11" fmla="*/ 975463 h 1429043"/>
                <a:gd name="connsiteX12" fmla="*/ 58985 w 2208886"/>
                <a:gd name="connsiteY12" fmla="*/ 937998 h 1429043"/>
                <a:gd name="connsiteX13" fmla="*/ 57715 w 2208886"/>
                <a:gd name="connsiteY13" fmla="*/ 819253 h 1429043"/>
                <a:gd name="connsiteX14" fmla="*/ 92005 w 2208886"/>
                <a:gd name="connsiteY14" fmla="*/ 781788 h 1429043"/>
                <a:gd name="connsiteX15" fmla="*/ 428555 w 2208886"/>
                <a:gd name="connsiteY15" fmla="*/ 503658 h 1429043"/>
                <a:gd name="connsiteX16" fmla="*/ 824160 w 2208886"/>
                <a:gd name="connsiteY16" fmla="*/ 287123 h 1429043"/>
                <a:gd name="connsiteX17" fmla="*/ 847655 w 2208886"/>
                <a:gd name="connsiteY17" fmla="*/ 277598 h 1429043"/>
                <a:gd name="connsiteX18" fmla="*/ 853370 w 2208886"/>
                <a:gd name="connsiteY18" fmla="*/ 269978 h 1429043"/>
                <a:gd name="connsiteX19" fmla="*/ 702876 w 2208886"/>
                <a:gd name="connsiteY19" fmla="*/ 242038 h 1429043"/>
                <a:gd name="connsiteX20" fmla="*/ 358705 w 2208886"/>
                <a:gd name="connsiteY20" fmla="*/ 269343 h 1429043"/>
                <a:gd name="connsiteX21" fmla="*/ 156776 w 2208886"/>
                <a:gd name="connsiteY21" fmla="*/ 286488 h 1429043"/>
                <a:gd name="connsiteX22" fmla="*/ 47555 w 2208886"/>
                <a:gd name="connsiteY22" fmla="*/ 269978 h 1429043"/>
                <a:gd name="connsiteX23" fmla="*/ 23426 w 2208886"/>
                <a:gd name="connsiteY23" fmla="*/ 174093 h 1429043"/>
                <a:gd name="connsiteX24" fmla="*/ 163760 w 2208886"/>
                <a:gd name="connsiteY24" fmla="*/ 96623 h 1429043"/>
                <a:gd name="connsiteX25" fmla="*/ 666045 w 2208886"/>
                <a:gd name="connsiteY25" fmla="*/ 1373 h 1429043"/>
                <a:gd name="connsiteX26" fmla="*/ 1097211 w 2208886"/>
                <a:gd name="connsiteY26" fmla="*/ 44553 h 1429043"/>
                <a:gd name="connsiteX27" fmla="*/ 1329620 w 2208886"/>
                <a:gd name="connsiteY27" fmla="*/ 104878 h 1429043"/>
                <a:gd name="connsiteX28" fmla="*/ 1528376 w 2208886"/>
                <a:gd name="connsiteY28" fmla="*/ 279503 h 1429043"/>
                <a:gd name="connsiteX29" fmla="*/ 1802061 w 2208886"/>
                <a:gd name="connsiteY29" fmla="*/ 610973 h 1429043"/>
                <a:gd name="connsiteX30" fmla="*/ 1847145 w 2208886"/>
                <a:gd name="connsiteY30" fmla="*/ 670663 h 1429043"/>
                <a:gd name="connsiteX31" fmla="*/ 1991290 w 2208886"/>
                <a:gd name="connsiteY31" fmla="*/ 755118 h 1429043"/>
                <a:gd name="connsiteX32" fmla="*/ 2192586 w 2208886"/>
                <a:gd name="connsiteY32" fmla="*/ 795758 h 1429043"/>
                <a:gd name="connsiteX33" fmla="*/ 2202111 w 2208886"/>
                <a:gd name="connsiteY33" fmla="*/ 802743 h 1429043"/>
                <a:gd name="connsiteX34" fmla="*/ 2206555 w 2208886"/>
                <a:gd name="connsiteY34" fmla="*/ 835128 h 1429043"/>
                <a:gd name="connsiteX35" fmla="*/ 2104955 w 2208886"/>
                <a:gd name="connsiteY35" fmla="*/ 1216763 h 1429043"/>
                <a:gd name="connsiteX36" fmla="*/ 2058601 w 2208886"/>
                <a:gd name="connsiteY36" fmla="*/ 1387578 h 1429043"/>
                <a:gd name="connsiteX37" fmla="*/ 2040820 w 2208886"/>
                <a:gd name="connsiteY37" fmla="*/ 1423773 h 1429043"/>
                <a:gd name="connsiteX38" fmla="*/ 1988115 w 2208886"/>
                <a:gd name="connsiteY38" fmla="*/ 1423138 h 1429043"/>
                <a:gd name="connsiteX39" fmla="*/ 1661090 w 2208886"/>
                <a:gd name="connsiteY39" fmla="*/ 1387578 h 1429043"/>
                <a:gd name="connsiteX40" fmla="*/ 1388676 w 2208886"/>
                <a:gd name="connsiteY40" fmla="*/ 1266293 h 1429043"/>
                <a:gd name="connsiteX41" fmla="*/ 1081336 w 2208886"/>
                <a:gd name="connsiteY41" fmla="*/ 1011658 h 1429043"/>
                <a:gd name="connsiteX42" fmla="*/ 1038790 w 2208886"/>
                <a:gd name="connsiteY42" fmla="*/ 1005943 h 1429043"/>
                <a:gd name="connsiteX43" fmla="*/ 723195 w 2208886"/>
                <a:gd name="connsiteY43" fmla="*/ 1199618 h 1429043"/>
                <a:gd name="connsiteX44" fmla="*/ 551110 w 2208886"/>
                <a:gd name="connsiteY44" fmla="*/ 1275818 h 1429043"/>
                <a:gd name="connsiteX45" fmla="*/ 516185 w 2208886"/>
                <a:gd name="connsiteY45" fmla="*/ 1278358 h 1429043"/>
                <a:gd name="connsiteX46" fmla="*/ 469195 w 2208886"/>
                <a:gd name="connsiteY46" fmla="*/ 1211683 h 1429043"/>
                <a:gd name="connsiteX0" fmla="*/ 469195 w 2202110"/>
                <a:gd name="connsiteY0" fmla="*/ 1211683 h 1429043"/>
                <a:gd name="connsiteX1" fmla="*/ 526345 w 2202110"/>
                <a:gd name="connsiteY1" fmla="*/ 1115798 h 1429043"/>
                <a:gd name="connsiteX2" fmla="*/ 412045 w 2202110"/>
                <a:gd name="connsiteY2" fmla="*/ 1182473 h 1429043"/>
                <a:gd name="connsiteX3" fmla="*/ 309810 w 2202110"/>
                <a:gd name="connsiteY3" fmla="*/ 1212318 h 1429043"/>
                <a:gd name="connsiteX4" fmla="*/ 246310 w 2202110"/>
                <a:gd name="connsiteY4" fmla="*/ 1184378 h 1429043"/>
                <a:gd name="connsiteX5" fmla="*/ 253295 w 2202110"/>
                <a:gd name="connsiteY5" fmla="*/ 1112623 h 1429043"/>
                <a:gd name="connsiteX6" fmla="*/ 363785 w 2202110"/>
                <a:gd name="connsiteY6" fmla="*/ 991973 h 1429043"/>
                <a:gd name="connsiteX7" fmla="*/ 820985 w 2202110"/>
                <a:gd name="connsiteY7" fmla="*/ 582398 h 1429043"/>
                <a:gd name="connsiteX8" fmla="*/ 838765 w 2202110"/>
                <a:gd name="connsiteY8" fmla="*/ 563983 h 1429043"/>
                <a:gd name="connsiteX9" fmla="*/ 629851 w 2202110"/>
                <a:gd name="connsiteY9" fmla="*/ 663678 h 1429043"/>
                <a:gd name="connsiteX10" fmla="*/ 274885 w 2202110"/>
                <a:gd name="connsiteY10" fmla="*/ 924028 h 1429043"/>
                <a:gd name="connsiteX11" fmla="*/ 153601 w 2202110"/>
                <a:gd name="connsiteY11" fmla="*/ 975463 h 1429043"/>
                <a:gd name="connsiteX12" fmla="*/ 58985 w 2202110"/>
                <a:gd name="connsiteY12" fmla="*/ 937998 h 1429043"/>
                <a:gd name="connsiteX13" fmla="*/ 57715 w 2202110"/>
                <a:gd name="connsiteY13" fmla="*/ 819253 h 1429043"/>
                <a:gd name="connsiteX14" fmla="*/ 92005 w 2202110"/>
                <a:gd name="connsiteY14" fmla="*/ 781788 h 1429043"/>
                <a:gd name="connsiteX15" fmla="*/ 428555 w 2202110"/>
                <a:gd name="connsiteY15" fmla="*/ 503658 h 1429043"/>
                <a:gd name="connsiteX16" fmla="*/ 824160 w 2202110"/>
                <a:gd name="connsiteY16" fmla="*/ 287123 h 1429043"/>
                <a:gd name="connsiteX17" fmla="*/ 847655 w 2202110"/>
                <a:gd name="connsiteY17" fmla="*/ 277598 h 1429043"/>
                <a:gd name="connsiteX18" fmla="*/ 853370 w 2202110"/>
                <a:gd name="connsiteY18" fmla="*/ 269978 h 1429043"/>
                <a:gd name="connsiteX19" fmla="*/ 702876 w 2202110"/>
                <a:gd name="connsiteY19" fmla="*/ 242038 h 1429043"/>
                <a:gd name="connsiteX20" fmla="*/ 358705 w 2202110"/>
                <a:gd name="connsiteY20" fmla="*/ 269343 h 1429043"/>
                <a:gd name="connsiteX21" fmla="*/ 156776 w 2202110"/>
                <a:gd name="connsiteY21" fmla="*/ 286488 h 1429043"/>
                <a:gd name="connsiteX22" fmla="*/ 47555 w 2202110"/>
                <a:gd name="connsiteY22" fmla="*/ 269978 h 1429043"/>
                <a:gd name="connsiteX23" fmla="*/ 23426 w 2202110"/>
                <a:gd name="connsiteY23" fmla="*/ 174093 h 1429043"/>
                <a:gd name="connsiteX24" fmla="*/ 163760 w 2202110"/>
                <a:gd name="connsiteY24" fmla="*/ 96623 h 1429043"/>
                <a:gd name="connsiteX25" fmla="*/ 666045 w 2202110"/>
                <a:gd name="connsiteY25" fmla="*/ 1373 h 1429043"/>
                <a:gd name="connsiteX26" fmla="*/ 1097211 w 2202110"/>
                <a:gd name="connsiteY26" fmla="*/ 44553 h 1429043"/>
                <a:gd name="connsiteX27" fmla="*/ 1329620 w 2202110"/>
                <a:gd name="connsiteY27" fmla="*/ 104878 h 1429043"/>
                <a:gd name="connsiteX28" fmla="*/ 1528376 w 2202110"/>
                <a:gd name="connsiteY28" fmla="*/ 279503 h 1429043"/>
                <a:gd name="connsiteX29" fmla="*/ 1802061 w 2202110"/>
                <a:gd name="connsiteY29" fmla="*/ 610973 h 1429043"/>
                <a:gd name="connsiteX30" fmla="*/ 1847145 w 2202110"/>
                <a:gd name="connsiteY30" fmla="*/ 670663 h 1429043"/>
                <a:gd name="connsiteX31" fmla="*/ 1991290 w 2202110"/>
                <a:gd name="connsiteY31" fmla="*/ 755118 h 1429043"/>
                <a:gd name="connsiteX32" fmla="*/ 2192586 w 2202110"/>
                <a:gd name="connsiteY32" fmla="*/ 795758 h 1429043"/>
                <a:gd name="connsiteX33" fmla="*/ 2202111 w 2202110"/>
                <a:gd name="connsiteY33" fmla="*/ 802743 h 1429043"/>
                <a:gd name="connsiteX34" fmla="*/ 2104955 w 2202110"/>
                <a:gd name="connsiteY34" fmla="*/ 1216763 h 1429043"/>
                <a:gd name="connsiteX35" fmla="*/ 2058601 w 2202110"/>
                <a:gd name="connsiteY35" fmla="*/ 1387578 h 1429043"/>
                <a:gd name="connsiteX36" fmla="*/ 2040820 w 2202110"/>
                <a:gd name="connsiteY36" fmla="*/ 1423773 h 1429043"/>
                <a:gd name="connsiteX37" fmla="*/ 1988115 w 2202110"/>
                <a:gd name="connsiteY37" fmla="*/ 1423138 h 1429043"/>
                <a:gd name="connsiteX38" fmla="*/ 1661090 w 2202110"/>
                <a:gd name="connsiteY38" fmla="*/ 1387578 h 1429043"/>
                <a:gd name="connsiteX39" fmla="*/ 1388676 w 2202110"/>
                <a:gd name="connsiteY39" fmla="*/ 1266293 h 1429043"/>
                <a:gd name="connsiteX40" fmla="*/ 1081336 w 2202110"/>
                <a:gd name="connsiteY40" fmla="*/ 1011658 h 1429043"/>
                <a:gd name="connsiteX41" fmla="*/ 1038790 w 2202110"/>
                <a:gd name="connsiteY41" fmla="*/ 1005943 h 1429043"/>
                <a:gd name="connsiteX42" fmla="*/ 723195 w 2202110"/>
                <a:gd name="connsiteY42" fmla="*/ 1199618 h 1429043"/>
                <a:gd name="connsiteX43" fmla="*/ 551110 w 2202110"/>
                <a:gd name="connsiteY43" fmla="*/ 1275818 h 1429043"/>
                <a:gd name="connsiteX44" fmla="*/ 516185 w 2202110"/>
                <a:gd name="connsiteY44" fmla="*/ 1278358 h 1429043"/>
                <a:gd name="connsiteX45" fmla="*/ 469195 w 2202110"/>
                <a:gd name="connsiteY45" fmla="*/ 1211683 h 1429043"/>
                <a:gd name="connsiteX0" fmla="*/ 469195 w 2202110"/>
                <a:gd name="connsiteY0" fmla="*/ 1211683 h 1429043"/>
                <a:gd name="connsiteX1" fmla="*/ 526345 w 2202110"/>
                <a:gd name="connsiteY1" fmla="*/ 1115798 h 1429043"/>
                <a:gd name="connsiteX2" fmla="*/ 412045 w 2202110"/>
                <a:gd name="connsiteY2" fmla="*/ 1182473 h 1429043"/>
                <a:gd name="connsiteX3" fmla="*/ 309810 w 2202110"/>
                <a:gd name="connsiteY3" fmla="*/ 1212318 h 1429043"/>
                <a:gd name="connsiteX4" fmla="*/ 246310 w 2202110"/>
                <a:gd name="connsiteY4" fmla="*/ 1184378 h 1429043"/>
                <a:gd name="connsiteX5" fmla="*/ 253295 w 2202110"/>
                <a:gd name="connsiteY5" fmla="*/ 1112623 h 1429043"/>
                <a:gd name="connsiteX6" fmla="*/ 363785 w 2202110"/>
                <a:gd name="connsiteY6" fmla="*/ 991973 h 1429043"/>
                <a:gd name="connsiteX7" fmla="*/ 820985 w 2202110"/>
                <a:gd name="connsiteY7" fmla="*/ 582398 h 1429043"/>
                <a:gd name="connsiteX8" fmla="*/ 838765 w 2202110"/>
                <a:gd name="connsiteY8" fmla="*/ 563983 h 1429043"/>
                <a:gd name="connsiteX9" fmla="*/ 629851 w 2202110"/>
                <a:gd name="connsiteY9" fmla="*/ 663678 h 1429043"/>
                <a:gd name="connsiteX10" fmla="*/ 274885 w 2202110"/>
                <a:gd name="connsiteY10" fmla="*/ 924028 h 1429043"/>
                <a:gd name="connsiteX11" fmla="*/ 153601 w 2202110"/>
                <a:gd name="connsiteY11" fmla="*/ 975463 h 1429043"/>
                <a:gd name="connsiteX12" fmla="*/ 58985 w 2202110"/>
                <a:gd name="connsiteY12" fmla="*/ 937998 h 1429043"/>
                <a:gd name="connsiteX13" fmla="*/ 57715 w 2202110"/>
                <a:gd name="connsiteY13" fmla="*/ 819253 h 1429043"/>
                <a:gd name="connsiteX14" fmla="*/ 92005 w 2202110"/>
                <a:gd name="connsiteY14" fmla="*/ 781788 h 1429043"/>
                <a:gd name="connsiteX15" fmla="*/ 428555 w 2202110"/>
                <a:gd name="connsiteY15" fmla="*/ 503658 h 1429043"/>
                <a:gd name="connsiteX16" fmla="*/ 824160 w 2202110"/>
                <a:gd name="connsiteY16" fmla="*/ 287123 h 1429043"/>
                <a:gd name="connsiteX17" fmla="*/ 847655 w 2202110"/>
                <a:gd name="connsiteY17" fmla="*/ 277598 h 1429043"/>
                <a:gd name="connsiteX18" fmla="*/ 853370 w 2202110"/>
                <a:gd name="connsiteY18" fmla="*/ 269978 h 1429043"/>
                <a:gd name="connsiteX19" fmla="*/ 702876 w 2202110"/>
                <a:gd name="connsiteY19" fmla="*/ 242038 h 1429043"/>
                <a:gd name="connsiteX20" fmla="*/ 358705 w 2202110"/>
                <a:gd name="connsiteY20" fmla="*/ 269343 h 1429043"/>
                <a:gd name="connsiteX21" fmla="*/ 156776 w 2202110"/>
                <a:gd name="connsiteY21" fmla="*/ 286488 h 1429043"/>
                <a:gd name="connsiteX22" fmla="*/ 47555 w 2202110"/>
                <a:gd name="connsiteY22" fmla="*/ 269978 h 1429043"/>
                <a:gd name="connsiteX23" fmla="*/ 23426 w 2202110"/>
                <a:gd name="connsiteY23" fmla="*/ 174093 h 1429043"/>
                <a:gd name="connsiteX24" fmla="*/ 163760 w 2202110"/>
                <a:gd name="connsiteY24" fmla="*/ 96623 h 1429043"/>
                <a:gd name="connsiteX25" fmla="*/ 666045 w 2202110"/>
                <a:gd name="connsiteY25" fmla="*/ 1373 h 1429043"/>
                <a:gd name="connsiteX26" fmla="*/ 1097211 w 2202110"/>
                <a:gd name="connsiteY26" fmla="*/ 44553 h 1429043"/>
                <a:gd name="connsiteX27" fmla="*/ 1329620 w 2202110"/>
                <a:gd name="connsiteY27" fmla="*/ 104878 h 1429043"/>
                <a:gd name="connsiteX28" fmla="*/ 1528376 w 2202110"/>
                <a:gd name="connsiteY28" fmla="*/ 279503 h 1429043"/>
                <a:gd name="connsiteX29" fmla="*/ 1802061 w 2202110"/>
                <a:gd name="connsiteY29" fmla="*/ 610973 h 1429043"/>
                <a:gd name="connsiteX30" fmla="*/ 1847145 w 2202110"/>
                <a:gd name="connsiteY30" fmla="*/ 670663 h 1429043"/>
                <a:gd name="connsiteX31" fmla="*/ 1991290 w 2202110"/>
                <a:gd name="connsiteY31" fmla="*/ 755118 h 1429043"/>
                <a:gd name="connsiteX32" fmla="*/ 2192586 w 2202110"/>
                <a:gd name="connsiteY32" fmla="*/ 795758 h 1429043"/>
                <a:gd name="connsiteX33" fmla="*/ 2202111 w 2202110"/>
                <a:gd name="connsiteY33" fmla="*/ 802743 h 1429043"/>
                <a:gd name="connsiteX34" fmla="*/ 2058601 w 2202110"/>
                <a:gd name="connsiteY34" fmla="*/ 1387578 h 1429043"/>
                <a:gd name="connsiteX35" fmla="*/ 2040820 w 2202110"/>
                <a:gd name="connsiteY35" fmla="*/ 1423773 h 1429043"/>
                <a:gd name="connsiteX36" fmla="*/ 1988115 w 2202110"/>
                <a:gd name="connsiteY36" fmla="*/ 1423138 h 1429043"/>
                <a:gd name="connsiteX37" fmla="*/ 1661090 w 2202110"/>
                <a:gd name="connsiteY37" fmla="*/ 1387578 h 1429043"/>
                <a:gd name="connsiteX38" fmla="*/ 1388676 w 2202110"/>
                <a:gd name="connsiteY38" fmla="*/ 1266293 h 1429043"/>
                <a:gd name="connsiteX39" fmla="*/ 1081336 w 2202110"/>
                <a:gd name="connsiteY39" fmla="*/ 1011658 h 1429043"/>
                <a:gd name="connsiteX40" fmla="*/ 1038790 w 2202110"/>
                <a:gd name="connsiteY40" fmla="*/ 1005943 h 1429043"/>
                <a:gd name="connsiteX41" fmla="*/ 723195 w 2202110"/>
                <a:gd name="connsiteY41" fmla="*/ 1199618 h 1429043"/>
                <a:gd name="connsiteX42" fmla="*/ 551110 w 2202110"/>
                <a:gd name="connsiteY42" fmla="*/ 1275818 h 1429043"/>
                <a:gd name="connsiteX43" fmla="*/ 516185 w 2202110"/>
                <a:gd name="connsiteY43" fmla="*/ 1278358 h 1429043"/>
                <a:gd name="connsiteX44" fmla="*/ 469195 w 2202110"/>
                <a:gd name="connsiteY44" fmla="*/ 1211683 h 1429043"/>
                <a:gd name="connsiteX0" fmla="*/ 469195 w 2202110"/>
                <a:gd name="connsiteY0" fmla="*/ 1211683 h 1429043"/>
                <a:gd name="connsiteX1" fmla="*/ 526345 w 2202110"/>
                <a:gd name="connsiteY1" fmla="*/ 1115798 h 1429043"/>
                <a:gd name="connsiteX2" fmla="*/ 412045 w 2202110"/>
                <a:gd name="connsiteY2" fmla="*/ 1182473 h 1429043"/>
                <a:gd name="connsiteX3" fmla="*/ 309810 w 2202110"/>
                <a:gd name="connsiteY3" fmla="*/ 1212318 h 1429043"/>
                <a:gd name="connsiteX4" fmla="*/ 246310 w 2202110"/>
                <a:gd name="connsiteY4" fmla="*/ 1184378 h 1429043"/>
                <a:gd name="connsiteX5" fmla="*/ 253295 w 2202110"/>
                <a:gd name="connsiteY5" fmla="*/ 1112623 h 1429043"/>
                <a:gd name="connsiteX6" fmla="*/ 363785 w 2202110"/>
                <a:gd name="connsiteY6" fmla="*/ 991973 h 1429043"/>
                <a:gd name="connsiteX7" fmla="*/ 820985 w 2202110"/>
                <a:gd name="connsiteY7" fmla="*/ 582398 h 1429043"/>
                <a:gd name="connsiteX8" fmla="*/ 838765 w 2202110"/>
                <a:gd name="connsiteY8" fmla="*/ 563983 h 1429043"/>
                <a:gd name="connsiteX9" fmla="*/ 629851 w 2202110"/>
                <a:gd name="connsiteY9" fmla="*/ 663678 h 1429043"/>
                <a:gd name="connsiteX10" fmla="*/ 274885 w 2202110"/>
                <a:gd name="connsiteY10" fmla="*/ 924028 h 1429043"/>
                <a:gd name="connsiteX11" fmla="*/ 153601 w 2202110"/>
                <a:gd name="connsiteY11" fmla="*/ 975463 h 1429043"/>
                <a:gd name="connsiteX12" fmla="*/ 58985 w 2202110"/>
                <a:gd name="connsiteY12" fmla="*/ 937998 h 1429043"/>
                <a:gd name="connsiteX13" fmla="*/ 57715 w 2202110"/>
                <a:gd name="connsiteY13" fmla="*/ 819253 h 1429043"/>
                <a:gd name="connsiteX14" fmla="*/ 92005 w 2202110"/>
                <a:gd name="connsiteY14" fmla="*/ 781788 h 1429043"/>
                <a:gd name="connsiteX15" fmla="*/ 428555 w 2202110"/>
                <a:gd name="connsiteY15" fmla="*/ 503658 h 1429043"/>
                <a:gd name="connsiteX16" fmla="*/ 824160 w 2202110"/>
                <a:gd name="connsiteY16" fmla="*/ 287123 h 1429043"/>
                <a:gd name="connsiteX17" fmla="*/ 847655 w 2202110"/>
                <a:gd name="connsiteY17" fmla="*/ 277598 h 1429043"/>
                <a:gd name="connsiteX18" fmla="*/ 853370 w 2202110"/>
                <a:gd name="connsiteY18" fmla="*/ 269978 h 1429043"/>
                <a:gd name="connsiteX19" fmla="*/ 702876 w 2202110"/>
                <a:gd name="connsiteY19" fmla="*/ 242038 h 1429043"/>
                <a:gd name="connsiteX20" fmla="*/ 358705 w 2202110"/>
                <a:gd name="connsiteY20" fmla="*/ 269343 h 1429043"/>
                <a:gd name="connsiteX21" fmla="*/ 156776 w 2202110"/>
                <a:gd name="connsiteY21" fmla="*/ 286488 h 1429043"/>
                <a:gd name="connsiteX22" fmla="*/ 47555 w 2202110"/>
                <a:gd name="connsiteY22" fmla="*/ 269978 h 1429043"/>
                <a:gd name="connsiteX23" fmla="*/ 23426 w 2202110"/>
                <a:gd name="connsiteY23" fmla="*/ 174093 h 1429043"/>
                <a:gd name="connsiteX24" fmla="*/ 163760 w 2202110"/>
                <a:gd name="connsiteY24" fmla="*/ 96623 h 1429043"/>
                <a:gd name="connsiteX25" fmla="*/ 666045 w 2202110"/>
                <a:gd name="connsiteY25" fmla="*/ 1373 h 1429043"/>
                <a:gd name="connsiteX26" fmla="*/ 1097211 w 2202110"/>
                <a:gd name="connsiteY26" fmla="*/ 44553 h 1429043"/>
                <a:gd name="connsiteX27" fmla="*/ 1329620 w 2202110"/>
                <a:gd name="connsiteY27" fmla="*/ 104878 h 1429043"/>
                <a:gd name="connsiteX28" fmla="*/ 1528376 w 2202110"/>
                <a:gd name="connsiteY28" fmla="*/ 279503 h 1429043"/>
                <a:gd name="connsiteX29" fmla="*/ 1802061 w 2202110"/>
                <a:gd name="connsiteY29" fmla="*/ 610973 h 1429043"/>
                <a:gd name="connsiteX30" fmla="*/ 1847145 w 2202110"/>
                <a:gd name="connsiteY30" fmla="*/ 670663 h 1429043"/>
                <a:gd name="connsiteX31" fmla="*/ 1991290 w 2202110"/>
                <a:gd name="connsiteY31" fmla="*/ 755118 h 1429043"/>
                <a:gd name="connsiteX32" fmla="*/ 2192586 w 2202110"/>
                <a:gd name="connsiteY32" fmla="*/ 795758 h 1429043"/>
                <a:gd name="connsiteX33" fmla="*/ 2202111 w 2202110"/>
                <a:gd name="connsiteY33" fmla="*/ 802743 h 1429043"/>
                <a:gd name="connsiteX34" fmla="*/ 2040820 w 2202110"/>
                <a:gd name="connsiteY34" fmla="*/ 1423773 h 1429043"/>
                <a:gd name="connsiteX35" fmla="*/ 1988115 w 2202110"/>
                <a:gd name="connsiteY35" fmla="*/ 1423138 h 1429043"/>
                <a:gd name="connsiteX36" fmla="*/ 1661090 w 2202110"/>
                <a:gd name="connsiteY36" fmla="*/ 1387578 h 1429043"/>
                <a:gd name="connsiteX37" fmla="*/ 1388676 w 2202110"/>
                <a:gd name="connsiteY37" fmla="*/ 1266293 h 1429043"/>
                <a:gd name="connsiteX38" fmla="*/ 1081336 w 2202110"/>
                <a:gd name="connsiteY38" fmla="*/ 1011658 h 1429043"/>
                <a:gd name="connsiteX39" fmla="*/ 1038790 w 2202110"/>
                <a:gd name="connsiteY39" fmla="*/ 1005943 h 1429043"/>
                <a:gd name="connsiteX40" fmla="*/ 723195 w 2202110"/>
                <a:gd name="connsiteY40" fmla="*/ 1199618 h 1429043"/>
                <a:gd name="connsiteX41" fmla="*/ 551110 w 2202110"/>
                <a:gd name="connsiteY41" fmla="*/ 1275818 h 1429043"/>
                <a:gd name="connsiteX42" fmla="*/ 516185 w 2202110"/>
                <a:gd name="connsiteY42" fmla="*/ 1278358 h 1429043"/>
                <a:gd name="connsiteX43" fmla="*/ 469195 w 2202110"/>
                <a:gd name="connsiteY43" fmla="*/ 1211683 h 1429043"/>
                <a:gd name="connsiteX0" fmla="*/ 469195 w 2202110"/>
                <a:gd name="connsiteY0" fmla="*/ 1211683 h 1463900"/>
                <a:gd name="connsiteX1" fmla="*/ 526345 w 2202110"/>
                <a:gd name="connsiteY1" fmla="*/ 1115798 h 1463900"/>
                <a:gd name="connsiteX2" fmla="*/ 412045 w 2202110"/>
                <a:gd name="connsiteY2" fmla="*/ 1182473 h 1463900"/>
                <a:gd name="connsiteX3" fmla="*/ 309810 w 2202110"/>
                <a:gd name="connsiteY3" fmla="*/ 1212318 h 1463900"/>
                <a:gd name="connsiteX4" fmla="*/ 246310 w 2202110"/>
                <a:gd name="connsiteY4" fmla="*/ 1184378 h 1463900"/>
                <a:gd name="connsiteX5" fmla="*/ 253295 w 2202110"/>
                <a:gd name="connsiteY5" fmla="*/ 1112623 h 1463900"/>
                <a:gd name="connsiteX6" fmla="*/ 363785 w 2202110"/>
                <a:gd name="connsiteY6" fmla="*/ 991973 h 1463900"/>
                <a:gd name="connsiteX7" fmla="*/ 820985 w 2202110"/>
                <a:gd name="connsiteY7" fmla="*/ 582398 h 1463900"/>
                <a:gd name="connsiteX8" fmla="*/ 838765 w 2202110"/>
                <a:gd name="connsiteY8" fmla="*/ 563983 h 1463900"/>
                <a:gd name="connsiteX9" fmla="*/ 629851 w 2202110"/>
                <a:gd name="connsiteY9" fmla="*/ 663678 h 1463900"/>
                <a:gd name="connsiteX10" fmla="*/ 274885 w 2202110"/>
                <a:gd name="connsiteY10" fmla="*/ 924028 h 1463900"/>
                <a:gd name="connsiteX11" fmla="*/ 153601 w 2202110"/>
                <a:gd name="connsiteY11" fmla="*/ 975463 h 1463900"/>
                <a:gd name="connsiteX12" fmla="*/ 58985 w 2202110"/>
                <a:gd name="connsiteY12" fmla="*/ 937998 h 1463900"/>
                <a:gd name="connsiteX13" fmla="*/ 57715 w 2202110"/>
                <a:gd name="connsiteY13" fmla="*/ 819253 h 1463900"/>
                <a:gd name="connsiteX14" fmla="*/ 92005 w 2202110"/>
                <a:gd name="connsiteY14" fmla="*/ 781788 h 1463900"/>
                <a:gd name="connsiteX15" fmla="*/ 428555 w 2202110"/>
                <a:gd name="connsiteY15" fmla="*/ 503658 h 1463900"/>
                <a:gd name="connsiteX16" fmla="*/ 824160 w 2202110"/>
                <a:gd name="connsiteY16" fmla="*/ 287123 h 1463900"/>
                <a:gd name="connsiteX17" fmla="*/ 847655 w 2202110"/>
                <a:gd name="connsiteY17" fmla="*/ 277598 h 1463900"/>
                <a:gd name="connsiteX18" fmla="*/ 853370 w 2202110"/>
                <a:gd name="connsiteY18" fmla="*/ 269978 h 1463900"/>
                <a:gd name="connsiteX19" fmla="*/ 702876 w 2202110"/>
                <a:gd name="connsiteY19" fmla="*/ 242038 h 1463900"/>
                <a:gd name="connsiteX20" fmla="*/ 358705 w 2202110"/>
                <a:gd name="connsiteY20" fmla="*/ 269343 h 1463900"/>
                <a:gd name="connsiteX21" fmla="*/ 156776 w 2202110"/>
                <a:gd name="connsiteY21" fmla="*/ 286488 h 1463900"/>
                <a:gd name="connsiteX22" fmla="*/ 47555 w 2202110"/>
                <a:gd name="connsiteY22" fmla="*/ 269978 h 1463900"/>
                <a:gd name="connsiteX23" fmla="*/ 23426 w 2202110"/>
                <a:gd name="connsiteY23" fmla="*/ 174093 h 1463900"/>
                <a:gd name="connsiteX24" fmla="*/ 163760 w 2202110"/>
                <a:gd name="connsiteY24" fmla="*/ 96623 h 1463900"/>
                <a:gd name="connsiteX25" fmla="*/ 666045 w 2202110"/>
                <a:gd name="connsiteY25" fmla="*/ 1373 h 1463900"/>
                <a:gd name="connsiteX26" fmla="*/ 1097211 w 2202110"/>
                <a:gd name="connsiteY26" fmla="*/ 44553 h 1463900"/>
                <a:gd name="connsiteX27" fmla="*/ 1329620 w 2202110"/>
                <a:gd name="connsiteY27" fmla="*/ 104878 h 1463900"/>
                <a:gd name="connsiteX28" fmla="*/ 1528376 w 2202110"/>
                <a:gd name="connsiteY28" fmla="*/ 279503 h 1463900"/>
                <a:gd name="connsiteX29" fmla="*/ 1802061 w 2202110"/>
                <a:gd name="connsiteY29" fmla="*/ 610973 h 1463900"/>
                <a:gd name="connsiteX30" fmla="*/ 1847145 w 2202110"/>
                <a:gd name="connsiteY30" fmla="*/ 670663 h 1463900"/>
                <a:gd name="connsiteX31" fmla="*/ 1991290 w 2202110"/>
                <a:gd name="connsiteY31" fmla="*/ 755118 h 1463900"/>
                <a:gd name="connsiteX32" fmla="*/ 2192586 w 2202110"/>
                <a:gd name="connsiteY32" fmla="*/ 795758 h 1463900"/>
                <a:gd name="connsiteX33" fmla="*/ 2202111 w 2202110"/>
                <a:gd name="connsiteY33" fmla="*/ 802743 h 1463900"/>
                <a:gd name="connsiteX34" fmla="*/ 2040820 w 2202110"/>
                <a:gd name="connsiteY34" fmla="*/ 1423773 h 1463900"/>
                <a:gd name="connsiteX35" fmla="*/ 1661090 w 2202110"/>
                <a:gd name="connsiteY35" fmla="*/ 1387578 h 1463900"/>
                <a:gd name="connsiteX36" fmla="*/ 1388676 w 2202110"/>
                <a:gd name="connsiteY36" fmla="*/ 1266293 h 1463900"/>
                <a:gd name="connsiteX37" fmla="*/ 1081336 w 2202110"/>
                <a:gd name="connsiteY37" fmla="*/ 1011658 h 1463900"/>
                <a:gd name="connsiteX38" fmla="*/ 1038790 w 2202110"/>
                <a:gd name="connsiteY38" fmla="*/ 1005943 h 1463900"/>
                <a:gd name="connsiteX39" fmla="*/ 723195 w 2202110"/>
                <a:gd name="connsiteY39" fmla="*/ 1199618 h 1463900"/>
                <a:gd name="connsiteX40" fmla="*/ 551110 w 2202110"/>
                <a:gd name="connsiteY40" fmla="*/ 1275818 h 1463900"/>
                <a:gd name="connsiteX41" fmla="*/ 516185 w 2202110"/>
                <a:gd name="connsiteY41" fmla="*/ 1278358 h 1463900"/>
                <a:gd name="connsiteX42" fmla="*/ 469195 w 2202110"/>
                <a:gd name="connsiteY42" fmla="*/ 1211683 h 1463900"/>
                <a:gd name="connsiteX0" fmla="*/ 469195 w 2202110"/>
                <a:gd name="connsiteY0" fmla="*/ 1211683 h 1432963"/>
                <a:gd name="connsiteX1" fmla="*/ 526345 w 2202110"/>
                <a:gd name="connsiteY1" fmla="*/ 1115798 h 1432963"/>
                <a:gd name="connsiteX2" fmla="*/ 412045 w 2202110"/>
                <a:gd name="connsiteY2" fmla="*/ 1182473 h 1432963"/>
                <a:gd name="connsiteX3" fmla="*/ 309810 w 2202110"/>
                <a:gd name="connsiteY3" fmla="*/ 1212318 h 1432963"/>
                <a:gd name="connsiteX4" fmla="*/ 246310 w 2202110"/>
                <a:gd name="connsiteY4" fmla="*/ 1184378 h 1432963"/>
                <a:gd name="connsiteX5" fmla="*/ 253295 w 2202110"/>
                <a:gd name="connsiteY5" fmla="*/ 1112623 h 1432963"/>
                <a:gd name="connsiteX6" fmla="*/ 363785 w 2202110"/>
                <a:gd name="connsiteY6" fmla="*/ 991973 h 1432963"/>
                <a:gd name="connsiteX7" fmla="*/ 820985 w 2202110"/>
                <a:gd name="connsiteY7" fmla="*/ 582398 h 1432963"/>
                <a:gd name="connsiteX8" fmla="*/ 838765 w 2202110"/>
                <a:gd name="connsiteY8" fmla="*/ 563983 h 1432963"/>
                <a:gd name="connsiteX9" fmla="*/ 629851 w 2202110"/>
                <a:gd name="connsiteY9" fmla="*/ 663678 h 1432963"/>
                <a:gd name="connsiteX10" fmla="*/ 274885 w 2202110"/>
                <a:gd name="connsiteY10" fmla="*/ 924028 h 1432963"/>
                <a:gd name="connsiteX11" fmla="*/ 153601 w 2202110"/>
                <a:gd name="connsiteY11" fmla="*/ 975463 h 1432963"/>
                <a:gd name="connsiteX12" fmla="*/ 58985 w 2202110"/>
                <a:gd name="connsiteY12" fmla="*/ 937998 h 1432963"/>
                <a:gd name="connsiteX13" fmla="*/ 57715 w 2202110"/>
                <a:gd name="connsiteY13" fmla="*/ 819253 h 1432963"/>
                <a:gd name="connsiteX14" fmla="*/ 92005 w 2202110"/>
                <a:gd name="connsiteY14" fmla="*/ 781788 h 1432963"/>
                <a:gd name="connsiteX15" fmla="*/ 428555 w 2202110"/>
                <a:gd name="connsiteY15" fmla="*/ 503658 h 1432963"/>
                <a:gd name="connsiteX16" fmla="*/ 824160 w 2202110"/>
                <a:gd name="connsiteY16" fmla="*/ 287123 h 1432963"/>
                <a:gd name="connsiteX17" fmla="*/ 847655 w 2202110"/>
                <a:gd name="connsiteY17" fmla="*/ 277598 h 1432963"/>
                <a:gd name="connsiteX18" fmla="*/ 853370 w 2202110"/>
                <a:gd name="connsiteY18" fmla="*/ 269978 h 1432963"/>
                <a:gd name="connsiteX19" fmla="*/ 702876 w 2202110"/>
                <a:gd name="connsiteY19" fmla="*/ 242038 h 1432963"/>
                <a:gd name="connsiteX20" fmla="*/ 358705 w 2202110"/>
                <a:gd name="connsiteY20" fmla="*/ 269343 h 1432963"/>
                <a:gd name="connsiteX21" fmla="*/ 156776 w 2202110"/>
                <a:gd name="connsiteY21" fmla="*/ 286488 h 1432963"/>
                <a:gd name="connsiteX22" fmla="*/ 47555 w 2202110"/>
                <a:gd name="connsiteY22" fmla="*/ 269978 h 1432963"/>
                <a:gd name="connsiteX23" fmla="*/ 23426 w 2202110"/>
                <a:gd name="connsiteY23" fmla="*/ 174093 h 1432963"/>
                <a:gd name="connsiteX24" fmla="*/ 163760 w 2202110"/>
                <a:gd name="connsiteY24" fmla="*/ 96623 h 1432963"/>
                <a:gd name="connsiteX25" fmla="*/ 666045 w 2202110"/>
                <a:gd name="connsiteY25" fmla="*/ 1373 h 1432963"/>
                <a:gd name="connsiteX26" fmla="*/ 1097211 w 2202110"/>
                <a:gd name="connsiteY26" fmla="*/ 44553 h 1432963"/>
                <a:gd name="connsiteX27" fmla="*/ 1329620 w 2202110"/>
                <a:gd name="connsiteY27" fmla="*/ 104878 h 1432963"/>
                <a:gd name="connsiteX28" fmla="*/ 1528376 w 2202110"/>
                <a:gd name="connsiteY28" fmla="*/ 279503 h 1432963"/>
                <a:gd name="connsiteX29" fmla="*/ 1802061 w 2202110"/>
                <a:gd name="connsiteY29" fmla="*/ 610973 h 1432963"/>
                <a:gd name="connsiteX30" fmla="*/ 1847145 w 2202110"/>
                <a:gd name="connsiteY30" fmla="*/ 670663 h 1432963"/>
                <a:gd name="connsiteX31" fmla="*/ 1991290 w 2202110"/>
                <a:gd name="connsiteY31" fmla="*/ 755118 h 1432963"/>
                <a:gd name="connsiteX32" fmla="*/ 2192586 w 2202110"/>
                <a:gd name="connsiteY32" fmla="*/ 795758 h 1432963"/>
                <a:gd name="connsiteX33" fmla="*/ 2202111 w 2202110"/>
                <a:gd name="connsiteY33" fmla="*/ 802743 h 1432963"/>
                <a:gd name="connsiteX34" fmla="*/ 2040820 w 2202110"/>
                <a:gd name="connsiteY34" fmla="*/ 1423773 h 1432963"/>
                <a:gd name="connsiteX35" fmla="*/ 1661090 w 2202110"/>
                <a:gd name="connsiteY35" fmla="*/ 1387578 h 1432963"/>
                <a:gd name="connsiteX36" fmla="*/ 1388676 w 2202110"/>
                <a:gd name="connsiteY36" fmla="*/ 1266293 h 1432963"/>
                <a:gd name="connsiteX37" fmla="*/ 1081336 w 2202110"/>
                <a:gd name="connsiteY37" fmla="*/ 1011658 h 1432963"/>
                <a:gd name="connsiteX38" fmla="*/ 1038790 w 2202110"/>
                <a:gd name="connsiteY38" fmla="*/ 1005943 h 1432963"/>
                <a:gd name="connsiteX39" fmla="*/ 723195 w 2202110"/>
                <a:gd name="connsiteY39" fmla="*/ 1199618 h 1432963"/>
                <a:gd name="connsiteX40" fmla="*/ 551110 w 2202110"/>
                <a:gd name="connsiteY40" fmla="*/ 1275818 h 1432963"/>
                <a:gd name="connsiteX41" fmla="*/ 516185 w 2202110"/>
                <a:gd name="connsiteY41" fmla="*/ 1278358 h 1432963"/>
                <a:gd name="connsiteX42" fmla="*/ 469195 w 2202110"/>
                <a:gd name="connsiteY42" fmla="*/ 1211683 h 1432963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838765 w 2202110"/>
                <a:gd name="connsiteY8" fmla="*/ 563983 h 1423797"/>
                <a:gd name="connsiteX9" fmla="*/ 629851 w 2202110"/>
                <a:gd name="connsiteY9" fmla="*/ 663678 h 1423797"/>
                <a:gd name="connsiteX10" fmla="*/ 274885 w 2202110"/>
                <a:gd name="connsiteY10" fmla="*/ 924028 h 1423797"/>
                <a:gd name="connsiteX11" fmla="*/ 153601 w 2202110"/>
                <a:gd name="connsiteY11" fmla="*/ 975463 h 1423797"/>
                <a:gd name="connsiteX12" fmla="*/ 58985 w 2202110"/>
                <a:gd name="connsiteY12" fmla="*/ 937998 h 1423797"/>
                <a:gd name="connsiteX13" fmla="*/ 57715 w 2202110"/>
                <a:gd name="connsiteY13" fmla="*/ 819253 h 1423797"/>
                <a:gd name="connsiteX14" fmla="*/ 92005 w 2202110"/>
                <a:gd name="connsiteY14" fmla="*/ 781788 h 1423797"/>
                <a:gd name="connsiteX15" fmla="*/ 428555 w 2202110"/>
                <a:gd name="connsiteY15" fmla="*/ 503658 h 1423797"/>
                <a:gd name="connsiteX16" fmla="*/ 824160 w 2202110"/>
                <a:gd name="connsiteY16" fmla="*/ 287123 h 1423797"/>
                <a:gd name="connsiteX17" fmla="*/ 847655 w 2202110"/>
                <a:gd name="connsiteY17" fmla="*/ 277598 h 1423797"/>
                <a:gd name="connsiteX18" fmla="*/ 853370 w 2202110"/>
                <a:gd name="connsiteY18" fmla="*/ 269978 h 1423797"/>
                <a:gd name="connsiteX19" fmla="*/ 702876 w 2202110"/>
                <a:gd name="connsiteY19" fmla="*/ 242038 h 1423797"/>
                <a:gd name="connsiteX20" fmla="*/ 358705 w 2202110"/>
                <a:gd name="connsiteY20" fmla="*/ 269343 h 1423797"/>
                <a:gd name="connsiteX21" fmla="*/ 156776 w 2202110"/>
                <a:gd name="connsiteY21" fmla="*/ 286488 h 1423797"/>
                <a:gd name="connsiteX22" fmla="*/ 47555 w 2202110"/>
                <a:gd name="connsiteY22" fmla="*/ 269978 h 1423797"/>
                <a:gd name="connsiteX23" fmla="*/ 23426 w 2202110"/>
                <a:gd name="connsiteY23" fmla="*/ 174093 h 1423797"/>
                <a:gd name="connsiteX24" fmla="*/ 163760 w 2202110"/>
                <a:gd name="connsiteY24" fmla="*/ 96623 h 1423797"/>
                <a:gd name="connsiteX25" fmla="*/ 666045 w 2202110"/>
                <a:gd name="connsiteY25" fmla="*/ 1373 h 1423797"/>
                <a:gd name="connsiteX26" fmla="*/ 1097211 w 2202110"/>
                <a:gd name="connsiteY26" fmla="*/ 44553 h 1423797"/>
                <a:gd name="connsiteX27" fmla="*/ 1329620 w 2202110"/>
                <a:gd name="connsiteY27" fmla="*/ 104878 h 1423797"/>
                <a:gd name="connsiteX28" fmla="*/ 1528376 w 2202110"/>
                <a:gd name="connsiteY28" fmla="*/ 279503 h 1423797"/>
                <a:gd name="connsiteX29" fmla="*/ 1802061 w 2202110"/>
                <a:gd name="connsiteY29" fmla="*/ 610973 h 1423797"/>
                <a:gd name="connsiteX30" fmla="*/ 1847145 w 2202110"/>
                <a:gd name="connsiteY30" fmla="*/ 670663 h 1423797"/>
                <a:gd name="connsiteX31" fmla="*/ 1991290 w 2202110"/>
                <a:gd name="connsiteY31" fmla="*/ 755118 h 1423797"/>
                <a:gd name="connsiteX32" fmla="*/ 2192586 w 2202110"/>
                <a:gd name="connsiteY32" fmla="*/ 795758 h 1423797"/>
                <a:gd name="connsiteX33" fmla="*/ 2202111 w 2202110"/>
                <a:gd name="connsiteY33" fmla="*/ 802743 h 1423797"/>
                <a:gd name="connsiteX34" fmla="*/ 2040820 w 2202110"/>
                <a:gd name="connsiteY34" fmla="*/ 1423773 h 1423797"/>
                <a:gd name="connsiteX35" fmla="*/ 1661090 w 2202110"/>
                <a:gd name="connsiteY35" fmla="*/ 1387578 h 1423797"/>
                <a:gd name="connsiteX36" fmla="*/ 1388676 w 2202110"/>
                <a:gd name="connsiteY36" fmla="*/ 1266293 h 1423797"/>
                <a:gd name="connsiteX37" fmla="*/ 1081336 w 2202110"/>
                <a:gd name="connsiteY37" fmla="*/ 1011658 h 1423797"/>
                <a:gd name="connsiteX38" fmla="*/ 1038790 w 2202110"/>
                <a:gd name="connsiteY38" fmla="*/ 1005943 h 1423797"/>
                <a:gd name="connsiteX39" fmla="*/ 723195 w 2202110"/>
                <a:gd name="connsiteY39" fmla="*/ 1199618 h 1423797"/>
                <a:gd name="connsiteX40" fmla="*/ 551110 w 2202110"/>
                <a:gd name="connsiteY40" fmla="*/ 1275818 h 1423797"/>
                <a:gd name="connsiteX41" fmla="*/ 516185 w 2202110"/>
                <a:gd name="connsiteY41" fmla="*/ 1278358 h 1423797"/>
                <a:gd name="connsiteX42" fmla="*/ 469195 w 2202110"/>
                <a:gd name="connsiteY42" fmla="*/ 1211683 h 1423797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838765 w 2202110"/>
                <a:gd name="connsiteY8" fmla="*/ 563983 h 1423797"/>
                <a:gd name="connsiteX9" fmla="*/ 629851 w 2202110"/>
                <a:gd name="connsiteY9" fmla="*/ 663678 h 1423797"/>
                <a:gd name="connsiteX10" fmla="*/ 274885 w 2202110"/>
                <a:gd name="connsiteY10" fmla="*/ 924028 h 1423797"/>
                <a:gd name="connsiteX11" fmla="*/ 153601 w 2202110"/>
                <a:gd name="connsiteY11" fmla="*/ 975463 h 1423797"/>
                <a:gd name="connsiteX12" fmla="*/ 58985 w 2202110"/>
                <a:gd name="connsiteY12" fmla="*/ 937998 h 1423797"/>
                <a:gd name="connsiteX13" fmla="*/ 57715 w 2202110"/>
                <a:gd name="connsiteY13" fmla="*/ 819253 h 1423797"/>
                <a:gd name="connsiteX14" fmla="*/ 92005 w 2202110"/>
                <a:gd name="connsiteY14" fmla="*/ 781788 h 1423797"/>
                <a:gd name="connsiteX15" fmla="*/ 428555 w 2202110"/>
                <a:gd name="connsiteY15" fmla="*/ 503658 h 1423797"/>
                <a:gd name="connsiteX16" fmla="*/ 824160 w 2202110"/>
                <a:gd name="connsiteY16" fmla="*/ 287123 h 1423797"/>
                <a:gd name="connsiteX17" fmla="*/ 847655 w 2202110"/>
                <a:gd name="connsiteY17" fmla="*/ 277598 h 1423797"/>
                <a:gd name="connsiteX18" fmla="*/ 853370 w 2202110"/>
                <a:gd name="connsiteY18" fmla="*/ 269978 h 1423797"/>
                <a:gd name="connsiteX19" fmla="*/ 702876 w 2202110"/>
                <a:gd name="connsiteY19" fmla="*/ 242038 h 1423797"/>
                <a:gd name="connsiteX20" fmla="*/ 358705 w 2202110"/>
                <a:gd name="connsiteY20" fmla="*/ 269343 h 1423797"/>
                <a:gd name="connsiteX21" fmla="*/ 156776 w 2202110"/>
                <a:gd name="connsiteY21" fmla="*/ 286488 h 1423797"/>
                <a:gd name="connsiteX22" fmla="*/ 47555 w 2202110"/>
                <a:gd name="connsiteY22" fmla="*/ 269978 h 1423797"/>
                <a:gd name="connsiteX23" fmla="*/ 23426 w 2202110"/>
                <a:gd name="connsiteY23" fmla="*/ 174093 h 1423797"/>
                <a:gd name="connsiteX24" fmla="*/ 163760 w 2202110"/>
                <a:gd name="connsiteY24" fmla="*/ 96623 h 1423797"/>
                <a:gd name="connsiteX25" fmla="*/ 666045 w 2202110"/>
                <a:gd name="connsiteY25" fmla="*/ 1373 h 1423797"/>
                <a:gd name="connsiteX26" fmla="*/ 1097211 w 2202110"/>
                <a:gd name="connsiteY26" fmla="*/ 44553 h 1423797"/>
                <a:gd name="connsiteX27" fmla="*/ 1329620 w 2202110"/>
                <a:gd name="connsiteY27" fmla="*/ 104878 h 1423797"/>
                <a:gd name="connsiteX28" fmla="*/ 1528376 w 2202110"/>
                <a:gd name="connsiteY28" fmla="*/ 279503 h 1423797"/>
                <a:gd name="connsiteX29" fmla="*/ 1847145 w 2202110"/>
                <a:gd name="connsiteY29" fmla="*/ 670663 h 1423797"/>
                <a:gd name="connsiteX30" fmla="*/ 1991290 w 2202110"/>
                <a:gd name="connsiteY30" fmla="*/ 755118 h 1423797"/>
                <a:gd name="connsiteX31" fmla="*/ 2192586 w 2202110"/>
                <a:gd name="connsiteY31" fmla="*/ 795758 h 1423797"/>
                <a:gd name="connsiteX32" fmla="*/ 2202111 w 2202110"/>
                <a:gd name="connsiteY32" fmla="*/ 802743 h 1423797"/>
                <a:gd name="connsiteX33" fmla="*/ 2040820 w 2202110"/>
                <a:gd name="connsiteY33" fmla="*/ 1423773 h 1423797"/>
                <a:gd name="connsiteX34" fmla="*/ 1661090 w 2202110"/>
                <a:gd name="connsiteY34" fmla="*/ 1387578 h 1423797"/>
                <a:gd name="connsiteX35" fmla="*/ 1388676 w 2202110"/>
                <a:gd name="connsiteY35" fmla="*/ 1266293 h 1423797"/>
                <a:gd name="connsiteX36" fmla="*/ 1081336 w 2202110"/>
                <a:gd name="connsiteY36" fmla="*/ 1011658 h 1423797"/>
                <a:gd name="connsiteX37" fmla="*/ 1038790 w 2202110"/>
                <a:gd name="connsiteY37" fmla="*/ 1005943 h 1423797"/>
                <a:gd name="connsiteX38" fmla="*/ 723195 w 2202110"/>
                <a:gd name="connsiteY38" fmla="*/ 1199618 h 1423797"/>
                <a:gd name="connsiteX39" fmla="*/ 551110 w 2202110"/>
                <a:gd name="connsiteY39" fmla="*/ 1275818 h 1423797"/>
                <a:gd name="connsiteX40" fmla="*/ 516185 w 2202110"/>
                <a:gd name="connsiteY40" fmla="*/ 1278358 h 1423797"/>
                <a:gd name="connsiteX41" fmla="*/ 469195 w 2202110"/>
                <a:gd name="connsiteY41" fmla="*/ 1211683 h 1423797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838765 w 2202110"/>
                <a:gd name="connsiteY8" fmla="*/ 563983 h 1423797"/>
                <a:gd name="connsiteX9" fmla="*/ 629851 w 2202110"/>
                <a:gd name="connsiteY9" fmla="*/ 663678 h 1423797"/>
                <a:gd name="connsiteX10" fmla="*/ 274885 w 2202110"/>
                <a:gd name="connsiteY10" fmla="*/ 924028 h 1423797"/>
                <a:gd name="connsiteX11" fmla="*/ 153601 w 2202110"/>
                <a:gd name="connsiteY11" fmla="*/ 975463 h 1423797"/>
                <a:gd name="connsiteX12" fmla="*/ 58985 w 2202110"/>
                <a:gd name="connsiteY12" fmla="*/ 937998 h 1423797"/>
                <a:gd name="connsiteX13" fmla="*/ 57715 w 2202110"/>
                <a:gd name="connsiteY13" fmla="*/ 819253 h 1423797"/>
                <a:gd name="connsiteX14" fmla="*/ 92005 w 2202110"/>
                <a:gd name="connsiteY14" fmla="*/ 781788 h 1423797"/>
                <a:gd name="connsiteX15" fmla="*/ 428555 w 2202110"/>
                <a:gd name="connsiteY15" fmla="*/ 503658 h 1423797"/>
                <a:gd name="connsiteX16" fmla="*/ 824160 w 2202110"/>
                <a:gd name="connsiteY16" fmla="*/ 287123 h 1423797"/>
                <a:gd name="connsiteX17" fmla="*/ 847655 w 2202110"/>
                <a:gd name="connsiteY17" fmla="*/ 277598 h 1423797"/>
                <a:gd name="connsiteX18" fmla="*/ 853370 w 2202110"/>
                <a:gd name="connsiteY18" fmla="*/ 269978 h 1423797"/>
                <a:gd name="connsiteX19" fmla="*/ 702876 w 2202110"/>
                <a:gd name="connsiteY19" fmla="*/ 242038 h 1423797"/>
                <a:gd name="connsiteX20" fmla="*/ 358705 w 2202110"/>
                <a:gd name="connsiteY20" fmla="*/ 269343 h 1423797"/>
                <a:gd name="connsiteX21" fmla="*/ 156776 w 2202110"/>
                <a:gd name="connsiteY21" fmla="*/ 286488 h 1423797"/>
                <a:gd name="connsiteX22" fmla="*/ 47555 w 2202110"/>
                <a:gd name="connsiteY22" fmla="*/ 269978 h 1423797"/>
                <a:gd name="connsiteX23" fmla="*/ 23426 w 2202110"/>
                <a:gd name="connsiteY23" fmla="*/ 174093 h 1423797"/>
                <a:gd name="connsiteX24" fmla="*/ 163760 w 2202110"/>
                <a:gd name="connsiteY24" fmla="*/ 96623 h 1423797"/>
                <a:gd name="connsiteX25" fmla="*/ 666045 w 2202110"/>
                <a:gd name="connsiteY25" fmla="*/ 1373 h 1423797"/>
                <a:gd name="connsiteX26" fmla="*/ 1097211 w 2202110"/>
                <a:gd name="connsiteY26" fmla="*/ 44553 h 1423797"/>
                <a:gd name="connsiteX27" fmla="*/ 1329620 w 2202110"/>
                <a:gd name="connsiteY27" fmla="*/ 104878 h 1423797"/>
                <a:gd name="connsiteX28" fmla="*/ 1847145 w 2202110"/>
                <a:gd name="connsiteY28" fmla="*/ 670663 h 1423797"/>
                <a:gd name="connsiteX29" fmla="*/ 1991290 w 2202110"/>
                <a:gd name="connsiteY29" fmla="*/ 755118 h 1423797"/>
                <a:gd name="connsiteX30" fmla="*/ 2192586 w 2202110"/>
                <a:gd name="connsiteY30" fmla="*/ 795758 h 1423797"/>
                <a:gd name="connsiteX31" fmla="*/ 2202111 w 2202110"/>
                <a:gd name="connsiteY31" fmla="*/ 802743 h 1423797"/>
                <a:gd name="connsiteX32" fmla="*/ 2040820 w 2202110"/>
                <a:gd name="connsiteY32" fmla="*/ 1423773 h 1423797"/>
                <a:gd name="connsiteX33" fmla="*/ 1661090 w 2202110"/>
                <a:gd name="connsiteY33" fmla="*/ 1387578 h 1423797"/>
                <a:gd name="connsiteX34" fmla="*/ 1388676 w 2202110"/>
                <a:gd name="connsiteY34" fmla="*/ 1266293 h 1423797"/>
                <a:gd name="connsiteX35" fmla="*/ 1081336 w 2202110"/>
                <a:gd name="connsiteY35" fmla="*/ 1011658 h 1423797"/>
                <a:gd name="connsiteX36" fmla="*/ 1038790 w 2202110"/>
                <a:gd name="connsiteY36" fmla="*/ 1005943 h 1423797"/>
                <a:gd name="connsiteX37" fmla="*/ 723195 w 2202110"/>
                <a:gd name="connsiteY37" fmla="*/ 1199618 h 1423797"/>
                <a:gd name="connsiteX38" fmla="*/ 551110 w 2202110"/>
                <a:gd name="connsiteY38" fmla="*/ 1275818 h 1423797"/>
                <a:gd name="connsiteX39" fmla="*/ 516185 w 2202110"/>
                <a:gd name="connsiteY39" fmla="*/ 1278358 h 1423797"/>
                <a:gd name="connsiteX40" fmla="*/ 469195 w 2202110"/>
                <a:gd name="connsiteY40" fmla="*/ 1211683 h 1423797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838765 w 2202110"/>
                <a:gd name="connsiteY8" fmla="*/ 563983 h 1423797"/>
                <a:gd name="connsiteX9" fmla="*/ 629851 w 2202110"/>
                <a:gd name="connsiteY9" fmla="*/ 663678 h 1423797"/>
                <a:gd name="connsiteX10" fmla="*/ 274885 w 2202110"/>
                <a:gd name="connsiteY10" fmla="*/ 924028 h 1423797"/>
                <a:gd name="connsiteX11" fmla="*/ 153601 w 2202110"/>
                <a:gd name="connsiteY11" fmla="*/ 975463 h 1423797"/>
                <a:gd name="connsiteX12" fmla="*/ 58985 w 2202110"/>
                <a:gd name="connsiteY12" fmla="*/ 937998 h 1423797"/>
                <a:gd name="connsiteX13" fmla="*/ 57715 w 2202110"/>
                <a:gd name="connsiteY13" fmla="*/ 819253 h 1423797"/>
                <a:gd name="connsiteX14" fmla="*/ 92005 w 2202110"/>
                <a:gd name="connsiteY14" fmla="*/ 781788 h 1423797"/>
                <a:gd name="connsiteX15" fmla="*/ 428555 w 2202110"/>
                <a:gd name="connsiteY15" fmla="*/ 503658 h 1423797"/>
                <a:gd name="connsiteX16" fmla="*/ 824160 w 2202110"/>
                <a:gd name="connsiteY16" fmla="*/ 287123 h 1423797"/>
                <a:gd name="connsiteX17" fmla="*/ 847655 w 2202110"/>
                <a:gd name="connsiteY17" fmla="*/ 277598 h 1423797"/>
                <a:gd name="connsiteX18" fmla="*/ 853370 w 2202110"/>
                <a:gd name="connsiteY18" fmla="*/ 269978 h 1423797"/>
                <a:gd name="connsiteX19" fmla="*/ 702876 w 2202110"/>
                <a:gd name="connsiteY19" fmla="*/ 242038 h 1423797"/>
                <a:gd name="connsiteX20" fmla="*/ 358705 w 2202110"/>
                <a:gd name="connsiteY20" fmla="*/ 269343 h 1423797"/>
                <a:gd name="connsiteX21" fmla="*/ 156776 w 2202110"/>
                <a:gd name="connsiteY21" fmla="*/ 286488 h 1423797"/>
                <a:gd name="connsiteX22" fmla="*/ 47555 w 2202110"/>
                <a:gd name="connsiteY22" fmla="*/ 269978 h 1423797"/>
                <a:gd name="connsiteX23" fmla="*/ 23426 w 2202110"/>
                <a:gd name="connsiteY23" fmla="*/ 174093 h 1423797"/>
                <a:gd name="connsiteX24" fmla="*/ 163760 w 2202110"/>
                <a:gd name="connsiteY24" fmla="*/ 96623 h 1423797"/>
                <a:gd name="connsiteX25" fmla="*/ 666045 w 2202110"/>
                <a:gd name="connsiteY25" fmla="*/ 1373 h 1423797"/>
                <a:gd name="connsiteX26" fmla="*/ 1097211 w 2202110"/>
                <a:gd name="connsiteY26" fmla="*/ 44553 h 1423797"/>
                <a:gd name="connsiteX27" fmla="*/ 1329620 w 2202110"/>
                <a:gd name="connsiteY27" fmla="*/ 104878 h 1423797"/>
                <a:gd name="connsiteX28" fmla="*/ 1847145 w 2202110"/>
                <a:gd name="connsiteY28" fmla="*/ 670663 h 1423797"/>
                <a:gd name="connsiteX29" fmla="*/ 1991290 w 2202110"/>
                <a:gd name="connsiteY29" fmla="*/ 755118 h 1423797"/>
                <a:gd name="connsiteX30" fmla="*/ 2192586 w 2202110"/>
                <a:gd name="connsiteY30" fmla="*/ 795758 h 1423797"/>
                <a:gd name="connsiteX31" fmla="*/ 2202111 w 2202110"/>
                <a:gd name="connsiteY31" fmla="*/ 802743 h 1423797"/>
                <a:gd name="connsiteX32" fmla="*/ 2040820 w 2202110"/>
                <a:gd name="connsiteY32" fmla="*/ 1423773 h 1423797"/>
                <a:gd name="connsiteX33" fmla="*/ 1661090 w 2202110"/>
                <a:gd name="connsiteY33" fmla="*/ 1387578 h 1423797"/>
                <a:gd name="connsiteX34" fmla="*/ 1388676 w 2202110"/>
                <a:gd name="connsiteY34" fmla="*/ 1266293 h 1423797"/>
                <a:gd name="connsiteX35" fmla="*/ 1081336 w 2202110"/>
                <a:gd name="connsiteY35" fmla="*/ 1011658 h 1423797"/>
                <a:gd name="connsiteX36" fmla="*/ 1038790 w 2202110"/>
                <a:gd name="connsiteY36" fmla="*/ 1005943 h 1423797"/>
                <a:gd name="connsiteX37" fmla="*/ 723195 w 2202110"/>
                <a:gd name="connsiteY37" fmla="*/ 1199618 h 1423797"/>
                <a:gd name="connsiteX38" fmla="*/ 551110 w 2202110"/>
                <a:gd name="connsiteY38" fmla="*/ 1275818 h 1423797"/>
                <a:gd name="connsiteX39" fmla="*/ 516185 w 2202110"/>
                <a:gd name="connsiteY39" fmla="*/ 1278358 h 1423797"/>
                <a:gd name="connsiteX40" fmla="*/ 469195 w 2202110"/>
                <a:gd name="connsiteY40" fmla="*/ 1211683 h 1423797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838765 w 2202110"/>
                <a:gd name="connsiteY8" fmla="*/ 563983 h 1423797"/>
                <a:gd name="connsiteX9" fmla="*/ 629851 w 2202110"/>
                <a:gd name="connsiteY9" fmla="*/ 663678 h 1423797"/>
                <a:gd name="connsiteX10" fmla="*/ 274885 w 2202110"/>
                <a:gd name="connsiteY10" fmla="*/ 924028 h 1423797"/>
                <a:gd name="connsiteX11" fmla="*/ 153601 w 2202110"/>
                <a:gd name="connsiteY11" fmla="*/ 975463 h 1423797"/>
                <a:gd name="connsiteX12" fmla="*/ 58985 w 2202110"/>
                <a:gd name="connsiteY12" fmla="*/ 937998 h 1423797"/>
                <a:gd name="connsiteX13" fmla="*/ 57715 w 2202110"/>
                <a:gd name="connsiteY13" fmla="*/ 819253 h 1423797"/>
                <a:gd name="connsiteX14" fmla="*/ 92005 w 2202110"/>
                <a:gd name="connsiteY14" fmla="*/ 781788 h 1423797"/>
                <a:gd name="connsiteX15" fmla="*/ 428555 w 2202110"/>
                <a:gd name="connsiteY15" fmla="*/ 503658 h 1423797"/>
                <a:gd name="connsiteX16" fmla="*/ 824160 w 2202110"/>
                <a:gd name="connsiteY16" fmla="*/ 287123 h 1423797"/>
                <a:gd name="connsiteX17" fmla="*/ 847655 w 2202110"/>
                <a:gd name="connsiteY17" fmla="*/ 277598 h 1423797"/>
                <a:gd name="connsiteX18" fmla="*/ 853370 w 2202110"/>
                <a:gd name="connsiteY18" fmla="*/ 269978 h 1423797"/>
                <a:gd name="connsiteX19" fmla="*/ 702876 w 2202110"/>
                <a:gd name="connsiteY19" fmla="*/ 242038 h 1423797"/>
                <a:gd name="connsiteX20" fmla="*/ 358705 w 2202110"/>
                <a:gd name="connsiteY20" fmla="*/ 269343 h 1423797"/>
                <a:gd name="connsiteX21" fmla="*/ 156776 w 2202110"/>
                <a:gd name="connsiteY21" fmla="*/ 286488 h 1423797"/>
                <a:gd name="connsiteX22" fmla="*/ 47555 w 2202110"/>
                <a:gd name="connsiteY22" fmla="*/ 269978 h 1423797"/>
                <a:gd name="connsiteX23" fmla="*/ 23426 w 2202110"/>
                <a:gd name="connsiteY23" fmla="*/ 174093 h 1423797"/>
                <a:gd name="connsiteX24" fmla="*/ 163760 w 2202110"/>
                <a:gd name="connsiteY24" fmla="*/ 96623 h 1423797"/>
                <a:gd name="connsiteX25" fmla="*/ 666045 w 2202110"/>
                <a:gd name="connsiteY25" fmla="*/ 1373 h 1423797"/>
                <a:gd name="connsiteX26" fmla="*/ 1097211 w 2202110"/>
                <a:gd name="connsiteY26" fmla="*/ 44553 h 1423797"/>
                <a:gd name="connsiteX27" fmla="*/ 1329620 w 2202110"/>
                <a:gd name="connsiteY27" fmla="*/ 104878 h 1423797"/>
                <a:gd name="connsiteX28" fmla="*/ 1847145 w 2202110"/>
                <a:gd name="connsiteY28" fmla="*/ 670663 h 1423797"/>
                <a:gd name="connsiteX29" fmla="*/ 1991290 w 2202110"/>
                <a:gd name="connsiteY29" fmla="*/ 755118 h 1423797"/>
                <a:gd name="connsiteX30" fmla="*/ 2192586 w 2202110"/>
                <a:gd name="connsiteY30" fmla="*/ 795758 h 1423797"/>
                <a:gd name="connsiteX31" fmla="*/ 2202111 w 2202110"/>
                <a:gd name="connsiteY31" fmla="*/ 802743 h 1423797"/>
                <a:gd name="connsiteX32" fmla="*/ 2040820 w 2202110"/>
                <a:gd name="connsiteY32" fmla="*/ 1423773 h 1423797"/>
                <a:gd name="connsiteX33" fmla="*/ 1661090 w 2202110"/>
                <a:gd name="connsiteY33" fmla="*/ 1387578 h 1423797"/>
                <a:gd name="connsiteX34" fmla="*/ 1388676 w 2202110"/>
                <a:gd name="connsiteY34" fmla="*/ 1266293 h 1423797"/>
                <a:gd name="connsiteX35" fmla="*/ 1081336 w 2202110"/>
                <a:gd name="connsiteY35" fmla="*/ 1011658 h 1423797"/>
                <a:gd name="connsiteX36" fmla="*/ 723195 w 2202110"/>
                <a:gd name="connsiteY36" fmla="*/ 1199618 h 1423797"/>
                <a:gd name="connsiteX37" fmla="*/ 551110 w 2202110"/>
                <a:gd name="connsiteY37" fmla="*/ 1275818 h 1423797"/>
                <a:gd name="connsiteX38" fmla="*/ 516185 w 2202110"/>
                <a:gd name="connsiteY38" fmla="*/ 1278358 h 1423797"/>
                <a:gd name="connsiteX39" fmla="*/ 469195 w 2202110"/>
                <a:gd name="connsiteY39" fmla="*/ 1211683 h 1423797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838765 w 2202110"/>
                <a:gd name="connsiteY8" fmla="*/ 563983 h 1423797"/>
                <a:gd name="connsiteX9" fmla="*/ 629851 w 2202110"/>
                <a:gd name="connsiteY9" fmla="*/ 663678 h 1423797"/>
                <a:gd name="connsiteX10" fmla="*/ 274885 w 2202110"/>
                <a:gd name="connsiteY10" fmla="*/ 924028 h 1423797"/>
                <a:gd name="connsiteX11" fmla="*/ 153601 w 2202110"/>
                <a:gd name="connsiteY11" fmla="*/ 975463 h 1423797"/>
                <a:gd name="connsiteX12" fmla="*/ 58985 w 2202110"/>
                <a:gd name="connsiteY12" fmla="*/ 937998 h 1423797"/>
                <a:gd name="connsiteX13" fmla="*/ 57715 w 2202110"/>
                <a:gd name="connsiteY13" fmla="*/ 819253 h 1423797"/>
                <a:gd name="connsiteX14" fmla="*/ 92005 w 2202110"/>
                <a:gd name="connsiteY14" fmla="*/ 781788 h 1423797"/>
                <a:gd name="connsiteX15" fmla="*/ 428555 w 2202110"/>
                <a:gd name="connsiteY15" fmla="*/ 503658 h 1423797"/>
                <a:gd name="connsiteX16" fmla="*/ 824160 w 2202110"/>
                <a:gd name="connsiteY16" fmla="*/ 287123 h 1423797"/>
                <a:gd name="connsiteX17" fmla="*/ 847655 w 2202110"/>
                <a:gd name="connsiteY17" fmla="*/ 277598 h 1423797"/>
                <a:gd name="connsiteX18" fmla="*/ 853370 w 2202110"/>
                <a:gd name="connsiteY18" fmla="*/ 269978 h 1423797"/>
                <a:gd name="connsiteX19" fmla="*/ 702876 w 2202110"/>
                <a:gd name="connsiteY19" fmla="*/ 242038 h 1423797"/>
                <a:gd name="connsiteX20" fmla="*/ 358705 w 2202110"/>
                <a:gd name="connsiteY20" fmla="*/ 269343 h 1423797"/>
                <a:gd name="connsiteX21" fmla="*/ 156776 w 2202110"/>
                <a:gd name="connsiteY21" fmla="*/ 286488 h 1423797"/>
                <a:gd name="connsiteX22" fmla="*/ 47555 w 2202110"/>
                <a:gd name="connsiteY22" fmla="*/ 269978 h 1423797"/>
                <a:gd name="connsiteX23" fmla="*/ 23426 w 2202110"/>
                <a:gd name="connsiteY23" fmla="*/ 174093 h 1423797"/>
                <a:gd name="connsiteX24" fmla="*/ 163760 w 2202110"/>
                <a:gd name="connsiteY24" fmla="*/ 96623 h 1423797"/>
                <a:gd name="connsiteX25" fmla="*/ 666045 w 2202110"/>
                <a:gd name="connsiteY25" fmla="*/ 1373 h 1423797"/>
                <a:gd name="connsiteX26" fmla="*/ 1097211 w 2202110"/>
                <a:gd name="connsiteY26" fmla="*/ 44553 h 1423797"/>
                <a:gd name="connsiteX27" fmla="*/ 1329620 w 2202110"/>
                <a:gd name="connsiteY27" fmla="*/ 104878 h 1423797"/>
                <a:gd name="connsiteX28" fmla="*/ 1847145 w 2202110"/>
                <a:gd name="connsiteY28" fmla="*/ 670663 h 1423797"/>
                <a:gd name="connsiteX29" fmla="*/ 1991290 w 2202110"/>
                <a:gd name="connsiteY29" fmla="*/ 755118 h 1423797"/>
                <a:gd name="connsiteX30" fmla="*/ 2192586 w 2202110"/>
                <a:gd name="connsiteY30" fmla="*/ 795758 h 1423797"/>
                <a:gd name="connsiteX31" fmla="*/ 2202111 w 2202110"/>
                <a:gd name="connsiteY31" fmla="*/ 802743 h 1423797"/>
                <a:gd name="connsiteX32" fmla="*/ 2040820 w 2202110"/>
                <a:gd name="connsiteY32" fmla="*/ 1423773 h 1423797"/>
                <a:gd name="connsiteX33" fmla="*/ 1661090 w 2202110"/>
                <a:gd name="connsiteY33" fmla="*/ 1387578 h 1423797"/>
                <a:gd name="connsiteX34" fmla="*/ 1388676 w 2202110"/>
                <a:gd name="connsiteY34" fmla="*/ 1266293 h 1423797"/>
                <a:gd name="connsiteX35" fmla="*/ 1081336 w 2202110"/>
                <a:gd name="connsiteY35" fmla="*/ 1011658 h 1423797"/>
                <a:gd name="connsiteX36" fmla="*/ 723195 w 2202110"/>
                <a:gd name="connsiteY36" fmla="*/ 1199618 h 1423797"/>
                <a:gd name="connsiteX37" fmla="*/ 551110 w 2202110"/>
                <a:gd name="connsiteY37" fmla="*/ 1275818 h 1423797"/>
                <a:gd name="connsiteX38" fmla="*/ 516185 w 2202110"/>
                <a:gd name="connsiteY38" fmla="*/ 1278358 h 1423797"/>
                <a:gd name="connsiteX39" fmla="*/ 469195 w 2202110"/>
                <a:gd name="connsiteY39" fmla="*/ 1211683 h 1423797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838765 w 2202110"/>
                <a:gd name="connsiteY8" fmla="*/ 563983 h 1423797"/>
                <a:gd name="connsiteX9" fmla="*/ 629851 w 2202110"/>
                <a:gd name="connsiteY9" fmla="*/ 663678 h 1423797"/>
                <a:gd name="connsiteX10" fmla="*/ 274885 w 2202110"/>
                <a:gd name="connsiteY10" fmla="*/ 924028 h 1423797"/>
                <a:gd name="connsiteX11" fmla="*/ 153601 w 2202110"/>
                <a:gd name="connsiteY11" fmla="*/ 975463 h 1423797"/>
                <a:gd name="connsiteX12" fmla="*/ 58985 w 2202110"/>
                <a:gd name="connsiteY12" fmla="*/ 937998 h 1423797"/>
                <a:gd name="connsiteX13" fmla="*/ 57715 w 2202110"/>
                <a:gd name="connsiteY13" fmla="*/ 819253 h 1423797"/>
                <a:gd name="connsiteX14" fmla="*/ 92005 w 2202110"/>
                <a:gd name="connsiteY14" fmla="*/ 781788 h 1423797"/>
                <a:gd name="connsiteX15" fmla="*/ 428555 w 2202110"/>
                <a:gd name="connsiteY15" fmla="*/ 503658 h 1423797"/>
                <a:gd name="connsiteX16" fmla="*/ 824160 w 2202110"/>
                <a:gd name="connsiteY16" fmla="*/ 287123 h 1423797"/>
                <a:gd name="connsiteX17" fmla="*/ 847655 w 2202110"/>
                <a:gd name="connsiteY17" fmla="*/ 277598 h 1423797"/>
                <a:gd name="connsiteX18" fmla="*/ 853370 w 2202110"/>
                <a:gd name="connsiteY18" fmla="*/ 269978 h 1423797"/>
                <a:gd name="connsiteX19" fmla="*/ 702876 w 2202110"/>
                <a:gd name="connsiteY19" fmla="*/ 242038 h 1423797"/>
                <a:gd name="connsiteX20" fmla="*/ 358705 w 2202110"/>
                <a:gd name="connsiteY20" fmla="*/ 269343 h 1423797"/>
                <a:gd name="connsiteX21" fmla="*/ 156776 w 2202110"/>
                <a:gd name="connsiteY21" fmla="*/ 286488 h 1423797"/>
                <a:gd name="connsiteX22" fmla="*/ 47555 w 2202110"/>
                <a:gd name="connsiteY22" fmla="*/ 269978 h 1423797"/>
                <a:gd name="connsiteX23" fmla="*/ 23426 w 2202110"/>
                <a:gd name="connsiteY23" fmla="*/ 174093 h 1423797"/>
                <a:gd name="connsiteX24" fmla="*/ 163760 w 2202110"/>
                <a:gd name="connsiteY24" fmla="*/ 96623 h 1423797"/>
                <a:gd name="connsiteX25" fmla="*/ 666045 w 2202110"/>
                <a:gd name="connsiteY25" fmla="*/ 1373 h 1423797"/>
                <a:gd name="connsiteX26" fmla="*/ 1097211 w 2202110"/>
                <a:gd name="connsiteY26" fmla="*/ 44553 h 1423797"/>
                <a:gd name="connsiteX27" fmla="*/ 1329620 w 2202110"/>
                <a:gd name="connsiteY27" fmla="*/ 104878 h 1423797"/>
                <a:gd name="connsiteX28" fmla="*/ 1847145 w 2202110"/>
                <a:gd name="connsiteY28" fmla="*/ 670663 h 1423797"/>
                <a:gd name="connsiteX29" fmla="*/ 1991290 w 2202110"/>
                <a:gd name="connsiteY29" fmla="*/ 755118 h 1423797"/>
                <a:gd name="connsiteX30" fmla="*/ 2192586 w 2202110"/>
                <a:gd name="connsiteY30" fmla="*/ 795758 h 1423797"/>
                <a:gd name="connsiteX31" fmla="*/ 2202111 w 2202110"/>
                <a:gd name="connsiteY31" fmla="*/ 802743 h 1423797"/>
                <a:gd name="connsiteX32" fmla="*/ 2040820 w 2202110"/>
                <a:gd name="connsiteY32" fmla="*/ 1423773 h 1423797"/>
                <a:gd name="connsiteX33" fmla="*/ 1661090 w 2202110"/>
                <a:gd name="connsiteY33" fmla="*/ 1387578 h 1423797"/>
                <a:gd name="connsiteX34" fmla="*/ 1388676 w 2202110"/>
                <a:gd name="connsiteY34" fmla="*/ 1266293 h 1423797"/>
                <a:gd name="connsiteX35" fmla="*/ 1081336 w 2202110"/>
                <a:gd name="connsiteY35" fmla="*/ 1011658 h 1423797"/>
                <a:gd name="connsiteX36" fmla="*/ 723195 w 2202110"/>
                <a:gd name="connsiteY36" fmla="*/ 1199618 h 1423797"/>
                <a:gd name="connsiteX37" fmla="*/ 516185 w 2202110"/>
                <a:gd name="connsiteY37" fmla="*/ 1278358 h 1423797"/>
                <a:gd name="connsiteX38" fmla="*/ 469195 w 2202110"/>
                <a:gd name="connsiteY38" fmla="*/ 1211683 h 1423797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838765 w 2202110"/>
                <a:gd name="connsiteY8" fmla="*/ 563983 h 1423797"/>
                <a:gd name="connsiteX9" fmla="*/ 629851 w 2202110"/>
                <a:gd name="connsiteY9" fmla="*/ 663678 h 1423797"/>
                <a:gd name="connsiteX10" fmla="*/ 274885 w 2202110"/>
                <a:gd name="connsiteY10" fmla="*/ 924028 h 1423797"/>
                <a:gd name="connsiteX11" fmla="*/ 153601 w 2202110"/>
                <a:gd name="connsiteY11" fmla="*/ 975463 h 1423797"/>
                <a:gd name="connsiteX12" fmla="*/ 58985 w 2202110"/>
                <a:gd name="connsiteY12" fmla="*/ 937998 h 1423797"/>
                <a:gd name="connsiteX13" fmla="*/ 57715 w 2202110"/>
                <a:gd name="connsiteY13" fmla="*/ 819253 h 1423797"/>
                <a:gd name="connsiteX14" fmla="*/ 92005 w 2202110"/>
                <a:gd name="connsiteY14" fmla="*/ 781788 h 1423797"/>
                <a:gd name="connsiteX15" fmla="*/ 428555 w 2202110"/>
                <a:gd name="connsiteY15" fmla="*/ 503658 h 1423797"/>
                <a:gd name="connsiteX16" fmla="*/ 847655 w 2202110"/>
                <a:gd name="connsiteY16" fmla="*/ 277598 h 1423797"/>
                <a:gd name="connsiteX17" fmla="*/ 853370 w 2202110"/>
                <a:gd name="connsiteY17" fmla="*/ 269978 h 1423797"/>
                <a:gd name="connsiteX18" fmla="*/ 702876 w 2202110"/>
                <a:gd name="connsiteY18" fmla="*/ 242038 h 1423797"/>
                <a:gd name="connsiteX19" fmla="*/ 358705 w 2202110"/>
                <a:gd name="connsiteY19" fmla="*/ 269343 h 1423797"/>
                <a:gd name="connsiteX20" fmla="*/ 156776 w 2202110"/>
                <a:gd name="connsiteY20" fmla="*/ 286488 h 1423797"/>
                <a:gd name="connsiteX21" fmla="*/ 47555 w 2202110"/>
                <a:gd name="connsiteY21" fmla="*/ 269978 h 1423797"/>
                <a:gd name="connsiteX22" fmla="*/ 23426 w 2202110"/>
                <a:gd name="connsiteY22" fmla="*/ 174093 h 1423797"/>
                <a:gd name="connsiteX23" fmla="*/ 163760 w 2202110"/>
                <a:gd name="connsiteY23" fmla="*/ 96623 h 1423797"/>
                <a:gd name="connsiteX24" fmla="*/ 666045 w 2202110"/>
                <a:gd name="connsiteY24" fmla="*/ 1373 h 1423797"/>
                <a:gd name="connsiteX25" fmla="*/ 1097211 w 2202110"/>
                <a:gd name="connsiteY25" fmla="*/ 44553 h 1423797"/>
                <a:gd name="connsiteX26" fmla="*/ 1329620 w 2202110"/>
                <a:gd name="connsiteY26" fmla="*/ 104878 h 1423797"/>
                <a:gd name="connsiteX27" fmla="*/ 1847145 w 2202110"/>
                <a:gd name="connsiteY27" fmla="*/ 670663 h 1423797"/>
                <a:gd name="connsiteX28" fmla="*/ 1991290 w 2202110"/>
                <a:gd name="connsiteY28" fmla="*/ 755118 h 1423797"/>
                <a:gd name="connsiteX29" fmla="*/ 2192586 w 2202110"/>
                <a:gd name="connsiteY29" fmla="*/ 795758 h 1423797"/>
                <a:gd name="connsiteX30" fmla="*/ 2202111 w 2202110"/>
                <a:gd name="connsiteY30" fmla="*/ 802743 h 1423797"/>
                <a:gd name="connsiteX31" fmla="*/ 2040820 w 2202110"/>
                <a:gd name="connsiteY31" fmla="*/ 1423773 h 1423797"/>
                <a:gd name="connsiteX32" fmla="*/ 1661090 w 2202110"/>
                <a:gd name="connsiteY32" fmla="*/ 1387578 h 1423797"/>
                <a:gd name="connsiteX33" fmla="*/ 1388676 w 2202110"/>
                <a:gd name="connsiteY33" fmla="*/ 1266293 h 1423797"/>
                <a:gd name="connsiteX34" fmla="*/ 1081336 w 2202110"/>
                <a:gd name="connsiteY34" fmla="*/ 1011658 h 1423797"/>
                <a:gd name="connsiteX35" fmla="*/ 723195 w 2202110"/>
                <a:gd name="connsiteY35" fmla="*/ 1199618 h 1423797"/>
                <a:gd name="connsiteX36" fmla="*/ 516185 w 2202110"/>
                <a:gd name="connsiteY36" fmla="*/ 1278358 h 1423797"/>
                <a:gd name="connsiteX37" fmla="*/ 469195 w 2202110"/>
                <a:gd name="connsiteY37" fmla="*/ 1211683 h 1423797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838765 w 2202110"/>
                <a:gd name="connsiteY8" fmla="*/ 563983 h 1423797"/>
                <a:gd name="connsiteX9" fmla="*/ 629851 w 2202110"/>
                <a:gd name="connsiteY9" fmla="*/ 663678 h 1423797"/>
                <a:gd name="connsiteX10" fmla="*/ 274885 w 2202110"/>
                <a:gd name="connsiteY10" fmla="*/ 924028 h 1423797"/>
                <a:gd name="connsiteX11" fmla="*/ 153601 w 2202110"/>
                <a:gd name="connsiteY11" fmla="*/ 975463 h 1423797"/>
                <a:gd name="connsiteX12" fmla="*/ 58985 w 2202110"/>
                <a:gd name="connsiteY12" fmla="*/ 937998 h 1423797"/>
                <a:gd name="connsiteX13" fmla="*/ 57715 w 2202110"/>
                <a:gd name="connsiteY13" fmla="*/ 819253 h 1423797"/>
                <a:gd name="connsiteX14" fmla="*/ 92005 w 2202110"/>
                <a:gd name="connsiteY14" fmla="*/ 781788 h 1423797"/>
                <a:gd name="connsiteX15" fmla="*/ 428555 w 2202110"/>
                <a:gd name="connsiteY15" fmla="*/ 503658 h 1423797"/>
                <a:gd name="connsiteX16" fmla="*/ 847655 w 2202110"/>
                <a:gd name="connsiteY16" fmla="*/ 277598 h 1423797"/>
                <a:gd name="connsiteX17" fmla="*/ 853370 w 2202110"/>
                <a:gd name="connsiteY17" fmla="*/ 269978 h 1423797"/>
                <a:gd name="connsiteX18" fmla="*/ 702876 w 2202110"/>
                <a:gd name="connsiteY18" fmla="*/ 242038 h 1423797"/>
                <a:gd name="connsiteX19" fmla="*/ 156776 w 2202110"/>
                <a:gd name="connsiteY19" fmla="*/ 286488 h 1423797"/>
                <a:gd name="connsiteX20" fmla="*/ 47555 w 2202110"/>
                <a:gd name="connsiteY20" fmla="*/ 269978 h 1423797"/>
                <a:gd name="connsiteX21" fmla="*/ 23426 w 2202110"/>
                <a:gd name="connsiteY21" fmla="*/ 174093 h 1423797"/>
                <a:gd name="connsiteX22" fmla="*/ 163760 w 2202110"/>
                <a:gd name="connsiteY22" fmla="*/ 96623 h 1423797"/>
                <a:gd name="connsiteX23" fmla="*/ 666045 w 2202110"/>
                <a:gd name="connsiteY23" fmla="*/ 1373 h 1423797"/>
                <a:gd name="connsiteX24" fmla="*/ 1097211 w 2202110"/>
                <a:gd name="connsiteY24" fmla="*/ 44553 h 1423797"/>
                <a:gd name="connsiteX25" fmla="*/ 1329620 w 2202110"/>
                <a:gd name="connsiteY25" fmla="*/ 104878 h 1423797"/>
                <a:gd name="connsiteX26" fmla="*/ 1847145 w 2202110"/>
                <a:gd name="connsiteY26" fmla="*/ 670663 h 1423797"/>
                <a:gd name="connsiteX27" fmla="*/ 1991290 w 2202110"/>
                <a:gd name="connsiteY27" fmla="*/ 755118 h 1423797"/>
                <a:gd name="connsiteX28" fmla="*/ 2192586 w 2202110"/>
                <a:gd name="connsiteY28" fmla="*/ 795758 h 1423797"/>
                <a:gd name="connsiteX29" fmla="*/ 2202111 w 2202110"/>
                <a:gd name="connsiteY29" fmla="*/ 802743 h 1423797"/>
                <a:gd name="connsiteX30" fmla="*/ 2040820 w 2202110"/>
                <a:gd name="connsiteY30" fmla="*/ 1423773 h 1423797"/>
                <a:gd name="connsiteX31" fmla="*/ 1661090 w 2202110"/>
                <a:gd name="connsiteY31" fmla="*/ 1387578 h 1423797"/>
                <a:gd name="connsiteX32" fmla="*/ 1388676 w 2202110"/>
                <a:gd name="connsiteY32" fmla="*/ 1266293 h 1423797"/>
                <a:gd name="connsiteX33" fmla="*/ 1081336 w 2202110"/>
                <a:gd name="connsiteY33" fmla="*/ 1011658 h 1423797"/>
                <a:gd name="connsiteX34" fmla="*/ 723195 w 2202110"/>
                <a:gd name="connsiteY34" fmla="*/ 1199618 h 1423797"/>
                <a:gd name="connsiteX35" fmla="*/ 516185 w 2202110"/>
                <a:gd name="connsiteY35" fmla="*/ 1278358 h 1423797"/>
                <a:gd name="connsiteX36" fmla="*/ 469195 w 2202110"/>
                <a:gd name="connsiteY36" fmla="*/ 1211683 h 1423797"/>
                <a:gd name="connsiteX0" fmla="*/ 469195 w 2202110"/>
                <a:gd name="connsiteY0" fmla="*/ 1211683 h 1423797"/>
                <a:gd name="connsiteX1" fmla="*/ 526345 w 2202110"/>
                <a:gd name="connsiteY1" fmla="*/ 1115798 h 1423797"/>
                <a:gd name="connsiteX2" fmla="*/ 412045 w 2202110"/>
                <a:gd name="connsiteY2" fmla="*/ 1182473 h 1423797"/>
                <a:gd name="connsiteX3" fmla="*/ 309810 w 2202110"/>
                <a:gd name="connsiteY3" fmla="*/ 1212318 h 1423797"/>
                <a:gd name="connsiteX4" fmla="*/ 246310 w 2202110"/>
                <a:gd name="connsiteY4" fmla="*/ 1184378 h 1423797"/>
                <a:gd name="connsiteX5" fmla="*/ 253295 w 2202110"/>
                <a:gd name="connsiteY5" fmla="*/ 1112623 h 1423797"/>
                <a:gd name="connsiteX6" fmla="*/ 363785 w 2202110"/>
                <a:gd name="connsiteY6" fmla="*/ 991973 h 1423797"/>
                <a:gd name="connsiteX7" fmla="*/ 820985 w 2202110"/>
                <a:gd name="connsiteY7" fmla="*/ 582398 h 1423797"/>
                <a:gd name="connsiteX8" fmla="*/ 629851 w 2202110"/>
                <a:gd name="connsiteY8" fmla="*/ 663678 h 1423797"/>
                <a:gd name="connsiteX9" fmla="*/ 274885 w 2202110"/>
                <a:gd name="connsiteY9" fmla="*/ 924028 h 1423797"/>
                <a:gd name="connsiteX10" fmla="*/ 153601 w 2202110"/>
                <a:gd name="connsiteY10" fmla="*/ 975463 h 1423797"/>
                <a:gd name="connsiteX11" fmla="*/ 58985 w 2202110"/>
                <a:gd name="connsiteY11" fmla="*/ 937998 h 1423797"/>
                <a:gd name="connsiteX12" fmla="*/ 57715 w 2202110"/>
                <a:gd name="connsiteY12" fmla="*/ 819253 h 1423797"/>
                <a:gd name="connsiteX13" fmla="*/ 92005 w 2202110"/>
                <a:gd name="connsiteY13" fmla="*/ 781788 h 1423797"/>
                <a:gd name="connsiteX14" fmla="*/ 428555 w 2202110"/>
                <a:gd name="connsiteY14" fmla="*/ 503658 h 1423797"/>
                <a:gd name="connsiteX15" fmla="*/ 847655 w 2202110"/>
                <a:gd name="connsiteY15" fmla="*/ 277598 h 1423797"/>
                <a:gd name="connsiteX16" fmla="*/ 853370 w 2202110"/>
                <a:gd name="connsiteY16" fmla="*/ 269978 h 1423797"/>
                <a:gd name="connsiteX17" fmla="*/ 702876 w 2202110"/>
                <a:gd name="connsiteY17" fmla="*/ 242038 h 1423797"/>
                <a:gd name="connsiteX18" fmla="*/ 156776 w 2202110"/>
                <a:gd name="connsiteY18" fmla="*/ 286488 h 1423797"/>
                <a:gd name="connsiteX19" fmla="*/ 47555 w 2202110"/>
                <a:gd name="connsiteY19" fmla="*/ 269978 h 1423797"/>
                <a:gd name="connsiteX20" fmla="*/ 23426 w 2202110"/>
                <a:gd name="connsiteY20" fmla="*/ 174093 h 1423797"/>
                <a:gd name="connsiteX21" fmla="*/ 163760 w 2202110"/>
                <a:gd name="connsiteY21" fmla="*/ 96623 h 1423797"/>
                <a:gd name="connsiteX22" fmla="*/ 666045 w 2202110"/>
                <a:gd name="connsiteY22" fmla="*/ 1373 h 1423797"/>
                <a:gd name="connsiteX23" fmla="*/ 1097211 w 2202110"/>
                <a:gd name="connsiteY23" fmla="*/ 44553 h 1423797"/>
                <a:gd name="connsiteX24" fmla="*/ 1329620 w 2202110"/>
                <a:gd name="connsiteY24" fmla="*/ 104878 h 1423797"/>
                <a:gd name="connsiteX25" fmla="*/ 1847145 w 2202110"/>
                <a:gd name="connsiteY25" fmla="*/ 670663 h 1423797"/>
                <a:gd name="connsiteX26" fmla="*/ 1991290 w 2202110"/>
                <a:gd name="connsiteY26" fmla="*/ 755118 h 1423797"/>
                <a:gd name="connsiteX27" fmla="*/ 2192586 w 2202110"/>
                <a:gd name="connsiteY27" fmla="*/ 795758 h 1423797"/>
                <a:gd name="connsiteX28" fmla="*/ 2202111 w 2202110"/>
                <a:gd name="connsiteY28" fmla="*/ 802743 h 1423797"/>
                <a:gd name="connsiteX29" fmla="*/ 2040820 w 2202110"/>
                <a:gd name="connsiteY29" fmla="*/ 1423773 h 1423797"/>
                <a:gd name="connsiteX30" fmla="*/ 1661090 w 2202110"/>
                <a:gd name="connsiteY30" fmla="*/ 1387578 h 1423797"/>
                <a:gd name="connsiteX31" fmla="*/ 1388676 w 2202110"/>
                <a:gd name="connsiteY31" fmla="*/ 1266293 h 1423797"/>
                <a:gd name="connsiteX32" fmla="*/ 1081336 w 2202110"/>
                <a:gd name="connsiteY32" fmla="*/ 1011658 h 1423797"/>
                <a:gd name="connsiteX33" fmla="*/ 723195 w 2202110"/>
                <a:gd name="connsiteY33" fmla="*/ 1199618 h 1423797"/>
                <a:gd name="connsiteX34" fmla="*/ 516185 w 2202110"/>
                <a:gd name="connsiteY34" fmla="*/ 1278358 h 1423797"/>
                <a:gd name="connsiteX35" fmla="*/ 469195 w 2202110"/>
                <a:gd name="connsiteY35" fmla="*/ 1211683 h 142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02110" h="1423797">
                  <a:moveTo>
                    <a:pt x="469195" y="1211683"/>
                  </a:moveTo>
                  <a:cubicBezTo>
                    <a:pt x="488245" y="1179933"/>
                    <a:pt x="507295" y="1147548"/>
                    <a:pt x="526345" y="1115798"/>
                  </a:cubicBezTo>
                  <a:cubicBezTo>
                    <a:pt x="486976" y="1137388"/>
                    <a:pt x="452051" y="1163423"/>
                    <a:pt x="412045" y="1182473"/>
                  </a:cubicBezTo>
                  <a:cubicBezTo>
                    <a:pt x="379660" y="1197713"/>
                    <a:pt x="346640" y="1212318"/>
                    <a:pt x="309810" y="1212318"/>
                  </a:cubicBezTo>
                  <a:cubicBezTo>
                    <a:pt x="284410" y="1212318"/>
                    <a:pt x="260280" y="1207238"/>
                    <a:pt x="246310" y="1184378"/>
                  </a:cubicBezTo>
                  <a:cubicBezTo>
                    <a:pt x="231705" y="1159613"/>
                    <a:pt x="239960" y="1134848"/>
                    <a:pt x="253295" y="1112623"/>
                  </a:cubicBezTo>
                  <a:cubicBezTo>
                    <a:pt x="281870" y="1064998"/>
                    <a:pt x="323145" y="1028168"/>
                    <a:pt x="363785" y="991973"/>
                  </a:cubicBezTo>
                  <a:cubicBezTo>
                    <a:pt x="516185" y="855448"/>
                    <a:pt x="776641" y="637114"/>
                    <a:pt x="820985" y="582398"/>
                  </a:cubicBezTo>
                  <a:cubicBezTo>
                    <a:pt x="865329" y="527682"/>
                    <a:pt x="720868" y="606740"/>
                    <a:pt x="629851" y="663678"/>
                  </a:cubicBezTo>
                  <a:cubicBezTo>
                    <a:pt x="538834" y="720616"/>
                    <a:pt x="397440" y="842748"/>
                    <a:pt x="274885" y="924028"/>
                  </a:cubicBezTo>
                  <a:cubicBezTo>
                    <a:pt x="238055" y="948793"/>
                    <a:pt x="199320" y="971018"/>
                    <a:pt x="153601" y="975463"/>
                  </a:cubicBezTo>
                  <a:cubicBezTo>
                    <a:pt x="116135" y="978638"/>
                    <a:pt x="81210" y="973558"/>
                    <a:pt x="58985" y="937998"/>
                  </a:cubicBezTo>
                  <a:cubicBezTo>
                    <a:pt x="34855" y="898628"/>
                    <a:pt x="29776" y="858623"/>
                    <a:pt x="57715" y="819253"/>
                  </a:cubicBezTo>
                  <a:cubicBezTo>
                    <a:pt x="67240" y="805918"/>
                    <a:pt x="78670" y="791948"/>
                    <a:pt x="92005" y="781788"/>
                  </a:cubicBezTo>
                  <a:cubicBezTo>
                    <a:pt x="208845" y="694158"/>
                    <a:pt x="302613" y="587690"/>
                    <a:pt x="428555" y="503658"/>
                  </a:cubicBezTo>
                  <a:cubicBezTo>
                    <a:pt x="554497" y="419626"/>
                    <a:pt x="776853" y="316545"/>
                    <a:pt x="847655" y="277598"/>
                  </a:cubicBezTo>
                  <a:cubicBezTo>
                    <a:pt x="849560" y="276963"/>
                    <a:pt x="850195" y="274423"/>
                    <a:pt x="853370" y="269978"/>
                  </a:cubicBezTo>
                  <a:cubicBezTo>
                    <a:pt x="803840" y="251563"/>
                    <a:pt x="818975" y="239286"/>
                    <a:pt x="702876" y="242038"/>
                  </a:cubicBezTo>
                  <a:cubicBezTo>
                    <a:pt x="586777" y="244790"/>
                    <a:pt x="265996" y="281831"/>
                    <a:pt x="156776" y="286488"/>
                  </a:cubicBezTo>
                  <a:cubicBezTo>
                    <a:pt x="47556" y="291145"/>
                    <a:pt x="83115" y="281408"/>
                    <a:pt x="47555" y="269978"/>
                  </a:cubicBezTo>
                  <a:cubicBezTo>
                    <a:pt x="-5149" y="252833"/>
                    <a:pt x="-15310" y="214098"/>
                    <a:pt x="23426" y="174093"/>
                  </a:cubicBezTo>
                  <a:cubicBezTo>
                    <a:pt x="62160" y="134723"/>
                    <a:pt x="112960" y="115038"/>
                    <a:pt x="163760" y="96623"/>
                  </a:cubicBezTo>
                  <a:cubicBezTo>
                    <a:pt x="326320" y="38838"/>
                    <a:pt x="510470" y="10051"/>
                    <a:pt x="666045" y="1373"/>
                  </a:cubicBezTo>
                  <a:cubicBezTo>
                    <a:pt x="821620" y="-7305"/>
                    <a:pt x="986615" y="27302"/>
                    <a:pt x="1097211" y="44553"/>
                  </a:cubicBezTo>
                  <a:cubicBezTo>
                    <a:pt x="1175315" y="61063"/>
                    <a:pt x="1236919" y="65105"/>
                    <a:pt x="1329620" y="104878"/>
                  </a:cubicBezTo>
                  <a:cubicBezTo>
                    <a:pt x="1479253" y="169077"/>
                    <a:pt x="1736867" y="562290"/>
                    <a:pt x="1847145" y="670663"/>
                  </a:cubicBezTo>
                  <a:cubicBezTo>
                    <a:pt x="1957423" y="779036"/>
                    <a:pt x="1936045" y="740513"/>
                    <a:pt x="1991290" y="755118"/>
                  </a:cubicBezTo>
                  <a:cubicBezTo>
                    <a:pt x="2057330" y="772898"/>
                    <a:pt x="2124005" y="791313"/>
                    <a:pt x="2192586" y="795758"/>
                  </a:cubicBezTo>
                  <a:cubicBezTo>
                    <a:pt x="2195761" y="795758"/>
                    <a:pt x="2198936" y="800203"/>
                    <a:pt x="2202111" y="802743"/>
                  </a:cubicBezTo>
                  <a:cubicBezTo>
                    <a:pt x="2176817" y="907412"/>
                    <a:pt x="2076486" y="1320374"/>
                    <a:pt x="2040820" y="1423773"/>
                  </a:cubicBezTo>
                  <a:cubicBezTo>
                    <a:pt x="1892529" y="1424377"/>
                    <a:pt x="1769781" y="1413825"/>
                    <a:pt x="1661090" y="1387578"/>
                  </a:cubicBezTo>
                  <a:cubicBezTo>
                    <a:pt x="1552399" y="1361331"/>
                    <a:pt x="1470590" y="1325983"/>
                    <a:pt x="1388676" y="1266293"/>
                  </a:cubicBezTo>
                  <a:cubicBezTo>
                    <a:pt x="1280726" y="1187553"/>
                    <a:pt x="1192248" y="1074432"/>
                    <a:pt x="1081336" y="1011658"/>
                  </a:cubicBezTo>
                  <a:cubicBezTo>
                    <a:pt x="984328" y="956753"/>
                    <a:pt x="817387" y="1155168"/>
                    <a:pt x="723195" y="1199618"/>
                  </a:cubicBezTo>
                  <a:cubicBezTo>
                    <a:pt x="629003" y="1244068"/>
                    <a:pt x="558518" y="1276347"/>
                    <a:pt x="516185" y="1278358"/>
                  </a:cubicBezTo>
                  <a:cubicBezTo>
                    <a:pt x="469830" y="1275818"/>
                    <a:pt x="455860" y="1255498"/>
                    <a:pt x="469195" y="1211683"/>
                  </a:cubicBezTo>
                  <a:close/>
                </a:path>
              </a:pathLst>
            </a:custGeom>
            <a:solidFill>
              <a:srgbClr val="FECBA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D2742FC-FFF4-44F1-B434-67164CD6A455}"/>
                </a:ext>
              </a:extLst>
            </p:cNvPr>
            <p:cNvSpPr/>
            <p:nvPr/>
          </p:nvSpPr>
          <p:spPr>
            <a:xfrm>
              <a:off x="5926328" y="3508677"/>
              <a:ext cx="232275" cy="519496"/>
            </a:xfrm>
            <a:custGeom>
              <a:avLst/>
              <a:gdLst>
                <a:gd name="connsiteX0" fmla="*/ 595154 w 590550"/>
                <a:gd name="connsiteY0" fmla="*/ 61238 h 1320800"/>
                <a:gd name="connsiteX1" fmla="*/ 595154 w 590550"/>
                <a:gd name="connsiteY1" fmla="*/ 1319173 h 1320800"/>
                <a:gd name="connsiteX2" fmla="*/ 556419 w 590550"/>
                <a:gd name="connsiteY2" fmla="*/ 1320443 h 1320800"/>
                <a:gd name="connsiteX3" fmla="*/ 30004 w 590550"/>
                <a:gd name="connsiteY3" fmla="*/ 1175028 h 1320800"/>
                <a:gd name="connsiteX4" fmla="*/ 2699 w 590550"/>
                <a:gd name="connsiteY4" fmla="*/ 1128673 h 1320800"/>
                <a:gd name="connsiteX5" fmla="*/ 33814 w 590550"/>
                <a:gd name="connsiteY5" fmla="*/ 1025803 h 1320800"/>
                <a:gd name="connsiteX6" fmla="*/ 148749 w 590550"/>
                <a:gd name="connsiteY6" fmla="*/ 637183 h 1320800"/>
                <a:gd name="connsiteX7" fmla="*/ 292258 w 590550"/>
                <a:gd name="connsiteY7" fmla="*/ 158393 h 1320800"/>
                <a:gd name="connsiteX8" fmla="*/ 318294 w 590550"/>
                <a:gd name="connsiteY8" fmla="*/ 98703 h 1320800"/>
                <a:gd name="connsiteX9" fmla="*/ 343058 w 590550"/>
                <a:gd name="connsiteY9" fmla="*/ 17423 h 1320800"/>
                <a:gd name="connsiteX10" fmla="*/ 369729 w 590550"/>
                <a:gd name="connsiteY10" fmla="*/ 1548 h 1320800"/>
                <a:gd name="connsiteX11" fmla="*/ 595154 w 590550"/>
                <a:gd name="connsiteY11" fmla="*/ 61238 h 132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0550" h="1320800">
                  <a:moveTo>
                    <a:pt x="595154" y="61238"/>
                  </a:moveTo>
                  <a:cubicBezTo>
                    <a:pt x="595154" y="480338"/>
                    <a:pt x="595154" y="900073"/>
                    <a:pt x="595154" y="1319173"/>
                  </a:cubicBezTo>
                  <a:cubicBezTo>
                    <a:pt x="582454" y="1330603"/>
                    <a:pt x="569119" y="1324253"/>
                    <a:pt x="556419" y="1320443"/>
                  </a:cubicBezTo>
                  <a:cubicBezTo>
                    <a:pt x="381158" y="1270913"/>
                    <a:pt x="205899" y="1223288"/>
                    <a:pt x="30004" y="1175028"/>
                  </a:cubicBezTo>
                  <a:cubicBezTo>
                    <a:pt x="1429" y="1166773"/>
                    <a:pt x="-4286" y="1158518"/>
                    <a:pt x="2699" y="1128673"/>
                  </a:cubicBezTo>
                  <a:cubicBezTo>
                    <a:pt x="10954" y="1093748"/>
                    <a:pt x="23654" y="1060093"/>
                    <a:pt x="33814" y="1025803"/>
                  </a:cubicBezTo>
                  <a:cubicBezTo>
                    <a:pt x="70008" y="895628"/>
                    <a:pt x="110014" y="766723"/>
                    <a:pt x="148749" y="637183"/>
                  </a:cubicBezTo>
                  <a:cubicBezTo>
                    <a:pt x="196374" y="477163"/>
                    <a:pt x="243999" y="317778"/>
                    <a:pt x="292258" y="158393"/>
                  </a:cubicBezTo>
                  <a:cubicBezTo>
                    <a:pt x="298608" y="137438"/>
                    <a:pt x="300514" y="114578"/>
                    <a:pt x="318294" y="98703"/>
                  </a:cubicBezTo>
                  <a:cubicBezTo>
                    <a:pt x="326549" y="71398"/>
                    <a:pt x="335439" y="44728"/>
                    <a:pt x="343058" y="17423"/>
                  </a:cubicBezTo>
                  <a:cubicBezTo>
                    <a:pt x="346869" y="2183"/>
                    <a:pt x="353219" y="-2897"/>
                    <a:pt x="369729" y="1548"/>
                  </a:cubicBezTo>
                  <a:cubicBezTo>
                    <a:pt x="444024" y="21868"/>
                    <a:pt x="519589" y="41553"/>
                    <a:pt x="595154" y="61238"/>
                  </a:cubicBezTo>
                  <a:close/>
                </a:path>
              </a:pathLst>
            </a:custGeom>
            <a:solidFill>
              <a:srgbClr val="00000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B0F4C20-B454-482B-9486-427894D702D9}"/>
                </a:ext>
              </a:extLst>
            </p:cNvPr>
            <p:cNvSpPr/>
            <p:nvPr/>
          </p:nvSpPr>
          <p:spPr>
            <a:xfrm>
              <a:off x="5822462" y="3502966"/>
              <a:ext cx="227279" cy="412100"/>
            </a:xfrm>
            <a:custGeom>
              <a:avLst/>
              <a:gdLst>
                <a:gd name="connsiteX0" fmla="*/ 581734 w 577850"/>
                <a:gd name="connsiteY0" fmla="*/ 112587 h 1047750"/>
                <a:gd name="connsiteX1" fmla="*/ 465529 w 577850"/>
                <a:gd name="connsiteY1" fmla="*/ 507557 h 1047750"/>
                <a:gd name="connsiteX2" fmla="*/ 305509 w 577850"/>
                <a:gd name="connsiteY2" fmla="*/ 1042227 h 1047750"/>
                <a:gd name="connsiteX3" fmla="*/ 272489 w 577850"/>
                <a:gd name="connsiteY3" fmla="*/ 1049847 h 1047750"/>
                <a:gd name="connsiteX4" fmla="*/ 24839 w 577850"/>
                <a:gd name="connsiteY4" fmla="*/ 969837 h 1047750"/>
                <a:gd name="connsiteX5" fmla="*/ 2614 w 577850"/>
                <a:gd name="connsiteY5" fmla="*/ 929197 h 1047750"/>
                <a:gd name="connsiteX6" fmla="*/ 33729 w 577850"/>
                <a:gd name="connsiteY6" fmla="*/ 833312 h 1047750"/>
                <a:gd name="connsiteX7" fmla="*/ 71829 w 577850"/>
                <a:gd name="connsiteY7" fmla="*/ 700597 h 1047750"/>
                <a:gd name="connsiteX8" fmla="*/ 137870 w 577850"/>
                <a:gd name="connsiteY8" fmla="*/ 454852 h 1047750"/>
                <a:gd name="connsiteX9" fmla="*/ 197559 w 577850"/>
                <a:gd name="connsiteY9" fmla="*/ 237682 h 1047750"/>
                <a:gd name="connsiteX10" fmla="*/ 199464 w 577850"/>
                <a:gd name="connsiteY10" fmla="*/ 212282 h 1047750"/>
                <a:gd name="connsiteX11" fmla="*/ 236929 w 577850"/>
                <a:gd name="connsiteY11" fmla="*/ 90362 h 1047750"/>
                <a:gd name="connsiteX12" fmla="*/ 258520 w 577850"/>
                <a:gd name="connsiteY12" fmla="*/ 14797 h 1047750"/>
                <a:gd name="connsiteX13" fmla="*/ 284554 w 577850"/>
                <a:gd name="connsiteY13" fmla="*/ 2097 h 1047750"/>
                <a:gd name="connsiteX14" fmla="*/ 558874 w 577850"/>
                <a:gd name="connsiteY14" fmla="*/ 94172 h 1047750"/>
                <a:gd name="connsiteX15" fmla="*/ 581734 w 577850"/>
                <a:gd name="connsiteY15" fmla="*/ 11258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7850" h="1047750">
                  <a:moveTo>
                    <a:pt x="581734" y="112587"/>
                  </a:moveTo>
                  <a:cubicBezTo>
                    <a:pt x="542999" y="244032"/>
                    <a:pt x="504264" y="376112"/>
                    <a:pt x="465529" y="507557"/>
                  </a:cubicBezTo>
                  <a:cubicBezTo>
                    <a:pt x="412189" y="685993"/>
                    <a:pt x="358849" y="863793"/>
                    <a:pt x="305509" y="1042227"/>
                  </a:cubicBezTo>
                  <a:cubicBezTo>
                    <a:pt x="297889" y="1058102"/>
                    <a:pt x="284554" y="1053657"/>
                    <a:pt x="272489" y="1049847"/>
                  </a:cubicBezTo>
                  <a:cubicBezTo>
                    <a:pt x="189939" y="1023813"/>
                    <a:pt x="106754" y="998412"/>
                    <a:pt x="24839" y="969837"/>
                  </a:cubicBezTo>
                  <a:cubicBezTo>
                    <a:pt x="4520" y="962852"/>
                    <a:pt x="-5005" y="950787"/>
                    <a:pt x="2614" y="929197"/>
                  </a:cubicBezTo>
                  <a:cubicBezTo>
                    <a:pt x="13409" y="897447"/>
                    <a:pt x="14679" y="862522"/>
                    <a:pt x="33729" y="833312"/>
                  </a:cubicBezTo>
                  <a:cubicBezTo>
                    <a:pt x="53414" y="790768"/>
                    <a:pt x="59129" y="745047"/>
                    <a:pt x="71829" y="700597"/>
                  </a:cubicBezTo>
                  <a:cubicBezTo>
                    <a:pt x="95324" y="619318"/>
                    <a:pt x="118184" y="537402"/>
                    <a:pt x="137870" y="454852"/>
                  </a:cubicBezTo>
                  <a:cubicBezTo>
                    <a:pt x="155014" y="381827"/>
                    <a:pt x="177874" y="310072"/>
                    <a:pt x="197559" y="237682"/>
                  </a:cubicBezTo>
                  <a:cubicBezTo>
                    <a:pt x="199464" y="229427"/>
                    <a:pt x="198829" y="221172"/>
                    <a:pt x="199464" y="212282"/>
                  </a:cubicBezTo>
                  <a:cubicBezTo>
                    <a:pt x="220420" y="174182"/>
                    <a:pt x="223595" y="130368"/>
                    <a:pt x="236929" y="90362"/>
                  </a:cubicBezTo>
                  <a:cubicBezTo>
                    <a:pt x="245184" y="65597"/>
                    <a:pt x="251534" y="40197"/>
                    <a:pt x="258520" y="14797"/>
                  </a:cubicBezTo>
                  <a:cubicBezTo>
                    <a:pt x="262329" y="-443"/>
                    <a:pt x="271854" y="-2348"/>
                    <a:pt x="284554" y="2097"/>
                  </a:cubicBezTo>
                  <a:cubicBezTo>
                    <a:pt x="375995" y="32577"/>
                    <a:pt x="467434" y="63057"/>
                    <a:pt x="558874" y="94172"/>
                  </a:cubicBezTo>
                  <a:cubicBezTo>
                    <a:pt x="568399" y="97347"/>
                    <a:pt x="579829" y="99887"/>
                    <a:pt x="581734" y="11258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3E16D814-323A-44E4-AB94-5FC8E1BA0B8C}"/>
              </a:ext>
            </a:extLst>
          </p:cNvPr>
          <p:cNvGrpSpPr/>
          <p:nvPr/>
        </p:nvGrpSpPr>
        <p:grpSpPr>
          <a:xfrm>
            <a:off x="561840" y="1021271"/>
            <a:ext cx="1217670" cy="2299935"/>
            <a:chOff x="208600" y="1261447"/>
            <a:chExt cx="1217670" cy="2299935"/>
          </a:xfrm>
        </p:grpSpPr>
        <p:grpSp>
          <p:nvGrpSpPr>
            <p:cNvPr id="58" name="그룹 2">
              <a:extLst>
                <a:ext uri="{FF2B5EF4-FFF2-40B4-BE49-F238E27FC236}">
                  <a16:creationId xmlns:a16="http://schemas.microsoft.com/office/drawing/2014/main" id="{0143B4EA-F241-4C9D-A052-9A5DEEC9E4ED}"/>
                </a:ext>
              </a:extLst>
            </p:cNvPr>
            <p:cNvGrpSpPr/>
            <p:nvPr/>
          </p:nvGrpSpPr>
          <p:grpSpPr>
            <a:xfrm>
              <a:off x="208600" y="1261447"/>
              <a:ext cx="1217670" cy="2299935"/>
              <a:chOff x="9406779" y="538766"/>
              <a:chExt cx="1512168" cy="2856184"/>
            </a:xfrm>
          </p:grpSpPr>
          <p:sp>
            <p:nvSpPr>
              <p:cNvPr id="59" name="Hexagon 5">
                <a:extLst>
                  <a:ext uri="{FF2B5EF4-FFF2-40B4-BE49-F238E27FC236}">
                    <a16:creationId xmlns:a16="http://schemas.microsoft.com/office/drawing/2014/main" id="{06010329-A77D-447E-BA78-9FD1FD22164C}"/>
                  </a:ext>
                </a:extLst>
              </p:cNvPr>
              <p:cNvSpPr/>
              <p:nvPr/>
            </p:nvSpPr>
            <p:spPr>
              <a:xfrm rot="5400000">
                <a:off x="9641312" y="1623286"/>
                <a:ext cx="1043105" cy="1215358"/>
              </a:xfrm>
              <a:custGeom>
                <a:avLst/>
                <a:gdLst/>
                <a:ahLst/>
                <a:cxnLst/>
                <a:rect l="l" t="t" r="r" b="b"/>
                <a:pathLst>
                  <a:path w="865232" h="1008112">
                    <a:moveTo>
                      <a:pt x="0" y="1008112"/>
                    </a:moveTo>
                    <a:lnTo>
                      <a:pt x="0" y="0"/>
                    </a:lnTo>
                    <a:lnTo>
                      <a:pt x="752103" y="0"/>
                    </a:lnTo>
                    <a:lnTo>
                      <a:pt x="865232" y="226258"/>
                    </a:lnTo>
                    <a:lnTo>
                      <a:pt x="865232" y="781855"/>
                    </a:lnTo>
                    <a:lnTo>
                      <a:pt x="752103" y="10081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Hexagon 5">
                <a:extLst>
                  <a:ext uri="{FF2B5EF4-FFF2-40B4-BE49-F238E27FC236}">
                    <a16:creationId xmlns:a16="http://schemas.microsoft.com/office/drawing/2014/main" id="{BD8A4880-629C-4D64-B5C2-AF27B8A22D81}"/>
                  </a:ext>
                </a:extLst>
              </p:cNvPr>
              <p:cNvSpPr/>
              <p:nvPr/>
            </p:nvSpPr>
            <p:spPr>
              <a:xfrm rot="5400000">
                <a:off x="8734771" y="1210774"/>
                <a:ext cx="2856184" cy="1512168"/>
              </a:xfrm>
              <a:custGeom>
                <a:avLst/>
                <a:gdLst/>
                <a:ahLst/>
                <a:cxnLst/>
                <a:rect l="l" t="t" r="r" b="b"/>
                <a:pathLst>
                  <a:path w="2856184" h="1512168">
                    <a:moveTo>
                      <a:pt x="62876" y="745441"/>
                    </a:moveTo>
                    <a:cubicBezTo>
                      <a:pt x="62876" y="775264"/>
                      <a:pt x="87053" y="799441"/>
                      <a:pt x="116876" y="799441"/>
                    </a:cubicBezTo>
                    <a:cubicBezTo>
                      <a:pt x="146699" y="799441"/>
                      <a:pt x="170876" y="775264"/>
                      <a:pt x="170876" y="745441"/>
                    </a:cubicBezTo>
                    <a:cubicBezTo>
                      <a:pt x="170876" y="715618"/>
                      <a:pt x="146699" y="691441"/>
                      <a:pt x="116876" y="691441"/>
                    </a:cubicBezTo>
                    <a:cubicBezTo>
                      <a:pt x="87053" y="691441"/>
                      <a:pt x="62876" y="715618"/>
                      <a:pt x="62876" y="745441"/>
                    </a:cubicBezTo>
                    <a:close/>
                    <a:moveTo>
                      <a:pt x="0" y="858883"/>
                    </a:moveTo>
                    <a:lnTo>
                      <a:pt x="0" y="629643"/>
                    </a:lnTo>
                    <a:cubicBezTo>
                      <a:pt x="0" y="593524"/>
                      <a:pt x="29281" y="564243"/>
                      <a:pt x="65400" y="564243"/>
                    </a:cubicBezTo>
                    <a:lnTo>
                      <a:pt x="191353" y="564243"/>
                    </a:lnTo>
                    <a:lnTo>
                      <a:pt x="191353" y="339392"/>
                    </a:lnTo>
                    <a:lnTo>
                      <a:pt x="361048" y="0"/>
                    </a:lnTo>
                    <a:lnTo>
                      <a:pt x="2157221" y="0"/>
                    </a:lnTo>
                    <a:lnTo>
                      <a:pt x="2326914" y="339386"/>
                    </a:lnTo>
                    <a:lnTo>
                      <a:pt x="2326914" y="625867"/>
                    </a:lnTo>
                    <a:lnTo>
                      <a:pt x="2856184" y="625867"/>
                    </a:lnTo>
                    <a:lnTo>
                      <a:pt x="2856184" y="886301"/>
                    </a:lnTo>
                    <a:lnTo>
                      <a:pt x="2326914" y="886301"/>
                    </a:lnTo>
                    <a:lnTo>
                      <a:pt x="2326914" y="1034706"/>
                    </a:lnTo>
                    <a:lnTo>
                      <a:pt x="2616894" y="1034706"/>
                    </a:lnTo>
                    <a:lnTo>
                      <a:pt x="2616894" y="1164923"/>
                    </a:lnTo>
                    <a:lnTo>
                      <a:pt x="2326914" y="1164923"/>
                    </a:lnTo>
                    <a:lnTo>
                      <a:pt x="2326914" y="1172782"/>
                    </a:lnTo>
                    <a:lnTo>
                      <a:pt x="2157221" y="1512168"/>
                    </a:lnTo>
                    <a:lnTo>
                      <a:pt x="361048" y="1512168"/>
                    </a:lnTo>
                    <a:lnTo>
                      <a:pt x="191353" y="1172777"/>
                    </a:lnTo>
                    <a:lnTo>
                      <a:pt x="191353" y="924283"/>
                    </a:lnTo>
                    <a:lnTo>
                      <a:pt x="65400" y="924283"/>
                    </a:lnTo>
                    <a:cubicBezTo>
                      <a:pt x="29281" y="924283"/>
                      <a:pt x="0" y="895002"/>
                      <a:pt x="0" y="858883"/>
                    </a:cubicBez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1" name="Rounded Rectangle 20">
              <a:extLst>
                <a:ext uri="{FF2B5EF4-FFF2-40B4-BE49-F238E27FC236}">
                  <a16:creationId xmlns:a16="http://schemas.microsoft.com/office/drawing/2014/main" id="{5954D5D4-CEAE-4B3F-9F0D-9DC94E0A3AEA}"/>
                </a:ext>
              </a:extLst>
            </p:cNvPr>
            <p:cNvSpPr/>
            <p:nvPr/>
          </p:nvSpPr>
          <p:spPr>
            <a:xfrm>
              <a:off x="626529" y="1849105"/>
              <a:ext cx="381810" cy="599988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62" name="Teardrop 21">
              <a:extLst>
                <a:ext uri="{FF2B5EF4-FFF2-40B4-BE49-F238E27FC236}">
                  <a16:creationId xmlns:a16="http://schemas.microsoft.com/office/drawing/2014/main" id="{E04FEBF2-7072-471B-BA55-FCDED2EFA25F}"/>
                </a:ext>
              </a:extLst>
            </p:cNvPr>
            <p:cNvSpPr/>
            <p:nvPr/>
          </p:nvSpPr>
          <p:spPr>
            <a:xfrm rot="18900000">
              <a:off x="720076" y="1993396"/>
              <a:ext cx="194718" cy="194718"/>
            </a:xfrm>
            <a:prstGeom prst="teardrop">
              <a:avLst>
                <a:gd name="adj" fmla="val 141646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63" name="Rectangle 22">
              <a:extLst>
                <a:ext uri="{FF2B5EF4-FFF2-40B4-BE49-F238E27FC236}">
                  <a16:creationId xmlns:a16="http://schemas.microsoft.com/office/drawing/2014/main" id="{A33D7C52-991D-4AB9-8C5B-95DD59E2422C}"/>
                </a:ext>
              </a:extLst>
            </p:cNvPr>
            <p:cNvSpPr/>
            <p:nvPr/>
          </p:nvSpPr>
          <p:spPr>
            <a:xfrm>
              <a:off x="694722" y="2250690"/>
              <a:ext cx="245422" cy="2726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64" name="Rectangle 23">
              <a:extLst>
                <a:ext uri="{FF2B5EF4-FFF2-40B4-BE49-F238E27FC236}">
                  <a16:creationId xmlns:a16="http://schemas.microsoft.com/office/drawing/2014/main" id="{224CDD90-3731-4694-9A61-94A75D0E9735}"/>
                </a:ext>
              </a:extLst>
            </p:cNvPr>
            <p:cNvSpPr/>
            <p:nvPr/>
          </p:nvSpPr>
          <p:spPr>
            <a:xfrm>
              <a:off x="694722" y="2325321"/>
              <a:ext cx="245422" cy="2726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9;p2">
            <a:extLst>
              <a:ext uri="{FF2B5EF4-FFF2-40B4-BE49-F238E27FC236}">
                <a16:creationId xmlns:a16="http://schemas.microsoft.com/office/drawing/2014/main" id="{4EEE2D32-5F46-42B9-97DC-9DE9677AC951}"/>
              </a:ext>
            </a:extLst>
          </p:cNvPr>
          <p:cNvGrpSpPr/>
          <p:nvPr/>
        </p:nvGrpSpPr>
        <p:grpSpPr>
          <a:xfrm>
            <a:off x="9330987" y="1"/>
            <a:ext cx="2861012" cy="2419148"/>
            <a:chOff x="6998240" y="0"/>
            <a:chExt cx="2145759" cy="1814361"/>
          </a:xfrm>
          <a:solidFill>
            <a:srgbClr val="FD2906"/>
          </a:solidFill>
        </p:grpSpPr>
        <p:sp>
          <p:nvSpPr>
            <p:cNvPr id="43" name="Google Shape;10;p2">
              <a:extLst>
                <a:ext uri="{FF2B5EF4-FFF2-40B4-BE49-F238E27FC236}">
                  <a16:creationId xmlns:a16="http://schemas.microsoft.com/office/drawing/2014/main" id="{13137E56-44C0-4247-B2C6-8F7ECFACC6BC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1;p2">
              <a:extLst>
                <a:ext uri="{FF2B5EF4-FFF2-40B4-BE49-F238E27FC236}">
                  <a16:creationId xmlns:a16="http://schemas.microsoft.com/office/drawing/2014/main" id="{6A156019-F7A4-4D34-977C-7037999073B6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13;p2">
            <a:extLst>
              <a:ext uri="{FF2B5EF4-FFF2-40B4-BE49-F238E27FC236}">
                <a16:creationId xmlns:a16="http://schemas.microsoft.com/office/drawing/2014/main" id="{4B6F9282-9338-4B19-8856-1D16C3419CC8}"/>
              </a:ext>
            </a:extLst>
          </p:cNvPr>
          <p:cNvGrpSpPr/>
          <p:nvPr/>
        </p:nvGrpSpPr>
        <p:grpSpPr>
          <a:xfrm>
            <a:off x="-18287" y="5267359"/>
            <a:ext cx="1499616" cy="1608939"/>
            <a:chOff x="0" y="3329129"/>
            <a:chExt cx="1786600" cy="1814379"/>
          </a:xfrm>
          <a:solidFill>
            <a:srgbClr val="FD2906"/>
          </a:solidFill>
        </p:grpSpPr>
        <p:sp>
          <p:nvSpPr>
            <p:cNvPr id="46" name="Google Shape;14;p2">
              <a:extLst>
                <a:ext uri="{FF2B5EF4-FFF2-40B4-BE49-F238E27FC236}">
                  <a16:creationId xmlns:a16="http://schemas.microsoft.com/office/drawing/2014/main" id="{E686BFC8-D581-43D9-9EB0-BB41EC05BC6A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15;p2">
              <a:extLst>
                <a:ext uri="{FF2B5EF4-FFF2-40B4-BE49-F238E27FC236}">
                  <a16:creationId xmlns:a16="http://schemas.microsoft.com/office/drawing/2014/main" id="{CF3C46EA-2185-4B1E-848F-B4AB033554A3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48" name="Gráfico 2">
            <a:extLst>
              <a:ext uri="{FF2B5EF4-FFF2-40B4-BE49-F238E27FC236}">
                <a16:creationId xmlns:a16="http://schemas.microsoft.com/office/drawing/2014/main" id="{9A69E63F-A590-4161-8C34-26AA2C1B47CA}"/>
              </a:ext>
            </a:extLst>
          </p:cNvPr>
          <p:cNvSpPr/>
          <p:nvPr/>
        </p:nvSpPr>
        <p:spPr>
          <a:xfrm rot="16200004">
            <a:off x="45649" y="6241566"/>
            <a:ext cx="559653" cy="71173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7384"/>
              <a:gd name="f7" fmla="val 1331499"/>
              <a:gd name="f8" fmla="val 746013"/>
              <a:gd name="f9" fmla="val 302895"/>
              <a:gd name="f10" fmla="val 846312"/>
              <a:gd name="f11" fmla="val 202025"/>
              <a:gd name="f12" fmla="val 946896"/>
              <a:gd name="f13" fmla="val 101346"/>
              <a:gd name="f14" fmla="val 572"/>
              <a:gd name="f15" fmla="val 710771"/>
              <a:gd name="f16" fmla="val 374157"/>
              <a:gd name="f17" fmla="val 857"/>
              <a:gd name="f18" fmla="val 37544"/>
              <a:gd name="f19" fmla="val 10112"/>
              <a:gd name="f20" fmla="val -461"/>
              <a:gd name="f21" fmla="val 3239"/>
              <a:gd name="f22" fmla="val 15"/>
              <a:gd name="f23" fmla="val 35243"/>
              <a:gd name="f24" fmla="val 2301"/>
              <a:gd name="f25" fmla="val 175736"/>
              <a:gd name="f26" fmla="val 968"/>
              <a:gd name="f27" fmla="val 316325"/>
              <a:gd name="f28" fmla="val 456914"/>
              <a:gd name="f29" fmla="val 1331500"/>
              <a:gd name="f30" fmla="val 96123"/>
              <a:gd name="f31" fmla="val 1240250"/>
              <a:gd name="f32" fmla="val 192230"/>
              <a:gd name="f33" fmla="val 1150049"/>
              <a:gd name="f34" fmla="val 285956"/>
              <a:gd name="f35" fmla="val 1057370"/>
              <a:gd name="f36" fmla="val 355203"/>
              <a:gd name="f37" fmla="val 988981"/>
              <a:gd name="f38" fmla="val 420925"/>
              <a:gd name="f39" fmla="val 917067"/>
              <a:gd name="f40" fmla="val 488743"/>
              <a:gd name="f41" fmla="val 847154"/>
              <a:gd name="f42" fmla="val 554085"/>
              <a:gd name="f43" fmla="val 779812"/>
              <a:gd name="f44" fmla="val 620093"/>
              <a:gd name="f45" fmla="val 713137"/>
              <a:gd name="f46" fmla="val 685720"/>
              <a:gd name="f47" fmla="val 646271"/>
              <a:gd name="f48" fmla="val 798115"/>
              <a:gd name="f49" fmla="val 544449"/>
              <a:gd name="f50" fmla="val 811260"/>
              <a:gd name="f51" fmla="val 468630"/>
              <a:gd name="f52" fmla="val 735060"/>
              <a:gd name="f53" fmla="val 341090"/>
              <a:gd name="f54" fmla="val 722106"/>
              <a:gd name="f55" fmla="val 319469"/>
              <a:gd name="f56" fmla="val 735631"/>
              <a:gd name="f57" fmla="val 313182"/>
              <a:gd name="f58" fmla="val 745918"/>
              <a:gd name="f59" fmla="val 302800"/>
              <a:gd name="f60" fmla="+- 0 0 -90"/>
              <a:gd name="f61" fmla="*/ f3 1 1047384"/>
              <a:gd name="f62" fmla="*/ f4 1 1331499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047384"/>
              <a:gd name="f71" fmla="*/ f67 1 1331499"/>
              <a:gd name="f72" fmla="*/ 746013 f68 1"/>
              <a:gd name="f73" fmla="*/ 302895 f67 1"/>
              <a:gd name="f74" fmla="*/ 1047384 f68 1"/>
              <a:gd name="f75" fmla="*/ 572 f67 1"/>
              <a:gd name="f76" fmla="*/ 37544 f68 1"/>
              <a:gd name="f77" fmla="*/ 0 f67 1"/>
              <a:gd name="f78" fmla="*/ 15 f68 1"/>
              <a:gd name="f79" fmla="*/ 35243 f67 1"/>
              <a:gd name="f80" fmla="*/ 968 f68 1"/>
              <a:gd name="f81" fmla="*/ 456914 f67 1"/>
              <a:gd name="f82" fmla="*/ 1331500 f67 1"/>
              <a:gd name="f83" fmla="*/ 285956 f68 1"/>
              <a:gd name="f84" fmla="*/ 1057370 f67 1"/>
              <a:gd name="f85" fmla="*/ 488743 f68 1"/>
              <a:gd name="f86" fmla="*/ 847154 f67 1"/>
              <a:gd name="f87" fmla="*/ 685720 f68 1"/>
              <a:gd name="f88" fmla="*/ 646271 f67 1"/>
              <a:gd name="f89" fmla="*/ 735060 f68 1"/>
              <a:gd name="f90" fmla="*/ 341090 f67 1"/>
              <a:gd name="f91" fmla="*/ 745918 f68 1"/>
              <a:gd name="f92" fmla="*/ 302800 f67 1"/>
              <a:gd name="f93" fmla="+- f69 0 f1"/>
              <a:gd name="f94" fmla="*/ f72 1 1047384"/>
              <a:gd name="f95" fmla="*/ f73 1 1331499"/>
              <a:gd name="f96" fmla="*/ f74 1 1047384"/>
              <a:gd name="f97" fmla="*/ f75 1 1331499"/>
              <a:gd name="f98" fmla="*/ f76 1 1047384"/>
              <a:gd name="f99" fmla="*/ f77 1 1331499"/>
              <a:gd name="f100" fmla="*/ f78 1 1047384"/>
              <a:gd name="f101" fmla="*/ f79 1 1331499"/>
              <a:gd name="f102" fmla="*/ f80 1 1047384"/>
              <a:gd name="f103" fmla="*/ f81 1 1331499"/>
              <a:gd name="f104" fmla="*/ f82 1 1331499"/>
              <a:gd name="f105" fmla="*/ f83 1 1047384"/>
              <a:gd name="f106" fmla="*/ f84 1 1331499"/>
              <a:gd name="f107" fmla="*/ f85 1 1047384"/>
              <a:gd name="f108" fmla="*/ f86 1 1331499"/>
              <a:gd name="f109" fmla="*/ f87 1 1047384"/>
              <a:gd name="f110" fmla="*/ f88 1 1331499"/>
              <a:gd name="f111" fmla="*/ f89 1 1047384"/>
              <a:gd name="f112" fmla="*/ f90 1 1331499"/>
              <a:gd name="f113" fmla="*/ f91 1 1047384"/>
              <a:gd name="f114" fmla="*/ f92 1 1331499"/>
              <a:gd name="f115" fmla="*/ f63 1 f70"/>
              <a:gd name="f116" fmla="*/ f64 1 f70"/>
              <a:gd name="f117" fmla="*/ f63 1 f71"/>
              <a:gd name="f118" fmla="*/ f65 1 f71"/>
              <a:gd name="f119" fmla="*/ f94 1 f70"/>
              <a:gd name="f120" fmla="*/ f95 1 f71"/>
              <a:gd name="f121" fmla="*/ f96 1 f70"/>
              <a:gd name="f122" fmla="*/ f97 1 f71"/>
              <a:gd name="f123" fmla="*/ f98 1 f70"/>
              <a:gd name="f124" fmla="*/ f99 1 f71"/>
              <a:gd name="f125" fmla="*/ f100 1 f70"/>
              <a:gd name="f126" fmla="*/ f101 1 f71"/>
              <a:gd name="f127" fmla="*/ f102 1 f70"/>
              <a:gd name="f128" fmla="*/ f103 1 f71"/>
              <a:gd name="f129" fmla="*/ f104 1 f71"/>
              <a:gd name="f130" fmla="*/ f105 1 f70"/>
              <a:gd name="f131" fmla="*/ f106 1 f71"/>
              <a:gd name="f132" fmla="*/ f107 1 f70"/>
              <a:gd name="f133" fmla="*/ f108 1 f71"/>
              <a:gd name="f134" fmla="*/ f109 1 f70"/>
              <a:gd name="f135" fmla="*/ f110 1 f71"/>
              <a:gd name="f136" fmla="*/ f111 1 f70"/>
              <a:gd name="f137" fmla="*/ f112 1 f71"/>
              <a:gd name="f138" fmla="*/ f113 1 f70"/>
              <a:gd name="f139" fmla="*/ f114 1 f71"/>
              <a:gd name="f140" fmla="*/ f115 f61 1"/>
              <a:gd name="f141" fmla="*/ f116 f61 1"/>
              <a:gd name="f142" fmla="*/ f118 f62 1"/>
              <a:gd name="f143" fmla="*/ f117 f62 1"/>
              <a:gd name="f144" fmla="*/ f119 f61 1"/>
              <a:gd name="f145" fmla="*/ f120 f62 1"/>
              <a:gd name="f146" fmla="*/ f121 f61 1"/>
              <a:gd name="f147" fmla="*/ f122 f62 1"/>
              <a:gd name="f148" fmla="*/ f123 f61 1"/>
              <a:gd name="f149" fmla="*/ f124 f62 1"/>
              <a:gd name="f150" fmla="*/ f125 f61 1"/>
              <a:gd name="f151" fmla="*/ f126 f62 1"/>
              <a:gd name="f152" fmla="*/ f127 f61 1"/>
              <a:gd name="f153" fmla="*/ f128 f62 1"/>
              <a:gd name="f154" fmla="*/ f129 f62 1"/>
              <a:gd name="f155" fmla="*/ f130 f61 1"/>
              <a:gd name="f156" fmla="*/ f131 f62 1"/>
              <a:gd name="f157" fmla="*/ f132 f61 1"/>
              <a:gd name="f158" fmla="*/ f133 f62 1"/>
              <a:gd name="f159" fmla="*/ f134 f61 1"/>
              <a:gd name="f160" fmla="*/ f135 f62 1"/>
              <a:gd name="f161" fmla="*/ f136 f61 1"/>
              <a:gd name="f162" fmla="*/ f137 f62 1"/>
              <a:gd name="f163" fmla="*/ f138 f61 1"/>
              <a:gd name="f164" fmla="*/ f139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44" y="f145"/>
              </a:cxn>
              <a:cxn ang="f93">
                <a:pos x="f146" y="f147"/>
              </a:cxn>
              <a:cxn ang="f93">
                <a:pos x="f148" y="f149"/>
              </a:cxn>
              <a:cxn ang="f93">
                <a:pos x="f150" y="f151"/>
              </a:cxn>
              <a:cxn ang="f93">
                <a:pos x="f152" y="f153"/>
              </a:cxn>
              <a:cxn ang="f93">
                <a:pos x="f152" y="f154"/>
              </a:cxn>
              <a:cxn ang="f93">
                <a:pos x="f155" y="f156"/>
              </a:cxn>
              <a:cxn ang="f93">
                <a:pos x="f157" y="f158"/>
              </a:cxn>
              <a:cxn ang="f93">
                <a:pos x="f159" y="f160"/>
              </a:cxn>
              <a:cxn ang="f93">
                <a:pos x="f161" y="f162"/>
              </a:cxn>
              <a:cxn ang="f93">
                <a:pos x="f163" y="f164"/>
              </a:cxn>
            </a:cxnLst>
            <a:rect l="f140" t="f143" r="f141" b="f142"/>
            <a:pathLst>
              <a:path w="1047384" h="1331499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4"/>
                  <a:pt x="f16" y="f17"/>
                  <a:pt x="f18" y="f5"/>
                </a:cubicBezTo>
                <a:cubicBezTo>
                  <a:pt x="f19" y="f5"/>
                  <a:pt x="f20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lnTo>
                  <a:pt x="f26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آیکون های آموزشی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پزشکی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6404034" y="2377782"/>
            <a:ext cx="462967" cy="413567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7325009" y="2369549"/>
            <a:ext cx="470167" cy="430033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8378451" y="2354115"/>
            <a:ext cx="371400" cy="460900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9359400" y="2354149"/>
            <a:ext cx="488667" cy="460833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10355249" y="2354382"/>
            <a:ext cx="396100" cy="460367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10322849" y="3107717"/>
            <a:ext cx="460900" cy="429033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9371233" y="3092200"/>
            <a:ext cx="465000" cy="460067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8331651" y="3091783"/>
            <a:ext cx="465000" cy="460900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7329642" y="3147850"/>
            <a:ext cx="460900" cy="348767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6403534" y="3124117"/>
            <a:ext cx="463967" cy="396233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6424601" y="3800966"/>
            <a:ext cx="421833" cy="460900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7339409" y="3801100"/>
            <a:ext cx="441367" cy="460633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8328051" y="3803033"/>
            <a:ext cx="472200" cy="456767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9412367" y="3801215"/>
            <a:ext cx="382733" cy="4604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10329015" y="3800966"/>
            <a:ext cx="448567" cy="460900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10312382" y="4566857"/>
            <a:ext cx="481833" cy="440900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9352233" y="4574323"/>
            <a:ext cx="503000" cy="425967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8346567" y="4556857"/>
            <a:ext cx="435167" cy="460900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7362559" y="4556857"/>
            <a:ext cx="395067" cy="460900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6407117" y="4556857"/>
            <a:ext cx="456800" cy="460900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6392867" y="5322056"/>
            <a:ext cx="485300" cy="440333"/>
            <a:chOff x="2526038" y="1929656"/>
            <a:chExt cx="363975" cy="330250"/>
          </a:xfrm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7329559" y="5333641"/>
            <a:ext cx="461067" cy="417167"/>
            <a:chOff x="1774963" y="1938531"/>
            <a:chExt cx="345800" cy="312875"/>
          </a:xfrm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8327534" y="5312008"/>
            <a:ext cx="473233" cy="460433"/>
            <a:chOff x="7786988" y="3022331"/>
            <a:chExt cx="354925" cy="345325"/>
          </a:xfrm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9386651" y="5314856"/>
            <a:ext cx="434167" cy="454733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10314115" y="5312289"/>
            <a:ext cx="478367" cy="459867"/>
            <a:chOff x="1008188" y="1921956"/>
            <a:chExt cx="358775" cy="344900"/>
          </a:xfrm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آزمایشگاه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2325801" y="2354382"/>
            <a:ext cx="577167" cy="460367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3367626" y="2355149"/>
            <a:ext cx="483533" cy="458833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4496159" y="2354499"/>
            <a:ext cx="276733" cy="460133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5390292" y="2361065"/>
            <a:ext cx="474233" cy="44700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5393358" y="3112283"/>
            <a:ext cx="468100" cy="419900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4409725" y="3091617"/>
            <a:ext cx="449600" cy="461233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3368659" y="3090500"/>
            <a:ext cx="481467" cy="463467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2375251" y="3093100"/>
            <a:ext cx="478267" cy="458267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396140" y="3091783"/>
            <a:ext cx="450433" cy="460900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425890" y="3800966"/>
            <a:ext cx="390933" cy="460900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2381868" y="3801100"/>
            <a:ext cx="465033" cy="460633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3400026" y="3800966"/>
            <a:ext cx="418733" cy="460900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4402525" y="3811733"/>
            <a:ext cx="464000" cy="439367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5426275" y="3800966"/>
            <a:ext cx="402267" cy="460900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5409808" y="4557490"/>
            <a:ext cx="435200" cy="459633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4404075" y="4557340"/>
            <a:ext cx="460900" cy="459933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3369176" y="4557640"/>
            <a:ext cx="480433" cy="459333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2478584" y="4556857"/>
            <a:ext cx="271600" cy="460900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422790" y="4556723"/>
            <a:ext cx="397133" cy="461167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397590" y="5311774"/>
            <a:ext cx="447533" cy="460900"/>
            <a:chOff x="6318738" y="2463556"/>
            <a:chExt cx="335650" cy="345675"/>
          </a:xfrm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2383418" y="5332789"/>
            <a:ext cx="461933" cy="418867"/>
            <a:chOff x="4051938" y="1937256"/>
            <a:chExt cx="346450" cy="314150"/>
          </a:xfrm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3376376" y="5311374"/>
            <a:ext cx="466033" cy="461700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4402009" y="5311708"/>
            <a:ext cx="465033" cy="461033"/>
            <a:chOff x="3293488" y="1921231"/>
            <a:chExt cx="348775" cy="345775"/>
          </a:xfrm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5459192" y="5312674"/>
            <a:ext cx="336433" cy="459100"/>
            <a:chOff x="6360388" y="4142256"/>
            <a:chExt cx="252325" cy="344325"/>
          </a:xfrm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403240" y="2354115"/>
            <a:ext cx="436233" cy="460900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DFA7F917-AD95-4416-B85F-1CD31C76444E}"/>
              </a:ext>
            </a:extLst>
          </p:cNvPr>
          <p:cNvGrpSpPr/>
          <p:nvPr/>
        </p:nvGrpSpPr>
        <p:grpSpPr>
          <a:xfrm>
            <a:off x="5228607" y="529638"/>
            <a:ext cx="1153927" cy="2179537"/>
            <a:chOff x="5361173" y="529638"/>
            <a:chExt cx="1153927" cy="2179537"/>
          </a:xfrm>
        </p:grpSpPr>
        <p:grpSp>
          <p:nvGrpSpPr>
            <p:cNvPr id="3" name="그룹 2">
              <a:extLst>
                <a:ext uri="{FF2B5EF4-FFF2-40B4-BE49-F238E27FC236}">
                  <a16:creationId xmlns:a16="http://schemas.microsoft.com/office/drawing/2014/main" id="{71689773-27AB-4E7D-AB2F-9EE4374FA685}"/>
                </a:ext>
              </a:extLst>
            </p:cNvPr>
            <p:cNvGrpSpPr/>
            <p:nvPr/>
          </p:nvGrpSpPr>
          <p:grpSpPr>
            <a:xfrm>
              <a:off x="5361173" y="529638"/>
              <a:ext cx="1153927" cy="2179537"/>
              <a:chOff x="9406779" y="538766"/>
              <a:chExt cx="1512168" cy="2856184"/>
            </a:xfrm>
          </p:grpSpPr>
          <p:sp>
            <p:nvSpPr>
              <p:cNvPr id="4" name="Hexagon 5">
                <a:extLst>
                  <a:ext uri="{FF2B5EF4-FFF2-40B4-BE49-F238E27FC236}">
                    <a16:creationId xmlns:a16="http://schemas.microsoft.com/office/drawing/2014/main" id="{0F9F79D2-5A57-4CDE-A882-9B98C9914192}"/>
                  </a:ext>
                </a:extLst>
              </p:cNvPr>
              <p:cNvSpPr/>
              <p:nvPr/>
            </p:nvSpPr>
            <p:spPr>
              <a:xfrm rot="5400000">
                <a:off x="9641312" y="1623286"/>
                <a:ext cx="1043105" cy="1215358"/>
              </a:xfrm>
              <a:custGeom>
                <a:avLst/>
                <a:gdLst/>
                <a:ahLst/>
                <a:cxnLst/>
                <a:rect l="l" t="t" r="r" b="b"/>
                <a:pathLst>
                  <a:path w="865232" h="1008112">
                    <a:moveTo>
                      <a:pt x="0" y="1008112"/>
                    </a:moveTo>
                    <a:lnTo>
                      <a:pt x="0" y="0"/>
                    </a:lnTo>
                    <a:lnTo>
                      <a:pt x="752103" y="0"/>
                    </a:lnTo>
                    <a:lnTo>
                      <a:pt x="865232" y="226258"/>
                    </a:lnTo>
                    <a:lnTo>
                      <a:pt x="865232" y="781855"/>
                    </a:lnTo>
                    <a:lnTo>
                      <a:pt x="752103" y="10081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" name="Hexagon 5">
                <a:extLst>
                  <a:ext uri="{FF2B5EF4-FFF2-40B4-BE49-F238E27FC236}">
                    <a16:creationId xmlns:a16="http://schemas.microsoft.com/office/drawing/2014/main" id="{48E4B2B4-20F1-47E4-8853-BF284C9671EA}"/>
                  </a:ext>
                </a:extLst>
              </p:cNvPr>
              <p:cNvSpPr/>
              <p:nvPr/>
            </p:nvSpPr>
            <p:spPr>
              <a:xfrm rot="5400000">
                <a:off x="8734771" y="1210774"/>
                <a:ext cx="2856184" cy="1512168"/>
              </a:xfrm>
              <a:custGeom>
                <a:avLst/>
                <a:gdLst/>
                <a:ahLst/>
                <a:cxnLst/>
                <a:rect l="l" t="t" r="r" b="b"/>
                <a:pathLst>
                  <a:path w="2856184" h="1512168">
                    <a:moveTo>
                      <a:pt x="62876" y="745441"/>
                    </a:moveTo>
                    <a:cubicBezTo>
                      <a:pt x="62876" y="775264"/>
                      <a:pt x="87053" y="799441"/>
                      <a:pt x="116876" y="799441"/>
                    </a:cubicBezTo>
                    <a:cubicBezTo>
                      <a:pt x="146699" y="799441"/>
                      <a:pt x="170876" y="775264"/>
                      <a:pt x="170876" y="745441"/>
                    </a:cubicBezTo>
                    <a:cubicBezTo>
                      <a:pt x="170876" y="715618"/>
                      <a:pt x="146699" y="691441"/>
                      <a:pt x="116876" y="691441"/>
                    </a:cubicBezTo>
                    <a:cubicBezTo>
                      <a:pt x="87053" y="691441"/>
                      <a:pt x="62876" y="715618"/>
                      <a:pt x="62876" y="745441"/>
                    </a:cubicBezTo>
                    <a:close/>
                    <a:moveTo>
                      <a:pt x="0" y="858883"/>
                    </a:moveTo>
                    <a:lnTo>
                      <a:pt x="0" y="629643"/>
                    </a:lnTo>
                    <a:cubicBezTo>
                      <a:pt x="0" y="593524"/>
                      <a:pt x="29281" y="564243"/>
                      <a:pt x="65400" y="564243"/>
                    </a:cubicBezTo>
                    <a:lnTo>
                      <a:pt x="191353" y="564243"/>
                    </a:lnTo>
                    <a:lnTo>
                      <a:pt x="191353" y="339392"/>
                    </a:lnTo>
                    <a:lnTo>
                      <a:pt x="361048" y="0"/>
                    </a:lnTo>
                    <a:lnTo>
                      <a:pt x="2157221" y="0"/>
                    </a:lnTo>
                    <a:lnTo>
                      <a:pt x="2326914" y="339386"/>
                    </a:lnTo>
                    <a:lnTo>
                      <a:pt x="2326914" y="625867"/>
                    </a:lnTo>
                    <a:lnTo>
                      <a:pt x="2856184" y="625867"/>
                    </a:lnTo>
                    <a:lnTo>
                      <a:pt x="2856184" y="886301"/>
                    </a:lnTo>
                    <a:lnTo>
                      <a:pt x="2326914" y="886301"/>
                    </a:lnTo>
                    <a:lnTo>
                      <a:pt x="2326914" y="1034706"/>
                    </a:lnTo>
                    <a:lnTo>
                      <a:pt x="2616894" y="1034706"/>
                    </a:lnTo>
                    <a:lnTo>
                      <a:pt x="2616894" y="1164923"/>
                    </a:lnTo>
                    <a:lnTo>
                      <a:pt x="2326914" y="1164923"/>
                    </a:lnTo>
                    <a:lnTo>
                      <a:pt x="2326914" y="1172782"/>
                    </a:lnTo>
                    <a:lnTo>
                      <a:pt x="2157221" y="1512168"/>
                    </a:lnTo>
                    <a:lnTo>
                      <a:pt x="361048" y="1512168"/>
                    </a:lnTo>
                    <a:lnTo>
                      <a:pt x="191353" y="1172777"/>
                    </a:lnTo>
                    <a:lnTo>
                      <a:pt x="191353" y="924283"/>
                    </a:lnTo>
                    <a:lnTo>
                      <a:pt x="65400" y="924283"/>
                    </a:lnTo>
                    <a:cubicBezTo>
                      <a:pt x="29281" y="924283"/>
                      <a:pt x="0" y="895002"/>
                      <a:pt x="0" y="858883"/>
                    </a:cubicBez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5E4240C9-5771-4457-8298-13BD6D06D03E}"/>
                </a:ext>
              </a:extLst>
            </p:cNvPr>
            <p:cNvGrpSpPr/>
            <p:nvPr/>
          </p:nvGrpSpPr>
          <p:grpSpPr>
            <a:xfrm>
              <a:off x="5577068" y="931982"/>
              <a:ext cx="722137" cy="1134788"/>
              <a:chOff x="11160727" y="482548"/>
              <a:chExt cx="381810" cy="599988"/>
            </a:xfrm>
          </p:grpSpPr>
          <p:sp>
            <p:nvSpPr>
              <p:cNvPr id="20" name="Rounded Rectangle 20">
                <a:extLst>
                  <a:ext uri="{FF2B5EF4-FFF2-40B4-BE49-F238E27FC236}">
                    <a16:creationId xmlns:a16="http://schemas.microsoft.com/office/drawing/2014/main" id="{7ECAC4C8-AE86-4AEE-918E-92CD06435A13}"/>
                  </a:ext>
                </a:extLst>
              </p:cNvPr>
              <p:cNvSpPr/>
              <p:nvPr/>
            </p:nvSpPr>
            <p:spPr>
              <a:xfrm>
                <a:off x="11160727" y="482548"/>
                <a:ext cx="381810" cy="599988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Teardrop 21">
                <a:extLst>
                  <a:ext uri="{FF2B5EF4-FFF2-40B4-BE49-F238E27FC236}">
                    <a16:creationId xmlns:a16="http://schemas.microsoft.com/office/drawing/2014/main" id="{A065E873-7518-448B-93CB-AE59BEE9B4CE}"/>
                  </a:ext>
                </a:extLst>
              </p:cNvPr>
              <p:cNvSpPr/>
              <p:nvPr/>
            </p:nvSpPr>
            <p:spPr>
              <a:xfrm rot="18900000">
                <a:off x="11254274" y="626839"/>
                <a:ext cx="194718" cy="194718"/>
              </a:xfrm>
              <a:prstGeom prst="teardrop">
                <a:avLst>
                  <a:gd name="adj" fmla="val 141646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Rectangle 22">
                <a:extLst>
                  <a:ext uri="{FF2B5EF4-FFF2-40B4-BE49-F238E27FC236}">
                    <a16:creationId xmlns:a16="http://schemas.microsoft.com/office/drawing/2014/main" id="{92487519-8F31-41BB-B228-D508567EEDE1}"/>
                  </a:ext>
                </a:extLst>
              </p:cNvPr>
              <p:cNvSpPr/>
              <p:nvPr/>
            </p:nvSpPr>
            <p:spPr>
              <a:xfrm>
                <a:off x="11228920" y="884133"/>
                <a:ext cx="245422" cy="2726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Rectangle 23">
                <a:extLst>
                  <a:ext uri="{FF2B5EF4-FFF2-40B4-BE49-F238E27FC236}">
                    <a16:creationId xmlns:a16="http://schemas.microsoft.com/office/drawing/2014/main" id="{43AAAD69-989C-4FEF-8245-11CD716F073C}"/>
                  </a:ext>
                </a:extLst>
              </p:cNvPr>
              <p:cNvSpPr/>
              <p:nvPr/>
            </p:nvSpPr>
            <p:spPr>
              <a:xfrm>
                <a:off x="11228920" y="958764"/>
                <a:ext cx="245422" cy="2726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4E55C70-DFE8-4B2C-BFC2-516F62ADA60C}"/>
                </a:ext>
              </a:extLst>
            </p:cNvPr>
            <p:cNvSpPr/>
            <p:nvPr/>
          </p:nvSpPr>
          <p:spPr>
            <a:xfrm>
              <a:off x="5828255" y="1245300"/>
              <a:ext cx="211386" cy="262620"/>
            </a:xfrm>
            <a:custGeom>
              <a:avLst/>
              <a:gdLst/>
              <a:ahLst/>
              <a:cxnLst/>
              <a:rect l="l" t="t" r="r" b="b"/>
              <a:pathLst>
                <a:path w="424425" h="527294">
                  <a:moveTo>
                    <a:pt x="208442" y="83582"/>
                  </a:moveTo>
                  <a:cubicBezTo>
                    <a:pt x="204942" y="100517"/>
                    <a:pt x="201143" y="118614"/>
                    <a:pt x="197043" y="137871"/>
                  </a:cubicBezTo>
                  <a:cubicBezTo>
                    <a:pt x="192943" y="157128"/>
                    <a:pt x="188972" y="174722"/>
                    <a:pt x="185130" y="190652"/>
                  </a:cubicBezTo>
                  <a:lnTo>
                    <a:pt x="153589" y="311353"/>
                  </a:lnTo>
                  <a:lnTo>
                    <a:pt x="266038" y="311353"/>
                  </a:lnTo>
                  <a:lnTo>
                    <a:pt x="234497" y="191292"/>
                  </a:lnTo>
                  <a:cubicBezTo>
                    <a:pt x="230326" y="174412"/>
                    <a:pt x="226155" y="156375"/>
                    <a:pt x="221984" y="137179"/>
                  </a:cubicBezTo>
                  <a:cubicBezTo>
                    <a:pt x="217813" y="117984"/>
                    <a:pt x="213985" y="100118"/>
                    <a:pt x="210499" y="83582"/>
                  </a:cubicBezTo>
                  <a:close/>
                  <a:moveTo>
                    <a:pt x="149475" y="0"/>
                  </a:moveTo>
                  <a:lnTo>
                    <a:pt x="277009" y="0"/>
                  </a:lnTo>
                  <a:lnTo>
                    <a:pt x="424425" y="527294"/>
                  </a:lnTo>
                  <a:lnTo>
                    <a:pt x="318148" y="527294"/>
                  </a:lnTo>
                  <a:lnTo>
                    <a:pt x="280437" y="388077"/>
                  </a:lnTo>
                  <a:lnTo>
                    <a:pt x="139190" y="388077"/>
                  </a:lnTo>
                  <a:lnTo>
                    <a:pt x="102850" y="527294"/>
                  </a:lnTo>
                  <a:lnTo>
                    <a:pt x="0" y="52729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ACC1F16-CEA8-40AE-BC6D-11570B828AFB}"/>
              </a:ext>
            </a:extLst>
          </p:cNvPr>
          <p:cNvGrpSpPr/>
          <p:nvPr/>
        </p:nvGrpSpPr>
        <p:grpSpPr>
          <a:xfrm>
            <a:off x="6865293" y="529638"/>
            <a:ext cx="1153927" cy="2179537"/>
            <a:chOff x="6866124" y="529638"/>
            <a:chExt cx="1153927" cy="2179537"/>
          </a:xfrm>
        </p:grpSpPr>
        <p:grpSp>
          <p:nvGrpSpPr>
            <p:cNvPr id="6" name="그룹 2">
              <a:extLst>
                <a:ext uri="{FF2B5EF4-FFF2-40B4-BE49-F238E27FC236}">
                  <a16:creationId xmlns:a16="http://schemas.microsoft.com/office/drawing/2014/main" id="{B636441E-824B-4E3C-82DD-60A696217B8A}"/>
                </a:ext>
              </a:extLst>
            </p:cNvPr>
            <p:cNvGrpSpPr/>
            <p:nvPr/>
          </p:nvGrpSpPr>
          <p:grpSpPr>
            <a:xfrm>
              <a:off x="6866124" y="529638"/>
              <a:ext cx="1153927" cy="2179537"/>
              <a:chOff x="9406780" y="538766"/>
              <a:chExt cx="1512168" cy="2856184"/>
            </a:xfrm>
          </p:grpSpPr>
          <p:sp>
            <p:nvSpPr>
              <p:cNvPr id="7" name="Hexagon 5">
                <a:extLst>
                  <a:ext uri="{FF2B5EF4-FFF2-40B4-BE49-F238E27FC236}">
                    <a16:creationId xmlns:a16="http://schemas.microsoft.com/office/drawing/2014/main" id="{3B7CDE3F-8024-49BC-B31F-4EF6EECC875B}"/>
                  </a:ext>
                </a:extLst>
              </p:cNvPr>
              <p:cNvSpPr/>
              <p:nvPr/>
            </p:nvSpPr>
            <p:spPr>
              <a:xfrm rot="5400000">
                <a:off x="9641312" y="1623286"/>
                <a:ext cx="1043105" cy="1215358"/>
              </a:xfrm>
              <a:custGeom>
                <a:avLst/>
                <a:gdLst/>
                <a:ahLst/>
                <a:cxnLst/>
                <a:rect l="l" t="t" r="r" b="b"/>
                <a:pathLst>
                  <a:path w="865232" h="1008112">
                    <a:moveTo>
                      <a:pt x="0" y="1008112"/>
                    </a:moveTo>
                    <a:lnTo>
                      <a:pt x="0" y="0"/>
                    </a:lnTo>
                    <a:lnTo>
                      <a:pt x="752103" y="0"/>
                    </a:lnTo>
                    <a:lnTo>
                      <a:pt x="865232" y="226258"/>
                    </a:lnTo>
                    <a:lnTo>
                      <a:pt x="865232" y="781855"/>
                    </a:lnTo>
                    <a:lnTo>
                      <a:pt x="752103" y="10081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Hexagon 5">
                <a:extLst>
                  <a:ext uri="{FF2B5EF4-FFF2-40B4-BE49-F238E27FC236}">
                    <a16:creationId xmlns:a16="http://schemas.microsoft.com/office/drawing/2014/main" id="{DEED4738-5536-480C-9A31-553AD4FA5E6C}"/>
                  </a:ext>
                </a:extLst>
              </p:cNvPr>
              <p:cNvSpPr/>
              <p:nvPr/>
            </p:nvSpPr>
            <p:spPr>
              <a:xfrm rot="5400000">
                <a:off x="8734772" y="1210774"/>
                <a:ext cx="2856184" cy="1512168"/>
              </a:xfrm>
              <a:custGeom>
                <a:avLst/>
                <a:gdLst/>
                <a:ahLst/>
                <a:cxnLst/>
                <a:rect l="l" t="t" r="r" b="b"/>
                <a:pathLst>
                  <a:path w="2856184" h="1512168">
                    <a:moveTo>
                      <a:pt x="62876" y="745441"/>
                    </a:moveTo>
                    <a:cubicBezTo>
                      <a:pt x="62876" y="775264"/>
                      <a:pt x="87053" y="799441"/>
                      <a:pt x="116876" y="799441"/>
                    </a:cubicBezTo>
                    <a:cubicBezTo>
                      <a:pt x="146699" y="799441"/>
                      <a:pt x="170876" y="775264"/>
                      <a:pt x="170876" y="745441"/>
                    </a:cubicBezTo>
                    <a:cubicBezTo>
                      <a:pt x="170876" y="715618"/>
                      <a:pt x="146699" y="691441"/>
                      <a:pt x="116876" y="691441"/>
                    </a:cubicBezTo>
                    <a:cubicBezTo>
                      <a:pt x="87053" y="691441"/>
                      <a:pt x="62876" y="715618"/>
                      <a:pt x="62876" y="745441"/>
                    </a:cubicBezTo>
                    <a:close/>
                    <a:moveTo>
                      <a:pt x="0" y="858883"/>
                    </a:moveTo>
                    <a:lnTo>
                      <a:pt x="0" y="629643"/>
                    </a:lnTo>
                    <a:cubicBezTo>
                      <a:pt x="0" y="593524"/>
                      <a:pt x="29281" y="564243"/>
                      <a:pt x="65400" y="564243"/>
                    </a:cubicBezTo>
                    <a:lnTo>
                      <a:pt x="191353" y="564243"/>
                    </a:lnTo>
                    <a:lnTo>
                      <a:pt x="191353" y="339392"/>
                    </a:lnTo>
                    <a:lnTo>
                      <a:pt x="361048" y="0"/>
                    </a:lnTo>
                    <a:lnTo>
                      <a:pt x="2157221" y="0"/>
                    </a:lnTo>
                    <a:lnTo>
                      <a:pt x="2326914" y="339386"/>
                    </a:lnTo>
                    <a:lnTo>
                      <a:pt x="2326914" y="625867"/>
                    </a:lnTo>
                    <a:lnTo>
                      <a:pt x="2856184" y="625867"/>
                    </a:lnTo>
                    <a:lnTo>
                      <a:pt x="2856184" y="886301"/>
                    </a:lnTo>
                    <a:lnTo>
                      <a:pt x="2326914" y="886301"/>
                    </a:lnTo>
                    <a:lnTo>
                      <a:pt x="2326914" y="1034706"/>
                    </a:lnTo>
                    <a:lnTo>
                      <a:pt x="2616894" y="1034706"/>
                    </a:lnTo>
                    <a:lnTo>
                      <a:pt x="2616894" y="1164923"/>
                    </a:lnTo>
                    <a:lnTo>
                      <a:pt x="2326914" y="1164923"/>
                    </a:lnTo>
                    <a:lnTo>
                      <a:pt x="2326914" y="1172782"/>
                    </a:lnTo>
                    <a:lnTo>
                      <a:pt x="2157221" y="1512168"/>
                    </a:lnTo>
                    <a:lnTo>
                      <a:pt x="361048" y="1512168"/>
                    </a:lnTo>
                    <a:lnTo>
                      <a:pt x="191353" y="1172777"/>
                    </a:lnTo>
                    <a:lnTo>
                      <a:pt x="191353" y="924283"/>
                    </a:lnTo>
                    <a:lnTo>
                      <a:pt x="65400" y="924283"/>
                    </a:lnTo>
                    <a:cubicBezTo>
                      <a:pt x="29281" y="924283"/>
                      <a:pt x="0" y="895002"/>
                      <a:pt x="0" y="858883"/>
                    </a:cubicBez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EA5E3FBD-A022-4094-A5DE-75396B309CA6}"/>
                </a:ext>
              </a:extLst>
            </p:cNvPr>
            <p:cNvGrpSpPr/>
            <p:nvPr/>
          </p:nvGrpSpPr>
          <p:grpSpPr>
            <a:xfrm>
              <a:off x="7082018" y="931982"/>
              <a:ext cx="722137" cy="1134788"/>
              <a:chOff x="11160727" y="482548"/>
              <a:chExt cx="381810" cy="599988"/>
            </a:xfrm>
          </p:grpSpPr>
          <p:sp>
            <p:nvSpPr>
              <p:cNvPr id="25" name="Rounded Rectangle 20">
                <a:extLst>
                  <a:ext uri="{FF2B5EF4-FFF2-40B4-BE49-F238E27FC236}">
                    <a16:creationId xmlns:a16="http://schemas.microsoft.com/office/drawing/2014/main" id="{AF59F70C-B48B-48A4-BCB2-6E8E34B40887}"/>
                  </a:ext>
                </a:extLst>
              </p:cNvPr>
              <p:cNvSpPr/>
              <p:nvPr/>
            </p:nvSpPr>
            <p:spPr>
              <a:xfrm>
                <a:off x="11160727" y="482548"/>
                <a:ext cx="381810" cy="599988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Teardrop 21">
                <a:extLst>
                  <a:ext uri="{FF2B5EF4-FFF2-40B4-BE49-F238E27FC236}">
                    <a16:creationId xmlns:a16="http://schemas.microsoft.com/office/drawing/2014/main" id="{D604F87E-EA64-4E3C-978D-BA127A6B12A8}"/>
                  </a:ext>
                </a:extLst>
              </p:cNvPr>
              <p:cNvSpPr/>
              <p:nvPr/>
            </p:nvSpPr>
            <p:spPr>
              <a:xfrm rot="18900000">
                <a:off x="11254274" y="626839"/>
                <a:ext cx="194718" cy="194718"/>
              </a:xfrm>
              <a:prstGeom prst="teardrop">
                <a:avLst>
                  <a:gd name="adj" fmla="val 141646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ectangle 22">
                <a:extLst>
                  <a:ext uri="{FF2B5EF4-FFF2-40B4-BE49-F238E27FC236}">
                    <a16:creationId xmlns:a16="http://schemas.microsoft.com/office/drawing/2014/main" id="{F924B265-CA27-4C5E-A30B-5BDD747FEC2D}"/>
                  </a:ext>
                </a:extLst>
              </p:cNvPr>
              <p:cNvSpPr/>
              <p:nvPr/>
            </p:nvSpPr>
            <p:spPr>
              <a:xfrm>
                <a:off x="11228920" y="884133"/>
                <a:ext cx="245422" cy="2726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Rectangle 23">
                <a:extLst>
                  <a:ext uri="{FF2B5EF4-FFF2-40B4-BE49-F238E27FC236}">
                    <a16:creationId xmlns:a16="http://schemas.microsoft.com/office/drawing/2014/main" id="{77301C7F-7562-4A40-8C3F-986217E8C576}"/>
                  </a:ext>
                </a:extLst>
              </p:cNvPr>
              <p:cNvSpPr/>
              <p:nvPr/>
            </p:nvSpPr>
            <p:spPr>
              <a:xfrm>
                <a:off x="11228920" y="958764"/>
                <a:ext cx="245422" cy="2726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B5CAD46-F1E7-42BB-8AC8-6382B7DA80E6}"/>
                </a:ext>
              </a:extLst>
            </p:cNvPr>
            <p:cNvSpPr/>
            <p:nvPr/>
          </p:nvSpPr>
          <p:spPr>
            <a:xfrm>
              <a:off x="7356180" y="1243078"/>
              <a:ext cx="173813" cy="267065"/>
            </a:xfrm>
            <a:custGeom>
              <a:avLst/>
              <a:gdLst/>
              <a:ahLst/>
              <a:cxnLst/>
              <a:rect l="l" t="t" r="r" b="b"/>
              <a:pathLst>
                <a:path w="348986" h="536220">
                  <a:moveTo>
                    <a:pt x="100727" y="292761"/>
                  </a:moveTo>
                  <a:lnTo>
                    <a:pt x="100727" y="457437"/>
                  </a:lnTo>
                  <a:cubicBezTo>
                    <a:pt x="105802" y="458452"/>
                    <a:pt x="111606" y="459167"/>
                    <a:pt x="118139" y="459581"/>
                  </a:cubicBezTo>
                  <a:cubicBezTo>
                    <a:pt x="124673" y="459996"/>
                    <a:pt x="132364" y="460196"/>
                    <a:pt x="141214" y="460182"/>
                  </a:cubicBezTo>
                  <a:cubicBezTo>
                    <a:pt x="169463" y="460396"/>
                    <a:pt x="193252" y="453792"/>
                    <a:pt x="212580" y="440369"/>
                  </a:cubicBezTo>
                  <a:cubicBezTo>
                    <a:pt x="231908" y="426946"/>
                    <a:pt x="241973" y="405418"/>
                    <a:pt x="242773" y="375785"/>
                  </a:cubicBezTo>
                  <a:cubicBezTo>
                    <a:pt x="241687" y="345608"/>
                    <a:pt x="230822" y="324137"/>
                    <a:pt x="210178" y="311372"/>
                  </a:cubicBezTo>
                  <a:cubicBezTo>
                    <a:pt x="189535" y="298607"/>
                    <a:pt x="165633" y="292403"/>
                    <a:pt x="138471" y="292761"/>
                  </a:cubicBezTo>
                  <a:close/>
                  <a:moveTo>
                    <a:pt x="145334" y="75362"/>
                  </a:moveTo>
                  <a:cubicBezTo>
                    <a:pt x="134425" y="75377"/>
                    <a:pt x="125361" y="75691"/>
                    <a:pt x="118141" y="76306"/>
                  </a:cubicBezTo>
                  <a:cubicBezTo>
                    <a:pt x="110921" y="76921"/>
                    <a:pt x="105116" y="77750"/>
                    <a:pt x="100727" y="78794"/>
                  </a:cubicBezTo>
                  <a:lnTo>
                    <a:pt x="100727" y="218780"/>
                  </a:lnTo>
                  <a:lnTo>
                    <a:pt x="137785" y="218780"/>
                  </a:lnTo>
                  <a:cubicBezTo>
                    <a:pt x="166836" y="218394"/>
                    <a:pt x="189369" y="211446"/>
                    <a:pt x="205381" y="197937"/>
                  </a:cubicBezTo>
                  <a:cubicBezTo>
                    <a:pt x="221394" y="184427"/>
                    <a:pt x="229514" y="166671"/>
                    <a:pt x="229743" y="144670"/>
                  </a:cubicBezTo>
                  <a:cubicBezTo>
                    <a:pt x="229057" y="118965"/>
                    <a:pt x="220650" y="100895"/>
                    <a:pt x="204523" y="90459"/>
                  </a:cubicBezTo>
                  <a:cubicBezTo>
                    <a:pt x="188396" y="80023"/>
                    <a:pt x="168666" y="74991"/>
                    <a:pt x="145334" y="75362"/>
                  </a:cubicBezTo>
                  <a:close/>
                  <a:moveTo>
                    <a:pt x="133667" y="10"/>
                  </a:moveTo>
                  <a:cubicBezTo>
                    <a:pt x="165378" y="-176"/>
                    <a:pt x="193052" y="2250"/>
                    <a:pt x="216687" y="7288"/>
                  </a:cubicBezTo>
                  <a:cubicBezTo>
                    <a:pt x="240323" y="12326"/>
                    <a:pt x="261120" y="21088"/>
                    <a:pt x="279078" y="33576"/>
                  </a:cubicBezTo>
                  <a:cubicBezTo>
                    <a:pt x="295009" y="44307"/>
                    <a:pt x="307515" y="58129"/>
                    <a:pt x="316594" y="75042"/>
                  </a:cubicBezTo>
                  <a:cubicBezTo>
                    <a:pt x="325673" y="91954"/>
                    <a:pt x="330298" y="111275"/>
                    <a:pt x="330470" y="133004"/>
                  </a:cubicBezTo>
                  <a:cubicBezTo>
                    <a:pt x="330469" y="157436"/>
                    <a:pt x="323446" y="179763"/>
                    <a:pt x="309401" y="199985"/>
                  </a:cubicBezTo>
                  <a:cubicBezTo>
                    <a:pt x="295355" y="220206"/>
                    <a:pt x="274288" y="235833"/>
                    <a:pt x="246199" y="246866"/>
                  </a:cubicBezTo>
                  <a:lnTo>
                    <a:pt x="246199" y="249606"/>
                  </a:lnTo>
                  <a:cubicBezTo>
                    <a:pt x="276264" y="257368"/>
                    <a:pt x="300762" y="272334"/>
                    <a:pt x="319692" y="294502"/>
                  </a:cubicBezTo>
                  <a:cubicBezTo>
                    <a:pt x="338622" y="316671"/>
                    <a:pt x="348387" y="344680"/>
                    <a:pt x="348986" y="378529"/>
                  </a:cubicBezTo>
                  <a:cubicBezTo>
                    <a:pt x="348915" y="399344"/>
                    <a:pt x="344775" y="419126"/>
                    <a:pt x="336566" y="437876"/>
                  </a:cubicBezTo>
                  <a:cubicBezTo>
                    <a:pt x="328357" y="456627"/>
                    <a:pt x="316508" y="472967"/>
                    <a:pt x="301019" y="486898"/>
                  </a:cubicBezTo>
                  <a:cubicBezTo>
                    <a:pt x="283446" y="503039"/>
                    <a:pt x="259306" y="515284"/>
                    <a:pt x="228598" y="523633"/>
                  </a:cubicBezTo>
                  <a:cubicBezTo>
                    <a:pt x="197890" y="531981"/>
                    <a:pt x="159155" y="536177"/>
                    <a:pt x="112392" y="536220"/>
                  </a:cubicBezTo>
                  <a:cubicBezTo>
                    <a:pt x="87359" y="536149"/>
                    <a:pt x="65456" y="535435"/>
                    <a:pt x="46682" y="534079"/>
                  </a:cubicBezTo>
                  <a:cubicBezTo>
                    <a:pt x="27908" y="532723"/>
                    <a:pt x="12348" y="531154"/>
                    <a:pt x="0" y="529370"/>
                  </a:cubicBezTo>
                  <a:lnTo>
                    <a:pt x="0" y="10970"/>
                  </a:lnTo>
                  <a:cubicBezTo>
                    <a:pt x="15545" y="7816"/>
                    <a:pt x="35161" y="5219"/>
                    <a:pt x="58849" y="3178"/>
                  </a:cubicBezTo>
                  <a:cubicBezTo>
                    <a:pt x="82537" y="1137"/>
                    <a:pt x="107476" y="81"/>
                    <a:pt x="133667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4B2F317-A934-44CB-AD39-C865BCEC33F5}"/>
              </a:ext>
            </a:extLst>
          </p:cNvPr>
          <p:cNvGrpSpPr/>
          <p:nvPr/>
        </p:nvGrpSpPr>
        <p:grpSpPr>
          <a:xfrm>
            <a:off x="8501977" y="529638"/>
            <a:ext cx="1153927" cy="2179537"/>
            <a:chOff x="8371073" y="529638"/>
            <a:chExt cx="1153927" cy="2179537"/>
          </a:xfrm>
        </p:grpSpPr>
        <p:grpSp>
          <p:nvGrpSpPr>
            <p:cNvPr id="9" name="그룹 2">
              <a:extLst>
                <a:ext uri="{FF2B5EF4-FFF2-40B4-BE49-F238E27FC236}">
                  <a16:creationId xmlns:a16="http://schemas.microsoft.com/office/drawing/2014/main" id="{D69E9A46-FF0E-4394-AC8B-12AC8339BFD7}"/>
                </a:ext>
              </a:extLst>
            </p:cNvPr>
            <p:cNvGrpSpPr/>
            <p:nvPr/>
          </p:nvGrpSpPr>
          <p:grpSpPr>
            <a:xfrm>
              <a:off x="8371073" y="529638"/>
              <a:ext cx="1153927" cy="2179537"/>
              <a:chOff x="9406779" y="538766"/>
              <a:chExt cx="1512168" cy="2856184"/>
            </a:xfrm>
          </p:grpSpPr>
          <p:sp>
            <p:nvSpPr>
              <p:cNvPr id="10" name="Hexagon 5">
                <a:extLst>
                  <a:ext uri="{FF2B5EF4-FFF2-40B4-BE49-F238E27FC236}">
                    <a16:creationId xmlns:a16="http://schemas.microsoft.com/office/drawing/2014/main" id="{EF428075-A7FB-475D-9E05-66BDD4F82E09}"/>
                  </a:ext>
                </a:extLst>
              </p:cNvPr>
              <p:cNvSpPr/>
              <p:nvPr/>
            </p:nvSpPr>
            <p:spPr>
              <a:xfrm rot="5400000">
                <a:off x="9641312" y="1623286"/>
                <a:ext cx="1043105" cy="1215358"/>
              </a:xfrm>
              <a:custGeom>
                <a:avLst/>
                <a:gdLst/>
                <a:ahLst/>
                <a:cxnLst/>
                <a:rect l="l" t="t" r="r" b="b"/>
                <a:pathLst>
                  <a:path w="865232" h="1008112">
                    <a:moveTo>
                      <a:pt x="0" y="1008112"/>
                    </a:moveTo>
                    <a:lnTo>
                      <a:pt x="0" y="0"/>
                    </a:lnTo>
                    <a:lnTo>
                      <a:pt x="752103" y="0"/>
                    </a:lnTo>
                    <a:lnTo>
                      <a:pt x="865232" y="226258"/>
                    </a:lnTo>
                    <a:lnTo>
                      <a:pt x="865232" y="781855"/>
                    </a:lnTo>
                    <a:lnTo>
                      <a:pt x="752103" y="10081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Hexagon 5">
                <a:extLst>
                  <a:ext uri="{FF2B5EF4-FFF2-40B4-BE49-F238E27FC236}">
                    <a16:creationId xmlns:a16="http://schemas.microsoft.com/office/drawing/2014/main" id="{3D415AA7-7026-4C73-B2DB-2B4F90E5425F}"/>
                  </a:ext>
                </a:extLst>
              </p:cNvPr>
              <p:cNvSpPr/>
              <p:nvPr/>
            </p:nvSpPr>
            <p:spPr>
              <a:xfrm rot="5400000">
                <a:off x="8734771" y="1210774"/>
                <a:ext cx="2856184" cy="1512168"/>
              </a:xfrm>
              <a:custGeom>
                <a:avLst/>
                <a:gdLst/>
                <a:ahLst/>
                <a:cxnLst/>
                <a:rect l="l" t="t" r="r" b="b"/>
                <a:pathLst>
                  <a:path w="2856184" h="1512168">
                    <a:moveTo>
                      <a:pt x="62876" y="745441"/>
                    </a:moveTo>
                    <a:cubicBezTo>
                      <a:pt x="62876" y="775264"/>
                      <a:pt x="87053" y="799441"/>
                      <a:pt x="116876" y="799441"/>
                    </a:cubicBezTo>
                    <a:cubicBezTo>
                      <a:pt x="146699" y="799441"/>
                      <a:pt x="170876" y="775264"/>
                      <a:pt x="170876" y="745441"/>
                    </a:cubicBezTo>
                    <a:cubicBezTo>
                      <a:pt x="170876" y="715618"/>
                      <a:pt x="146699" y="691441"/>
                      <a:pt x="116876" y="691441"/>
                    </a:cubicBezTo>
                    <a:cubicBezTo>
                      <a:pt x="87053" y="691441"/>
                      <a:pt x="62876" y="715618"/>
                      <a:pt x="62876" y="745441"/>
                    </a:cubicBezTo>
                    <a:close/>
                    <a:moveTo>
                      <a:pt x="0" y="858883"/>
                    </a:moveTo>
                    <a:lnTo>
                      <a:pt x="0" y="629643"/>
                    </a:lnTo>
                    <a:cubicBezTo>
                      <a:pt x="0" y="593524"/>
                      <a:pt x="29281" y="564243"/>
                      <a:pt x="65400" y="564243"/>
                    </a:cubicBezTo>
                    <a:lnTo>
                      <a:pt x="191353" y="564243"/>
                    </a:lnTo>
                    <a:lnTo>
                      <a:pt x="191353" y="339392"/>
                    </a:lnTo>
                    <a:lnTo>
                      <a:pt x="361048" y="0"/>
                    </a:lnTo>
                    <a:lnTo>
                      <a:pt x="2157221" y="0"/>
                    </a:lnTo>
                    <a:lnTo>
                      <a:pt x="2326914" y="339386"/>
                    </a:lnTo>
                    <a:lnTo>
                      <a:pt x="2326914" y="625867"/>
                    </a:lnTo>
                    <a:lnTo>
                      <a:pt x="2856184" y="625867"/>
                    </a:lnTo>
                    <a:lnTo>
                      <a:pt x="2856184" y="886301"/>
                    </a:lnTo>
                    <a:lnTo>
                      <a:pt x="2326914" y="886301"/>
                    </a:lnTo>
                    <a:lnTo>
                      <a:pt x="2326914" y="1034706"/>
                    </a:lnTo>
                    <a:lnTo>
                      <a:pt x="2616894" y="1034706"/>
                    </a:lnTo>
                    <a:lnTo>
                      <a:pt x="2616894" y="1164923"/>
                    </a:lnTo>
                    <a:lnTo>
                      <a:pt x="2326914" y="1164923"/>
                    </a:lnTo>
                    <a:lnTo>
                      <a:pt x="2326914" y="1172782"/>
                    </a:lnTo>
                    <a:lnTo>
                      <a:pt x="2157221" y="1512168"/>
                    </a:lnTo>
                    <a:lnTo>
                      <a:pt x="361048" y="1512168"/>
                    </a:lnTo>
                    <a:lnTo>
                      <a:pt x="191353" y="1172777"/>
                    </a:lnTo>
                    <a:lnTo>
                      <a:pt x="191353" y="924283"/>
                    </a:lnTo>
                    <a:lnTo>
                      <a:pt x="65400" y="924283"/>
                    </a:lnTo>
                    <a:cubicBezTo>
                      <a:pt x="29281" y="924283"/>
                      <a:pt x="0" y="895002"/>
                      <a:pt x="0" y="858883"/>
                    </a:cubicBez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8462A9B8-F1C4-4A55-B153-08F3A8A1FBD0}"/>
                </a:ext>
              </a:extLst>
            </p:cNvPr>
            <p:cNvGrpSpPr/>
            <p:nvPr/>
          </p:nvGrpSpPr>
          <p:grpSpPr>
            <a:xfrm>
              <a:off x="8586968" y="931982"/>
              <a:ext cx="722137" cy="1134788"/>
              <a:chOff x="11160727" y="482548"/>
              <a:chExt cx="381810" cy="599988"/>
            </a:xfrm>
          </p:grpSpPr>
          <p:sp>
            <p:nvSpPr>
              <p:cNvPr id="30" name="Rounded Rectangle 20">
                <a:extLst>
                  <a:ext uri="{FF2B5EF4-FFF2-40B4-BE49-F238E27FC236}">
                    <a16:creationId xmlns:a16="http://schemas.microsoft.com/office/drawing/2014/main" id="{34EF9E16-FF95-4BC5-9C8C-8375F9AFB2CC}"/>
                  </a:ext>
                </a:extLst>
              </p:cNvPr>
              <p:cNvSpPr/>
              <p:nvPr/>
            </p:nvSpPr>
            <p:spPr>
              <a:xfrm>
                <a:off x="11160727" y="482548"/>
                <a:ext cx="381810" cy="599988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Teardrop 21">
                <a:extLst>
                  <a:ext uri="{FF2B5EF4-FFF2-40B4-BE49-F238E27FC236}">
                    <a16:creationId xmlns:a16="http://schemas.microsoft.com/office/drawing/2014/main" id="{8D2FE359-F9C9-4642-9A82-9EEB8ADE9F10}"/>
                  </a:ext>
                </a:extLst>
              </p:cNvPr>
              <p:cNvSpPr/>
              <p:nvPr/>
            </p:nvSpPr>
            <p:spPr>
              <a:xfrm rot="18900000">
                <a:off x="11254274" y="626839"/>
                <a:ext cx="194718" cy="194718"/>
              </a:xfrm>
              <a:prstGeom prst="teardrop">
                <a:avLst>
                  <a:gd name="adj" fmla="val 141646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Rectangle 22">
                <a:extLst>
                  <a:ext uri="{FF2B5EF4-FFF2-40B4-BE49-F238E27FC236}">
                    <a16:creationId xmlns:a16="http://schemas.microsoft.com/office/drawing/2014/main" id="{FCA03A43-4770-4496-9BC4-83E994D3A328}"/>
                  </a:ext>
                </a:extLst>
              </p:cNvPr>
              <p:cNvSpPr/>
              <p:nvPr/>
            </p:nvSpPr>
            <p:spPr>
              <a:xfrm>
                <a:off x="11228920" y="884133"/>
                <a:ext cx="245422" cy="2726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Rectangle 23">
                <a:extLst>
                  <a:ext uri="{FF2B5EF4-FFF2-40B4-BE49-F238E27FC236}">
                    <a16:creationId xmlns:a16="http://schemas.microsoft.com/office/drawing/2014/main" id="{97B8C582-00DD-4D6F-82F5-A55AE309DBF3}"/>
                  </a:ext>
                </a:extLst>
              </p:cNvPr>
              <p:cNvSpPr/>
              <p:nvPr/>
            </p:nvSpPr>
            <p:spPr>
              <a:xfrm>
                <a:off x="11228920" y="958764"/>
                <a:ext cx="245422" cy="2726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7BE05A3-DE04-46E5-B8B7-6B1C6CD2F092}"/>
                </a:ext>
              </a:extLst>
            </p:cNvPr>
            <p:cNvSpPr/>
            <p:nvPr/>
          </p:nvSpPr>
          <p:spPr>
            <a:xfrm>
              <a:off x="8837903" y="1241372"/>
              <a:ext cx="220266" cy="270476"/>
            </a:xfrm>
            <a:custGeom>
              <a:avLst/>
              <a:gdLst/>
              <a:ahLst/>
              <a:cxnLst/>
              <a:rect l="l" t="t" r="r" b="b"/>
              <a:pathLst>
                <a:path w="442256" h="543068">
                  <a:moveTo>
                    <a:pt x="222156" y="82896"/>
                  </a:moveTo>
                  <a:cubicBezTo>
                    <a:pt x="195671" y="83434"/>
                    <a:pt x="173862" y="92572"/>
                    <a:pt x="156727" y="110309"/>
                  </a:cubicBezTo>
                  <a:cubicBezTo>
                    <a:pt x="139593" y="128046"/>
                    <a:pt x="126880" y="151157"/>
                    <a:pt x="118588" y="179641"/>
                  </a:cubicBezTo>
                  <a:cubicBezTo>
                    <a:pt x="110296" y="208125"/>
                    <a:pt x="106171" y="238756"/>
                    <a:pt x="106214" y="271534"/>
                  </a:cubicBezTo>
                  <a:cubicBezTo>
                    <a:pt x="106252" y="306471"/>
                    <a:pt x="110673" y="338118"/>
                    <a:pt x="119477" y="366475"/>
                  </a:cubicBezTo>
                  <a:cubicBezTo>
                    <a:pt x="128282" y="394832"/>
                    <a:pt x="141240" y="417435"/>
                    <a:pt x="158354" y="434283"/>
                  </a:cubicBezTo>
                  <a:cubicBezTo>
                    <a:pt x="175467" y="451132"/>
                    <a:pt x="196506" y="459761"/>
                    <a:pt x="221470" y="460172"/>
                  </a:cubicBezTo>
                  <a:cubicBezTo>
                    <a:pt x="246642" y="459787"/>
                    <a:pt x="267724" y="451183"/>
                    <a:pt x="284715" y="434360"/>
                  </a:cubicBezTo>
                  <a:cubicBezTo>
                    <a:pt x="301705" y="417537"/>
                    <a:pt x="314503" y="394807"/>
                    <a:pt x="323109" y="366170"/>
                  </a:cubicBezTo>
                  <a:cubicBezTo>
                    <a:pt x="331714" y="337534"/>
                    <a:pt x="336026" y="305302"/>
                    <a:pt x="336042" y="269476"/>
                  </a:cubicBezTo>
                  <a:cubicBezTo>
                    <a:pt x="336072" y="236724"/>
                    <a:pt x="331973" y="206271"/>
                    <a:pt x="323744" y="178117"/>
                  </a:cubicBezTo>
                  <a:cubicBezTo>
                    <a:pt x="315515" y="149963"/>
                    <a:pt x="302980" y="127183"/>
                    <a:pt x="286137" y="109775"/>
                  </a:cubicBezTo>
                  <a:cubicBezTo>
                    <a:pt x="269295" y="92368"/>
                    <a:pt x="247968" y="83409"/>
                    <a:pt x="222156" y="82896"/>
                  </a:cubicBezTo>
                  <a:close/>
                  <a:moveTo>
                    <a:pt x="224901" y="0"/>
                  </a:moveTo>
                  <a:cubicBezTo>
                    <a:pt x="273575" y="672"/>
                    <a:pt x="314002" y="13188"/>
                    <a:pt x="346181" y="37548"/>
                  </a:cubicBezTo>
                  <a:cubicBezTo>
                    <a:pt x="378359" y="61908"/>
                    <a:pt x="402422" y="94080"/>
                    <a:pt x="418369" y="134065"/>
                  </a:cubicBezTo>
                  <a:cubicBezTo>
                    <a:pt x="434315" y="174049"/>
                    <a:pt x="442278" y="217815"/>
                    <a:pt x="442256" y="265360"/>
                  </a:cubicBezTo>
                  <a:cubicBezTo>
                    <a:pt x="441914" y="326663"/>
                    <a:pt x="432243" y="377898"/>
                    <a:pt x="413242" y="419064"/>
                  </a:cubicBezTo>
                  <a:cubicBezTo>
                    <a:pt x="394241" y="460230"/>
                    <a:pt x="367961" y="491183"/>
                    <a:pt x="334402" y="511922"/>
                  </a:cubicBezTo>
                  <a:cubicBezTo>
                    <a:pt x="300843" y="532662"/>
                    <a:pt x="262056" y="543044"/>
                    <a:pt x="218040" y="543068"/>
                  </a:cubicBezTo>
                  <a:cubicBezTo>
                    <a:pt x="171515" y="542574"/>
                    <a:pt x="132044" y="530617"/>
                    <a:pt x="99628" y="507197"/>
                  </a:cubicBezTo>
                  <a:cubicBezTo>
                    <a:pt x="67213" y="483777"/>
                    <a:pt x="42533" y="451858"/>
                    <a:pt x="25588" y="411442"/>
                  </a:cubicBezTo>
                  <a:cubicBezTo>
                    <a:pt x="8643" y="371025"/>
                    <a:pt x="114" y="325075"/>
                    <a:pt x="0" y="273592"/>
                  </a:cubicBezTo>
                  <a:cubicBezTo>
                    <a:pt x="224" y="220546"/>
                    <a:pt x="9447" y="173529"/>
                    <a:pt x="27669" y="132541"/>
                  </a:cubicBezTo>
                  <a:cubicBezTo>
                    <a:pt x="45892" y="91552"/>
                    <a:pt x="71774" y="59329"/>
                    <a:pt x="105316" y="35871"/>
                  </a:cubicBezTo>
                  <a:cubicBezTo>
                    <a:pt x="138858" y="12413"/>
                    <a:pt x="178719" y="456"/>
                    <a:pt x="22490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000648E-9C0E-4C05-A150-0D250E714345}"/>
              </a:ext>
            </a:extLst>
          </p:cNvPr>
          <p:cNvGrpSpPr/>
          <p:nvPr/>
        </p:nvGrpSpPr>
        <p:grpSpPr>
          <a:xfrm>
            <a:off x="10138661" y="529638"/>
            <a:ext cx="1153927" cy="2179537"/>
            <a:chOff x="9876023" y="529638"/>
            <a:chExt cx="1153927" cy="2179537"/>
          </a:xfrm>
        </p:grpSpPr>
        <p:grpSp>
          <p:nvGrpSpPr>
            <p:cNvPr id="12" name="그룹 2">
              <a:extLst>
                <a:ext uri="{FF2B5EF4-FFF2-40B4-BE49-F238E27FC236}">
                  <a16:creationId xmlns:a16="http://schemas.microsoft.com/office/drawing/2014/main" id="{CD993EFD-7EF5-4BB4-9564-E8F909C65C41}"/>
                </a:ext>
              </a:extLst>
            </p:cNvPr>
            <p:cNvGrpSpPr/>
            <p:nvPr/>
          </p:nvGrpSpPr>
          <p:grpSpPr>
            <a:xfrm>
              <a:off x="9876023" y="529638"/>
              <a:ext cx="1153927" cy="2179537"/>
              <a:chOff x="9406779" y="538766"/>
              <a:chExt cx="1512168" cy="2856184"/>
            </a:xfrm>
          </p:grpSpPr>
          <p:sp>
            <p:nvSpPr>
              <p:cNvPr id="13" name="Hexagon 5">
                <a:extLst>
                  <a:ext uri="{FF2B5EF4-FFF2-40B4-BE49-F238E27FC236}">
                    <a16:creationId xmlns:a16="http://schemas.microsoft.com/office/drawing/2014/main" id="{4519D839-D3F2-4B6D-8898-E03440E029BD}"/>
                  </a:ext>
                </a:extLst>
              </p:cNvPr>
              <p:cNvSpPr/>
              <p:nvPr/>
            </p:nvSpPr>
            <p:spPr>
              <a:xfrm rot="5400000">
                <a:off x="9641312" y="1623286"/>
                <a:ext cx="1043105" cy="1215358"/>
              </a:xfrm>
              <a:custGeom>
                <a:avLst/>
                <a:gdLst/>
                <a:ahLst/>
                <a:cxnLst/>
                <a:rect l="l" t="t" r="r" b="b"/>
                <a:pathLst>
                  <a:path w="865232" h="1008112">
                    <a:moveTo>
                      <a:pt x="0" y="1008112"/>
                    </a:moveTo>
                    <a:lnTo>
                      <a:pt x="0" y="0"/>
                    </a:lnTo>
                    <a:lnTo>
                      <a:pt x="752103" y="0"/>
                    </a:lnTo>
                    <a:lnTo>
                      <a:pt x="865232" y="226258"/>
                    </a:lnTo>
                    <a:lnTo>
                      <a:pt x="865232" y="781855"/>
                    </a:lnTo>
                    <a:lnTo>
                      <a:pt x="752103" y="10081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Hexagon 5">
                <a:extLst>
                  <a:ext uri="{FF2B5EF4-FFF2-40B4-BE49-F238E27FC236}">
                    <a16:creationId xmlns:a16="http://schemas.microsoft.com/office/drawing/2014/main" id="{88E081F7-6EFE-4EAB-8D8A-2487C4DAA0B8}"/>
                  </a:ext>
                </a:extLst>
              </p:cNvPr>
              <p:cNvSpPr/>
              <p:nvPr/>
            </p:nvSpPr>
            <p:spPr>
              <a:xfrm rot="5400000">
                <a:off x="8734771" y="1210774"/>
                <a:ext cx="2856184" cy="1512168"/>
              </a:xfrm>
              <a:custGeom>
                <a:avLst/>
                <a:gdLst/>
                <a:ahLst/>
                <a:cxnLst/>
                <a:rect l="l" t="t" r="r" b="b"/>
                <a:pathLst>
                  <a:path w="2856184" h="1512168">
                    <a:moveTo>
                      <a:pt x="62876" y="745441"/>
                    </a:moveTo>
                    <a:cubicBezTo>
                      <a:pt x="62876" y="775264"/>
                      <a:pt x="87053" y="799441"/>
                      <a:pt x="116876" y="799441"/>
                    </a:cubicBezTo>
                    <a:cubicBezTo>
                      <a:pt x="146699" y="799441"/>
                      <a:pt x="170876" y="775264"/>
                      <a:pt x="170876" y="745441"/>
                    </a:cubicBezTo>
                    <a:cubicBezTo>
                      <a:pt x="170876" y="715618"/>
                      <a:pt x="146699" y="691441"/>
                      <a:pt x="116876" y="691441"/>
                    </a:cubicBezTo>
                    <a:cubicBezTo>
                      <a:pt x="87053" y="691441"/>
                      <a:pt x="62876" y="715618"/>
                      <a:pt x="62876" y="745441"/>
                    </a:cubicBezTo>
                    <a:close/>
                    <a:moveTo>
                      <a:pt x="0" y="858883"/>
                    </a:moveTo>
                    <a:lnTo>
                      <a:pt x="0" y="629643"/>
                    </a:lnTo>
                    <a:cubicBezTo>
                      <a:pt x="0" y="593524"/>
                      <a:pt x="29281" y="564243"/>
                      <a:pt x="65400" y="564243"/>
                    </a:cubicBezTo>
                    <a:lnTo>
                      <a:pt x="191353" y="564243"/>
                    </a:lnTo>
                    <a:lnTo>
                      <a:pt x="191353" y="339392"/>
                    </a:lnTo>
                    <a:lnTo>
                      <a:pt x="361048" y="0"/>
                    </a:lnTo>
                    <a:lnTo>
                      <a:pt x="2157221" y="0"/>
                    </a:lnTo>
                    <a:lnTo>
                      <a:pt x="2326914" y="339386"/>
                    </a:lnTo>
                    <a:lnTo>
                      <a:pt x="2326914" y="625867"/>
                    </a:lnTo>
                    <a:lnTo>
                      <a:pt x="2856184" y="625867"/>
                    </a:lnTo>
                    <a:lnTo>
                      <a:pt x="2856184" y="886301"/>
                    </a:lnTo>
                    <a:lnTo>
                      <a:pt x="2326914" y="886301"/>
                    </a:lnTo>
                    <a:lnTo>
                      <a:pt x="2326914" y="1034706"/>
                    </a:lnTo>
                    <a:lnTo>
                      <a:pt x="2616894" y="1034706"/>
                    </a:lnTo>
                    <a:lnTo>
                      <a:pt x="2616894" y="1164923"/>
                    </a:lnTo>
                    <a:lnTo>
                      <a:pt x="2326914" y="1164923"/>
                    </a:lnTo>
                    <a:lnTo>
                      <a:pt x="2326914" y="1172782"/>
                    </a:lnTo>
                    <a:lnTo>
                      <a:pt x="2157221" y="1512168"/>
                    </a:lnTo>
                    <a:lnTo>
                      <a:pt x="361048" y="1512168"/>
                    </a:lnTo>
                    <a:lnTo>
                      <a:pt x="191353" y="1172777"/>
                    </a:lnTo>
                    <a:lnTo>
                      <a:pt x="191353" y="924283"/>
                    </a:lnTo>
                    <a:lnTo>
                      <a:pt x="65400" y="924283"/>
                    </a:lnTo>
                    <a:cubicBezTo>
                      <a:pt x="29281" y="924283"/>
                      <a:pt x="0" y="895002"/>
                      <a:pt x="0" y="858883"/>
                    </a:cubicBez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B5E824B7-4F8A-4077-94CA-1E60BF61CAD2}"/>
                </a:ext>
              </a:extLst>
            </p:cNvPr>
            <p:cNvGrpSpPr/>
            <p:nvPr/>
          </p:nvGrpSpPr>
          <p:grpSpPr>
            <a:xfrm>
              <a:off x="10091918" y="931982"/>
              <a:ext cx="722137" cy="1134788"/>
              <a:chOff x="11160727" y="482548"/>
              <a:chExt cx="381810" cy="599988"/>
            </a:xfrm>
          </p:grpSpPr>
          <p:sp>
            <p:nvSpPr>
              <p:cNvPr id="35" name="Rounded Rectangle 20">
                <a:extLst>
                  <a:ext uri="{FF2B5EF4-FFF2-40B4-BE49-F238E27FC236}">
                    <a16:creationId xmlns:a16="http://schemas.microsoft.com/office/drawing/2014/main" id="{2105DF4A-EEB8-41EB-A4C6-BBD5B32CAE23}"/>
                  </a:ext>
                </a:extLst>
              </p:cNvPr>
              <p:cNvSpPr/>
              <p:nvPr/>
            </p:nvSpPr>
            <p:spPr>
              <a:xfrm>
                <a:off x="11160727" y="482548"/>
                <a:ext cx="381810" cy="599988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Teardrop 21">
                <a:extLst>
                  <a:ext uri="{FF2B5EF4-FFF2-40B4-BE49-F238E27FC236}">
                    <a16:creationId xmlns:a16="http://schemas.microsoft.com/office/drawing/2014/main" id="{8E504BEC-4207-470A-8574-F5DA117E7795}"/>
                  </a:ext>
                </a:extLst>
              </p:cNvPr>
              <p:cNvSpPr/>
              <p:nvPr/>
            </p:nvSpPr>
            <p:spPr>
              <a:xfrm rot="18900000">
                <a:off x="11254274" y="626839"/>
                <a:ext cx="194718" cy="194718"/>
              </a:xfrm>
              <a:prstGeom prst="teardrop">
                <a:avLst>
                  <a:gd name="adj" fmla="val 141646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Rectangle 22">
                <a:extLst>
                  <a:ext uri="{FF2B5EF4-FFF2-40B4-BE49-F238E27FC236}">
                    <a16:creationId xmlns:a16="http://schemas.microsoft.com/office/drawing/2014/main" id="{1425575B-0BBD-4F44-9FFA-0218164C7879}"/>
                  </a:ext>
                </a:extLst>
              </p:cNvPr>
              <p:cNvSpPr/>
              <p:nvPr/>
            </p:nvSpPr>
            <p:spPr>
              <a:xfrm>
                <a:off x="11228920" y="884133"/>
                <a:ext cx="245422" cy="2726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Rectangle 23">
                <a:extLst>
                  <a:ext uri="{FF2B5EF4-FFF2-40B4-BE49-F238E27FC236}">
                    <a16:creationId xmlns:a16="http://schemas.microsoft.com/office/drawing/2014/main" id="{2B22D216-18A1-4D28-8EFC-E94648E03AC1}"/>
                  </a:ext>
                </a:extLst>
              </p:cNvPr>
              <p:cNvSpPr/>
              <p:nvPr/>
            </p:nvSpPr>
            <p:spPr>
              <a:xfrm>
                <a:off x="11228920" y="958764"/>
                <a:ext cx="245422" cy="2726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A82B5DF-11A2-4C1A-97E3-56B217D62978}"/>
                </a:ext>
              </a:extLst>
            </p:cNvPr>
            <p:cNvSpPr/>
            <p:nvPr/>
          </p:nvSpPr>
          <p:spPr>
            <a:xfrm>
              <a:off x="10298751" y="1243077"/>
              <a:ext cx="289420" cy="267066"/>
            </a:xfrm>
            <a:custGeom>
              <a:avLst/>
              <a:gdLst/>
              <a:ahLst/>
              <a:cxnLst/>
              <a:rect l="l" t="t" r="r" b="b"/>
              <a:pathLst>
                <a:path w="806491" h="536220">
                  <a:moveTo>
                    <a:pt x="558231" y="292761"/>
                  </a:moveTo>
                  <a:lnTo>
                    <a:pt x="558231" y="457437"/>
                  </a:lnTo>
                  <a:cubicBezTo>
                    <a:pt x="563306" y="458452"/>
                    <a:pt x="569111" y="459167"/>
                    <a:pt x="575644" y="459581"/>
                  </a:cubicBezTo>
                  <a:cubicBezTo>
                    <a:pt x="582177" y="459996"/>
                    <a:pt x="589869" y="460196"/>
                    <a:pt x="598718" y="460182"/>
                  </a:cubicBezTo>
                  <a:cubicBezTo>
                    <a:pt x="626967" y="460396"/>
                    <a:pt x="650756" y="453792"/>
                    <a:pt x="670084" y="440369"/>
                  </a:cubicBezTo>
                  <a:cubicBezTo>
                    <a:pt x="689413" y="426946"/>
                    <a:pt x="699477" y="405418"/>
                    <a:pt x="700278" y="375785"/>
                  </a:cubicBezTo>
                  <a:cubicBezTo>
                    <a:pt x="699191" y="345608"/>
                    <a:pt x="688326" y="324137"/>
                    <a:pt x="667683" y="311372"/>
                  </a:cubicBezTo>
                  <a:cubicBezTo>
                    <a:pt x="647040" y="298607"/>
                    <a:pt x="623137" y="292403"/>
                    <a:pt x="595976" y="292761"/>
                  </a:cubicBezTo>
                  <a:close/>
                  <a:moveTo>
                    <a:pt x="208441" y="87707"/>
                  </a:moveTo>
                  <a:cubicBezTo>
                    <a:pt x="204942" y="104642"/>
                    <a:pt x="201142" y="122739"/>
                    <a:pt x="197042" y="141996"/>
                  </a:cubicBezTo>
                  <a:cubicBezTo>
                    <a:pt x="192943" y="161253"/>
                    <a:pt x="188971" y="178847"/>
                    <a:pt x="185129" y="194777"/>
                  </a:cubicBezTo>
                  <a:lnTo>
                    <a:pt x="153588" y="315478"/>
                  </a:lnTo>
                  <a:lnTo>
                    <a:pt x="266037" y="315478"/>
                  </a:lnTo>
                  <a:lnTo>
                    <a:pt x="234497" y="195417"/>
                  </a:lnTo>
                  <a:cubicBezTo>
                    <a:pt x="230326" y="178537"/>
                    <a:pt x="226154" y="160500"/>
                    <a:pt x="221983" y="141304"/>
                  </a:cubicBezTo>
                  <a:cubicBezTo>
                    <a:pt x="217812" y="122109"/>
                    <a:pt x="213984" y="104243"/>
                    <a:pt x="210498" y="87707"/>
                  </a:cubicBezTo>
                  <a:close/>
                  <a:moveTo>
                    <a:pt x="602838" y="75362"/>
                  </a:moveTo>
                  <a:cubicBezTo>
                    <a:pt x="591929" y="75377"/>
                    <a:pt x="582865" y="75691"/>
                    <a:pt x="575645" y="76306"/>
                  </a:cubicBezTo>
                  <a:cubicBezTo>
                    <a:pt x="568425" y="76921"/>
                    <a:pt x="562620" y="77750"/>
                    <a:pt x="558231" y="78794"/>
                  </a:cubicBezTo>
                  <a:lnTo>
                    <a:pt x="558231" y="218780"/>
                  </a:lnTo>
                  <a:lnTo>
                    <a:pt x="595289" y="218780"/>
                  </a:lnTo>
                  <a:cubicBezTo>
                    <a:pt x="624341" y="218394"/>
                    <a:pt x="646873" y="211446"/>
                    <a:pt x="662885" y="197937"/>
                  </a:cubicBezTo>
                  <a:cubicBezTo>
                    <a:pt x="678898" y="184427"/>
                    <a:pt x="687019" y="166671"/>
                    <a:pt x="687247" y="144670"/>
                  </a:cubicBezTo>
                  <a:cubicBezTo>
                    <a:pt x="686561" y="118965"/>
                    <a:pt x="678155" y="100895"/>
                    <a:pt x="662028" y="90459"/>
                  </a:cubicBezTo>
                  <a:cubicBezTo>
                    <a:pt x="645901" y="80023"/>
                    <a:pt x="626171" y="74991"/>
                    <a:pt x="602838" y="75362"/>
                  </a:cubicBezTo>
                  <a:close/>
                  <a:moveTo>
                    <a:pt x="149474" y="4125"/>
                  </a:moveTo>
                  <a:lnTo>
                    <a:pt x="277008" y="4125"/>
                  </a:lnTo>
                  <a:lnTo>
                    <a:pt x="424424" y="531419"/>
                  </a:lnTo>
                  <a:lnTo>
                    <a:pt x="318148" y="531419"/>
                  </a:lnTo>
                  <a:lnTo>
                    <a:pt x="280436" y="392202"/>
                  </a:lnTo>
                  <a:lnTo>
                    <a:pt x="139189" y="392202"/>
                  </a:lnTo>
                  <a:lnTo>
                    <a:pt x="102849" y="531419"/>
                  </a:lnTo>
                  <a:lnTo>
                    <a:pt x="0" y="531419"/>
                  </a:lnTo>
                  <a:close/>
                  <a:moveTo>
                    <a:pt x="591172" y="10"/>
                  </a:moveTo>
                  <a:cubicBezTo>
                    <a:pt x="622883" y="-176"/>
                    <a:pt x="650556" y="2250"/>
                    <a:pt x="674192" y="7288"/>
                  </a:cubicBezTo>
                  <a:cubicBezTo>
                    <a:pt x="697827" y="12326"/>
                    <a:pt x="718624" y="21088"/>
                    <a:pt x="736583" y="33576"/>
                  </a:cubicBezTo>
                  <a:cubicBezTo>
                    <a:pt x="752514" y="44307"/>
                    <a:pt x="765019" y="58129"/>
                    <a:pt x="774098" y="75042"/>
                  </a:cubicBezTo>
                  <a:cubicBezTo>
                    <a:pt x="783178" y="91954"/>
                    <a:pt x="787803" y="111275"/>
                    <a:pt x="787974" y="133004"/>
                  </a:cubicBezTo>
                  <a:cubicBezTo>
                    <a:pt x="787974" y="157436"/>
                    <a:pt x="780951" y="179763"/>
                    <a:pt x="766905" y="199985"/>
                  </a:cubicBezTo>
                  <a:cubicBezTo>
                    <a:pt x="752859" y="220206"/>
                    <a:pt x="731792" y="235833"/>
                    <a:pt x="703704" y="246866"/>
                  </a:cubicBezTo>
                  <a:lnTo>
                    <a:pt x="703704" y="249606"/>
                  </a:lnTo>
                  <a:cubicBezTo>
                    <a:pt x="733769" y="257368"/>
                    <a:pt x="758267" y="272334"/>
                    <a:pt x="777197" y="294502"/>
                  </a:cubicBezTo>
                  <a:cubicBezTo>
                    <a:pt x="796126" y="316671"/>
                    <a:pt x="805891" y="344680"/>
                    <a:pt x="806491" y="378529"/>
                  </a:cubicBezTo>
                  <a:cubicBezTo>
                    <a:pt x="806419" y="399344"/>
                    <a:pt x="802279" y="419126"/>
                    <a:pt x="794071" y="437876"/>
                  </a:cubicBezTo>
                  <a:cubicBezTo>
                    <a:pt x="785862" y="456627"/>
                    <a:pt x="774013" y="472967"/>
                    <a:pt x="758523" y="486898"/>
                  </a:cubicBezTo>
                  <a:cubicBezTo>
                    <a:pt x="740950" y="503039"/>
                    <a:pt x="716810" y="515284"/>
                    <a:pt x="686102" y="523633"/>
                  </a:cubicBezTo>
                  <a:cubicBezTo>
                    <a:pt x="655395" y="531981"/>
                    <a:pt x="616660" y="536177"/>
                    <a:pt x="569897" y="536220"/>
                  </a:cubicBezTo>
                  <a:cubicBezTo>
                    <a:pt x="544864" y="536149"/>
                    <a:pt x="522961" y="535435"/>
                    <a:pt x="504187" y="534079"/>
                  </a:cubicBezTo>
                  <a:cubicBezTo>
                    <a:pt x="485413" y="532723"/>
                    <a:pt x="469852" y="531154"/>
                    <a:pt x="457504" y="529370"/>
                  </a:cubicBezTo>
                  <a:lnTo>
                    <a:pt x="457504" y="10970"/>
                  </a:lnTo>
                  <a:cubicBezTo>
                    <a:pt x="473049" y="7816"/>
                    <a:pt x="492665" y="5219"/>
                    <a:pt x="516353" y="3178"/>
                  </a:cubicBezTo>
                  <a:cubicBezTo>
                    <a:pt x="540041" y="1137"/>
                    <a:pt x="564981" y="81"/>
                    <a:pt x="59117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E62B3D87-5C46-4CB5-8481-56E6A483DFD0}"/>
              </a:ext>
            </a:extLst>
          </p:cNvPr>
          <p:cNvSpPr/>
          <p:nvPr/>
        </p:nvSpPr>
        <p:spPr>
          <a:xfrm>
            <a:off x="3706896" y="3621203"/>
            <a:ext cx="951872" cy="4572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DD3EB2C3-852C-4938-ABC6-4648ADA37536}"/>
              </a:ext>
            </a:extLst>
          </p:cNvPr>
          <p:cNvGrpSpPr/>
          <p:nvPr/>
        </p:nvGrpSpPr>
        <p:grpSpPr>
          <a:xfrm>
            <a:off x="1984003" y="2202714"/>
            <a:ext cx="8762022" cy="2005046"/>
            <a:chOff x="1984003" y="2202714"/>
            <a:chExt cx="8762022" cy="2005046"/>
          </a:xfrm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94B4F60E-D017-4D19-A091-5A18EE395A37}"/>
                </a:ext>
              </a:extLst>
            </p:cNvPr>
            <p:cNvSpPr/>
            <p:nvPr/>
          </p:nvSpPr>
          <p:spPr>
            <a:xfrm>
              <a:off x="5781153" y="2202714"/>
              <a:ext cx="46690" cy="1468731"/>
            </a:xfrm>
            <a:prstGeom prst="rect">
              <a:avLst/>
            </a:prstGeom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6199B8E7-BED8-4973-9564-7BB343F4ABCE}"/>
                </a:ext>
              </a:extLst>
            </p:cNvPr>
            <p:cNvSpPr/>
            <p:nvPr/>
          </p:nvSpPr>
          <p:spPr>
            <a:xfrm>
              <a:off x="7420547" y="2202714"/>
              <a:ext cx="46690" cy="1468731"/>
            </a:xfrm>
            <a:prstGeom prst="rect">
              <a:avLst/>
            </a:prstGeom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324147FD-B368-43C2-9E37-982B402F72E6}"/>
                </a:ext>
              </a:extLst>
            </p:cNvPr>
            <p:cNvSpPr/>
            <p:nvPr/>
          </p:nvSpPr>
          <p:spPr>
            <a:xfrm>
              <a:off x="9059941" y="2202714"/>
              <a:ext cx="46690" cy="1468731"/>
            </a:xfrm>
            <a:prstGeom prst="rect">
              <a:avLst/>
            </a:prstGeom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59A9E2A4-5CD6-4883-AF3F-F8C464B4AA90}"/>
                </a:ext>
              </a:extLst>
            </p:cNvPr>
            <p:cNvSpPr/>
            <p:nvPr/>
          </p:nvSpPr>
          <p:spPr>
            <a:xfrm>
              <a:off x="10699335" y="2202714"/>
              <a:ext cx="46690" cy="1468731"/>
            </a:xfrm>
            <a:prstGeom prst="rect">
              <a:avLst/>
            </a:prstGeom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EB40805A-5C41-4ACC-92A8-A71DFF3CCC51}"/>
                </a:ext>
              </a:extLst>
            </p:cNvPr>
            <p:cNvGrpSpPr/>
            <p:nvPr/>
          </p:nvGrpSpPr>
          <p:grpSpPr>
            <a:xfrm>
              <a:off x="1984003" y="2381650"/>
              <a:ext cx="8758101" cy="1826110"/>
              <a:chOff x="1984003" y="2381650"/>
              <a:chExt cx="8758101" cy="1826110"/>
            </a:xfrm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5C8F0DF4-BF7B-435C-B1FA-570AAE312A72}"/>
                  </a:ext>
                </a:extLst>
              </p:cNvPr>
              <p:cNvSpPr/>
              <p:nvPr/>
            </p:nvSpPr>
            <p:spPr>
              <a:xfrm rot="10800000" flipV="1">
                <a:off x="2733812" y="3060295"/>
                <a:ext cx="3080708" cy="1147465"/>
              </a:xfrm>
              <a:custGeom>
                <a:avLst/>
                <a:gdLst>
                  <a:gd name="connsiteX0" fmla="*/ 876020 w 3080708"/>
                  <a:gd name="connsiteY0" fmla="*/ 1147435 h 1147465"/>
                  <a:gd name="connsiteX1" fmla="*/ 898068 w 3080708"/>
                  <a:gd name="connsiteY1" fmla="*/ 1125933 h 1147465"/>
                  <a:gd name="connsiteX2" fmla="*/ 900781 w 3080708"/>
                  <a:gd name="connsiteY2" fmla="*/ 1104431 h 1147465"/>
                  <a:gd name="connsiteX3" fmla="*/ 946571 w 3080708"/>
                  <a:gd name="connsiteY3" fmla="*/ 682243 h 1147465"/>
                  <a:gd name="connsiteX4" fmla="*/ 988970 w 3080708"/>
                  <a:gd name="connsiteY4" fmla="*/ 300443 h 1147465"/>
                  <a:gd name="connsiteX5" fmla="*/ 998127 w 3080708"/>
                  <a:gd name="connsiteY5" fmla="*/ 220248 h 1147465"/>
                  <a:gd name="connsiteX6" fmla="*/ 1027977 w 3080708"/>
                  <a:gd name="connsiteY6" fmla="*/ 434684 h 1147465"/>
                  <a:gd name="connsiteX7" fmla="*/ 1061896 w 3080708"/>
                  <a:gd name="connsiteY7" fmla="*/ 702292 h 1147465"/>
                  <a:gd name="connsiteX8" fmla="*/ 1100225 w 3080708"/>
                  <a:gd name="connsiteY8" fmla="*/ 717111 h 1147465"/>
                  <a:gd name="connsiteX9" fmla="*/ 1123628 w 3080708"/>
                  <a:gd name="connsiteY9" fmla="*/ 694447 h 1147465"/>
                  <a:gd name="connsiteX10" fmla="*/ 1176880 w 3080708"/>
                  <a:gd name="connsiteY10" fmla="*/ 622096 h 1147465"/>
                  <a:gd name="connsiteX11" fmla="*/ 1206390 w 3080708"/>
                  <a:gd name="connsiteY11" fmla="*/ 608150 h 1147465"/>
                  <a:gd name="connsiteX12" fmla="*/ 2091673 w 3080708"/>
                  <a:gd name="connsiteY12" fmla="*/ 608440 h 1147465"/>
                  <a:gd name="connsiteX13" fmla="*/ 2130341 w 3080708"/>
                  <a:gd name="connsiteY13" fmla="*/ 583742 h 1147465"/>
                  <a:gd name="connsiteX14" fmla="*/ 2159171 w 3080708"/>
                  <a:gd name="connsiteY14" fmla="*/ 506161 h 1147465"/>
                  <a:gd name="connsiteX15" fmla="*/ 2162225 w 3080708"/>
                  <a:gd name="connsiteY15" fmla="*/ 518655 h 1147465"/>
                  <a:gd name="connsiteX16" fmla="*/ 2252787 w 3080708"/>
                  <a:gd name="connsiteY16" fmla="*/ 947817 h 1147465"/>
                  <a:gd name="connsiteX17" fmla="*/ 2290777 w 3080708"/>
                  <a:gd name="connsiteY17" fmla="*/ 1127386 h 1147465"/>
                  <a:gd name="connsiteX18" fmla="*/ 2321304 w 3080708"/>
                  <a:gd name="connsiteY18" fmla="*/ 1146563 h 1147465"/>
                  <a:gd name="connsiteX19" fmla="*/ 2338602 w 3080708"/>
                  <a:gd name="connsiteY19" fmla="*/ 1120994 h 1147465"/>
                  <a:gd name="connsiteX20" fmla="*/ 2362685 w 3080708"/>
                  <a:gd name="connsiteY20" fmla="*/ 901909 h 1147465"/>
                  <a:gd name="connsiteX21" fmla="*/ 2396266 w 3080708"/>
                  <a:gd name="connsiteY21" fmla="*/ 599433 h 1147465"/>
                  <a:gd name="connsiteX22" fmla="*/ 2425435 w 3080708"/>
                  <a:gd name="connsiteY22" fmla="*/ 329790 h 1147465"/>
                  <a:gd name="connsiteX23" fmla="*/ 2437985 w 3080708"/>
                  <a:gd name="connsiteY23" fmla="*/ 219376 h 1147465"/>
                  <a:gd name="connsiteX24" fmla="*/ 2441716 w 3080708"/>
                  <a:gd name="connsiteY24" fmla="*/ 225769 h 1147465"/>
                  <a:gd name="connsiteX25" fmla="*/ 2476313 w 3080708"/>
                  <a:gd name="connsiteY25" fmla="*/ 500641 h 1147465"/>
                  <a:gd name="connsiteX26" fmla="*/ 2501753 w 3080708"/>
                  <a:gd name="connsiteY26" fmla="*/ 700548 h 1147465"/>
                  <a:gd name="connsiteX27" fmla="*/ 2542116 w 3080708"/>
                  <a:gd name="connsiteY27" fmla="*/ 715367 h 1147465"/>
                  <a:gd name="connsiteX28" fmla="*/ 2564164 w 3080708"/>
                  <a:gd name="connsiteY28" fmla="*/ 693575 h 1147465"/>
                  <a:gd name="connsiteX29" fmla="*/ 2618434 w 3080708"/>
                  <a:gd name="connsiteY29" fmla="*/ 619772 h 1147465"/>
                  <a:gd name="connsiteX30" fmla="*/ 2643872 w 3080708"/>
                  <a:gd name="connsiteY30" fmla="*/ 607568 h 1147465"/>
                  <a:gd name="connsiteX31" fmla="*/ 2974582 w 3080708"/>
                  <a:gd name="connsiteY31" fmla="*/ 607859 h 1147465"/>
                  <a:gd name="connsiteX32" fmla="*/ 3066162 w 3080708"/>
                  <a:gd name="connsiteY32" fmla="*/ 607859 h 1147465"/>
                  <a:gd name="connsiteX33" fmla="*/ 3079392 w 3080708"/>
                  <a:gd name="connsiteY33" fmla="*/ 604372 h 1147465"/>
                  <a:gd name="connsiteX34" fmla="*/ 3078713 w 3080708"/>
                  <a:gd name="connsiteY34" fmla="*/ 578512 h 1147465"/>
                  <a:gd name="connsiteX35" fmla="*/ 3060057 w 3080708"/>
                  <a:gd name="connsiteY35" fmla="*/ 575897 h 1147465"/>
                  <a:gd name="connsiteX36" fmla="*/ 2624200 w 3080708"/>
                  <a:gd name="connsiteY36" fmla="*/ 575316 h 1147465"/>
                  <a:gd name="connsiteX37" fmla="*/ 2585871 w 3080708"/>
                  <a:gd name="connsiteY37" fmla="*/ 593622 h 1147465"/>
                  <a:gd name="connsiteX38" fmla="*/ 2542455 w 3080708"/>
                  <a:gd name="connsiteY38" fmla="*/ 652315 h 1147465"/>
                  <a:gd name="connsiteX39" fmla="*/ 2541098 w 3080708"/>
                  <a:gd name="connsiteY39" fmla="*/ 643599 h 1147465"/>
                  <a:gd name="connsiteX40" fmla="*/ 2512946 w 3080708"/>
                  <a:gd name="connsiteY40" fmla="*/ 424804 h 1147465"/>
                  <a:gd name="connsiteX41" fmla="*/ 2483097 w 3080708"/>
                  <a:gd name="connsiteY41" fmla="*/ 188867 h 1147465"/>
                  <a:gd name="connsiteX42" fmla="*/ 2461390 w 3080708"/>
                  <a:gd name="connsiteY42" fmla="*/ 19178 h 1147465"/>
                  <a:gd name="connsiteX43" fmla="*/ 2435611 w 3080708"/>
                  <a:gd name="connsiteY43" fmla="*/ 291 h 1147465"/>
                  <a:gd name="connsiteX44" fmla="*/ 2413902 w 3080708"/>
                  <a:gd name="connsiteY44" fmla="*/ 22956 h 1147465"/>
                  <a:gd name="connsiteX45" fmla="*/ 2396604 w 3080708"/>
                  <a:gd name="connsiteY45" fmla="*/ 180150 h 1147465"/>
                  <a:gd name="connsiteX46" fmla="*/ 2360990 w 3080708"/>
                  <a:gd name="connsiteY46" fmla="*/ 507324 h 1147465"/>
                  <a:gd name="connsiteX47" fmla="*/ 2321983 w 3080708"/>
                  <a:gd name="connsiteY47" fmla="*/ 854547 h 1147465"/>
                  <a:gd name="connsiteX48" fmla="*/ 2308415 w 3080708"/>
                  <a:gd name="connsiteY48" fmla="*/ 979199 h 1147465"/>
                  <a:gd name="connsiteX49" fmla="*/ 2304005 w 3080708"/>
                  <a:gd name="connsiteY49" fmla="*/ 974840 h 1147465"/>
                  <a:gd name="connsiteX50" fmla="*/ 2265338 w 3080708"/>
                  <a:gd name="connsiteY50" fmla="*/ 788008 h 1147465"/>
                  <a:gd name="connsiteX51" fmla="*/ 2190377 w 3080708"/>
                  <a:gd name="connsiteY51" fmla="*/ 431487 h 1147465"/>
                  <a:gd name="connsiteX52" fmla="*/ 2165956 w 3080708"/>
                  <a:gd name="connsiteY52" fmla="*/ 406498 h 1147465"/>
                  <a:gd name="connsiteX53" fmla="*/ 2139159 w 3080708"/>
                  <a:gd name="connsiteY53" fmla="*/ 429743 h 1147465"/>
                  <a:gd name="connsiteX54" fmla="*/ 2092352 w 3080708"/>
                  <a:gd name="connsiteY54" fmla="*/ 559916 h 1147465"/>
                  <a:gd name="connsiteX55" fmla="*/ 2066573 w 3080708"/>
                  <a:gd name="connsiteY55" fmla="*/ 575897 h 1147465"/>
                  <a:gd name="connsiteX56" fmla="*/ 1186379 w 3080708"/>
                  <a:gd name="connsiteY56" fmla="*/ 575025 h 1147465"/>
                  <a:gd name="connsiteX57" fmla="*/ 1143980 w 3080708"/>
                  <a:gd name="connsiteY57" fmla="*/ 595074 h 1147465"/>
                  <a:gd name="connsiteX58" fmla="*/ 1101920 w 3080708"/>
                  <a:gd name="connsiteY58" fmla="*/ 652315 h 1147465"/>
                  <a:gd name="connsiteX59" fmla="*/ 1094457 w 3080708"/>
                  <a:gd name="connsiteY59" fmla="*/ 596237 h 1147465"/>
                  <a:gd name="connsiteX60" fmla="*/ 1021193 w 3080708"/>
                  <a:gd name="connsiteY60" fmla="*/ 20630 h 1147465"/>
                  <a:gd name="connsiteX61" fmla="*/ 997450 w 3080708"/>
                  <a:gd name="connsiteY61" fmla="*/ 0 h 1147465"/>
                  <a:gd name="connsiteX62" fmla="*/ 973707 w 3080708"/>
                  <a:gd name="connsiteY62" fmla="*/ 20921 h 1147465"/>
                  <a:gd name="connsiteX63" fmla="*/ 961495 w 3080708"/>
                  <a:gd name="connsiteY63" fmla="*/ 133369 h 1147465"/>
                  <a:gd name="connsiteX64" fmla="*/ 922490 w 3080708"/>
                  <a:gd name="connsiteY64" fmla="*/ 492214 h 1147465"/>
                  <a:gd name="connsiteX65" fmla="*/ 878733 w 3080708"/>
                  <a:gd name="connsiteY65" fmla="*/ 887090 h 1147465"/>
                  <a:gd name="connsiteX66" fmla="*/ 868218 w 3080708"/>
                  <a:gd name="connsiteY66" fmla="*/ 979199 h 1147465"/>
                  <a:gd name="connsiteX67" fmla="*/ 858043 w 3080708"/>
                  <a:gd name="connsiteY67" fmla="*/ 940845 h 1147465"/>
                  <a:gd name="connsiteX68" fmla="*/ 749503 w 3080708"/>
                  <a:gd name="connsiteY68" fmla="*/ 425967 h 1147465"/>
                  <a:gd name="connsiteX69" fmla="*/ 726776 w 3080708"/>
                  <a:gd name="connsiteY69" fmla="*/ 406208 h 1147465"/>
                  <a:gd name="connsiteX70" fmla="*/ 701338 w 3080708"/>
                  <a:gd name="connsiteY70" fmla="*/ 423642 h 1147465"/>
                  <a:gd name="connsiteX71" fmla="*/ 652494 w 3080708"/>
                  <a:gd name="connsiteY71" fmla="*/ 559625 h 1147465"/>
                  <a:gd name="connsiteX72" fmla="*/ 627056 w 3080708"/>
                  <a:gd name="connsiteY72" fmla="*/ 575897 h 1147465"/>
                  <a:gd name="connsiteX73" fmla="*/ 0 w 3080708"/>
                  <a:gd name="connsiteY73" fmla="*/ 575097 h 1147465"/>
                  <a:gd name="connsiteX74" fmla="*/ 0 w 3080708"/>
                  <a:gd name="connsiteY74" fmla="*/ 607876 h 1147465"/>
                  <a:gd name="connsiteX75" fmla="*/ 649103 w 3080708"/>
                  <a:gd name="connsiteY75" fmla="*/ 608150 h 1147465"/>
                  <a:gd name="connsiteX76" fmla="*/ 691501 w 3080708"/>
                  <a:gd name="connsiteY76" fmla="*/ 581709 h 1147465"/>
                  <a:gd name="connsiteX77" fmla="*/ 717279 w 3080708"/>
                  <a:gd name="connsiteY77" fmla="*/ 511392 h 1147465"/>
                  <a:gd name="connsiteX78" fmla="*/ 737970 w 3080708"/>
                  <a:gd name="connsiteY78" fmla="*/ 594203 h 1147465"/>
                  <a:gd name="connsiteX79" fmla="*/ 823785 w 3080708"/>
                  <a:gd name="connsiteY79" fmla="*/ 998957 h 1147465"/>
                  <a:gd name="connsiteX80" fmla="*/ 850580 w 3080708"/>
                  <a:gd name="connsiteY80" fmla="*/ 1127386 h 1147465"/>
                  <a:gd name="connsiteX81" fmla="*/ 876020 w 3080708"/>
                  <a:gd name="connsiteY81" fmla="*/ 1147435 h 114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3080708" h="1147465">
                    <a:moveTo>
                      <a:pt x="876020" y="1147435"/>
                    </a:moveTo>
                    <a:cubicBezTo>
                      <a:pt x="891961" y="1146854"/>
                      <a:pt x="896710" y="1137555"/>
                      <a:pt x="898068" y="1125933"/>
                    </a:cubicBezTo>
                    <a:cubicBezTo>
                      <a:pt x="899084" y="1118669"/>
                      <a:pt x="900102" y="1111696"/>
                      <a:pt x="900781" y="1104431"/>
                    </a:cubicBezTo>
                    <a:cubicBezTo>
                      <a:pt x="916044" y="963799"/>
                      <a:pt x="930969" y="822876"/>
                      <a:pt x="946571" y="682243"/>
                    </a:cubicBezTo>
                    <a:cubicBezTo>
                      <a:pt x="960477" y="554976"/>
                      <a:pt x="974724" y="427709"/>
                      <a:pt x="988970" y="300443"/>
                    </a:cubicBezTo>
                    <a:lnTo>
                      <a:pt x="998127" y="220248"/>
                    </a:lnTo>
                    <a:cubicBezTo>
                      <a:pt x="1009660" y="291726"/>
                      <a:pt x="1018819" y="363204"/>
                      <a:pt x="1027977" y="434684"/>
                    </a:cubicBezTo>
                    <a:cubicBezTo>
                      <a:pt x="1039171" y="523885"/>
                      <a:pt x="1050363" y="613089"/>
                      <a:pt x="1061896" y="702292"/>
                    </a:cubicBezTo>
                    <a:cubicBezTo>
                      <a:pt x="1063930" y="719726"/>
                      <a:pt x="1083604" y="727280"/>
                      <a:pt x="1100225" y="717111"/>
                    </a:cubicBezTo>
                    <a:cubicBezTo>
                      <a:pt x="1110061" y="711009"/>
                      <a:pt x="1117184" y="703164"/>
                      <a:pt x="1123628" y="694447"/>
                    </a:cubicBezTo>
                    <a:cubicBezTo>
                      <a:pt x="1141266" y="670330"/>
                      <a:pt x="1159921" y="646504"/>
                      <a:pt x="1176880" y="622096"/>
                    </a:cubicBezTo>
                    <a:cubicBezTo>
                      <a:pt x="1184003" y="611927"/>
                      <a:pt x="1192144" y="608150"/>
                      <a:pt x="1206390" y="608150"/>
                    </a:cubicBezTo>
                    <a:lnTo>
                      <a:pt x="2091673" y="608440"/>
                    </a:lnTo>
                    <a:cubicBezTo>
                      <a:pt x="2121183" y="608440"/>
                      <a:pt x="2121861" y="607568"/>
                      <a:pt x="2130341" y="583742"/>
                    </a:cubicBezTo>
                    <a:cubicBezTo>
                      <a:pt x="2139159" y="559044"/>
                      <a:pt x="2148658" y="534637"/>
                      <a:pt x="2159171" y="506161"/>
                    </a:cubicBezTo>
                    <a:cubicBezTo>
                      <a:pt x="2160868" y="513135"/>
                      <a:pt x="2161546" y="515750"/>
                      <a:pt x="2162225" y="518655"/>
                    </a:cubicBezTo>
                    <a:lnTo>
                      <a:pt x="2252787" y="947817"/>
                    </a:lnTo>
                    <a:cubicBezTo>
                      <a:pt x="2265338" y="1007673"/>
                      <a:pt x="2277888" y="1067530"/>
                      <a:pt x="2290777" y="1127386"/>
                    </a:cubicBezTo>
                    <a:cubicBezTo>
                      <a:pt x="2293829" y="1143076"/>
                      <a:pt x="2305702" y="1150050"/>
                      <a:pt x="2321304" y="1146563"/>
                    </a:cubicBezTo>
                    <a:cubicBezTo>
                      <a:pt x="2336907" y="1142785"/>
                      <a:pt x="2337586" y="1131454"/>
                      <a:pt x="2338602" y="1120994"/>
                    </a:cubicBezTo>
                    <a:cubicBezTo>
                      <a:pt x="2346744" y="1048062"/>
                      <a:pt x="2354545" y="974840"/>
                      <a:pt x="2362685" y="901909"/>
                    </a:cubicBezTo>
                    <a:lnTo>
                      <a:pt x="2396266" y="599433"/>
                    </a:lnTo>
                    <a:cubicBezTo>
                      <a:pt x="2406102" y="509357"/>
                      <a:pt x="2415599" y="419574"/>
                      <a:pt x="2425435" y="329790"/>
                    </a:cubicBezTo>
                    <a:cubicBezTo>
                      <a:pt x="2429506" y="293179"/>
                      <a:pt x="2433914" y="256277"/>
                      <a:pt x="2437985" y="219376"/>
                    </a:cubicBezTo>
                    <a:cubicBezTo>
                      <a:pt x="2442395" y="220828"/>
                      <a:pt x="2441377" y="223734"/>
                      <a:pt x="2441716" y="225769"/>
                    </a:cubicBezTo>
                    <a:lnTo>
                      <a:pt x="2476313" y="500641"/>
                    </a:lnTo>
                    <a:cubicBezTo>
                      <a:pt x="2484793" y="567181"/>
                      <a:pt x="2493273" y="634009"/>
                      <a:pt x="2501753" y="700548"/>
                    </a:cubicBezTo>
                    <a:cubicBezTo>
                      <a:pt x="2504466" y="720017"/>
                      <a:pt x="2524139" y="727280"/>
                      <a:pt x="2542116" y="715367"/>
                    </a:cubicBezTo>
                    <a:cubicBezTo>
                      <a:pt x="2551274" y="709556"/>
                      <a:pt x="2558057" y="701711"/>
                      <a:pt x="2564164" y="693575"/>
                    </a:cubicBezTo>
                    <a:cubicBezTo>
                      <a:pt x="2582479" y="668877"/>
                      <a:pt x="2601135" y="644760"/>
                      <a:pt x="2618434" y="619772"/>
                    </a:cubicBezTo>
                    <a:cubicBezTo>
                      <a:pt x="2624539" y="610765"/>
                      <a:pt x="2631662" y="607568"/>
                      <a:pt x="2643872" y="607568"/>
                    </a:cubicBezTo>
                    <a:lnTo>
                      <a:pt x="2974582" y="607859"/>
                    </a:lnTo>
                    <a:lnTo>
                      <a:pt x="3066162" y="607859"/>
                    </a:lnTo>
                    <a:cubicBezTo>
                      <a:pt x="3070911" y="607568"/>
                      <a:pt x="3078374" y="609893"/>
                      <a:pt x="3079392" y="604372"/>
                    </a:cubicBezTo>
                    <a:cubicBezTo>
                      <a:pt x="3080748" y="595655"/>
                      <a:pt x="3081766" y="586357"/>
                      <a:pt x="3078713" y="578512"/>
                    </a:cubicBezTo>
                    <a:cubicBezTo>
                      <a:pt x="3076677" y="572992"/>
                      <a:pt x="3066502" y="575897"/>
                      <a:pt x="3060057" y="575897"/>
                    </a:cubicBezTo>
                    <a:lnTo>
                      <a:pt x="2624200" y="575316"/>
                    </a:lnTo>
                    <a:cubicBezTo>
                      <a:pt x="2605884" y="575316"/>
                      <a:pt x="2594691" y="580546"/>
                      <a:pt x="2585871" y="593622"/>
                    </a:cubicBezTo>
                    <a:cubicBezTo>
                      <a:pt x="2572982" y="612798"/>
                      <a:pt x="2558397" y="630813"/>
                      <a:pt x="2542455" y="652315"/>
                    </a:cubicBezTo>
                    <a:cubicBezTo>
                      <a:pt x="2541437" y="647085"/>
                      <a:pt x="2541437" y="645341"/>
                      <a:pt x="2541098" y="643599"/>
                    </a:cubicBezTo>
                    <a:cubicBezTo>
                      <a:pt x="2531601" y="570667"/>
                      <a:pt x="2522104" y="497735"/>
                      <a:pt x="2512946" y="424804"/>
                    </a:cubicBezTo>
                    <a:cubicBezTo>
                      <a:pt x="2502771" y="346061"/>
                      <a:pt x="2492933" y="267610"/>
                      <a:pt x="2483097" y="188867"/>
                    </a:cubicBezTo>
                    <a:cubicBezTo>
                      <a:pt x="2475974" y="132208"/>
                      <a:pt x="2468851" y="75838"/>
                      <a:pt x="2461390" y="19178"/>
                    </a:cubicBezTo>
                    <a:cubicBezTo>
                      <a:pt x="2459354" y="4359"/>
                      <a:pt x="2452570" y="0"/>
                      <a:pt x="2435611" y="291"/>
                    </a:cubicBezTo>
                    <a:cubicBezTo>
                      <a:pt x="2417973" y="582"/>
                      <a:pt x="2415260" y="11333"/>
                      <a:pt x="2413902" y="22956"/>
                    </a:cubicBezTo>
                    <a:cubicBezTo>
                      <a:pt x="2408137" y="75548"/>
                      <a:pt x="2402371" y="127849"/>
                      <a:pt x="2396604" y="180150"/>
                    </a:cubicBezTo>
                    <a:cubicBezTo>
                      <a:pt x="2384733" y="289111"/>
                      <a:pt x="2373200" y="398363"/>
                      <a:pt x="2360990" y="507324"/>
                    </a:cubicBezTo>
                    <a:cubicBezTo>
                      <a:pt x="2348101" y="622968"/>
                      <a:pt x="2334871" y="738902"/>
                      <a:pt x="2321983" y="854547"/>
                    </a:cubicBezTo>
                    <a:cubicBezTo>
                      <a:pt x="2317235" y="896098"/>
                      <a:pt x="2312825" y="937648"/>
                      <a:pt x="2308415" y="979199"/>
                    </a:cubicBezTo>
                    <a:cubicBezTo>
                      <a:pt x="2304344" y="978617"/>
                      <a:pt x="2304344" y="976584"/>
                      <a:pt x="2304005" y="974840"/>
                    </a:cubicBezTo>
                    <a:lnTo>
                      <a:pt x="2265338" y="788008"/>
                    </a:lnTo>
                    <a:cubicBezTo>
                      <a:pt x="2240577" y="669168"/>
                      <a:pt x="2215138" y="550327"/>
                      <a:pt x="2190377" y="431487"/>
                    </a:cubicBezTo>
                    <a:cubicBezTo>
                      <a:pt x="2187664" y="418993"/>
                      <a:pt x="2184271" y="406789"/>
                      <a:pt x="2165956" y="406498"/>
                    </a:cubicBezTo>
                    <a:cubicBezTo>
                      <a:pt x="2148318" y="405917"/>
                      <a:pt x="2143569" y="417249"/>
                      <a:pt x="2139159" y="429743"/>
                    </a:cubicBezTo>
                    <a:cubicBezTo>
                      <a:pt x="2123897" y="473038"/>
                      <a:pt x="2107276" y="516332"/>
                      <a:pt x="2092352" y="559916"/>
                    </a:cubicBezTo>
                    <a:cubicBezTo>
                      <a:pt x="2088281" y="572119"/>
                      <a:pt x="2081837" y="575897"/>
                      <a:pt x="2066573" y="575897"/>
                    </a:cubicBezTo>
                    <a:lnTo>
                      <a:pt x="1186379" y="575025"/>
                    </a:lnTo>
                    <a:cubicBezTo>
                      <a:pt x="1166027" y="575025"/>
                      <a:pt x="1153816" y="580546"/>
                      <a:pt x="1143980" y="595074"/>
                    </a:cubicBezTo>
                    <a:cubicBezTo>
                      <a:pt x="1131430" y="613670"/>
                      <a:pt x="1117523" y="631394"/>
                      <a:pt x="1101920" y="652315"/>
                    </a:cubicBezTo>
                    <a:cubicBezTo>
                      <a:pt x="1099207" y="631394"/>
                      <a:pt x="1096832" y="613961"/>
                      <a:pt x="1094457" y="596237"/>
                    </a:cubicBezTo>
                    <a:cubicBezTo>
                      <a:pt x="1070037" y="404465"/>
                      <a:pt x="1045276" y="212402"/>
                      <a:pt x="1021193" y="20630"/>
                    </a:cubicBezTo>
                    <a:cubicBezTo>
                      <a:pt x="1019497" y="7846"/>
                      <a:pt x="1014410" y="0"/>
                      <a:pt x="997450" y="0"/>
                    </a:cubicBezTo>
                    <a:cubicBezTo>
                      <a:pt x="980152" y="0"/>
                      <a:pt x="975063" y="8428"/>
                      <a:pt x="973707" y="20921"/>
                    </a:cubicBezTo>
                    <a:lnTo>
                      <a:pt x="961495" y="133369"/>
                    </a:lnTo>
                    <a:cubicBezTo>
                      <a:pt x="948607" y="253081"/>
                      <a:pt x="935718" y="372503"/>
                      <a:pt x="922490" y="492214"/>
                    </a:cubicBezTo>
                    <a:lnTo>
                      <a:pt x="878733" y="887090"/>
                    </a:lnTo>
                    <a:cubicBezTo>
                      <a:pt x="875341" y="917890"/>
                      <a:pt x="871610" y="948398"/>
                      <a:pt x="868218" y="979199"/>
                    </a:cubicBezTo>
                    <a:cubicBezTo>
                      <a:pt x="863131" y="966414"/>
                      <a:pt x="860756" y="953628"/>
                      <a:pt x="858043" y="940845"/>
                    </a:cubicBezTo>
                    <a:cubicBezTo>
                      <a:pt x="821750" y="769121"/>
                      <a:pt x="785456" y="597689"/>
                      <a:pt x="749503" y="425967"/>
                    </a:cubicBezTo>
                    <a:cubicBezTo>
                      <a:pt x="747129" y="414635"/>
                      <a:pt x="740683" y="406789"/>
                      <a:pt x="726776" y="406208"/>
                    </a:cubicBezTo>
                    <a:cubicBezTo>
                      <a:pt x="713209" y="405627"/>
                      <a:pt x="705409" y="412600"/>
                      <a:pt x="701338" y="423642"/>
                    </a:cubicBezTo>
                    <a:cubicBezTo>
                      <a:pt x="685057" y="468970"/>
                      <a:pt x="667758" y="514007"/>
                      <a:pt x="652494" y="559625"/>
                    </a:cubicBezTo>
                    <a:cubicBezTo>
                      <a:pt x="648424" y="572119"/>
                      <a:pt x="641980" y="575897"/>
                      <a:pt x="627056" y="575897"/>
                    </a:cubicBezTo>
                    <a:lnTo>
                      <a:pt x="0" y="575097"/>
                    </a:lnTo>
                    <a:lnTo>
                      <a:pt x="0" y="607876"/>
                    </a:lnTo>
                    <a:lnTo>
                      <a:pt x="649103" y="608150"/>
                    </a:lnTo>
                    <a:cubicBezTo>
                      <a:pt x="682004" y="608150"/>
                      <a:pt x="682004" y="608150"/>
                      <a:pt x="691501" y="581709"/>
                    </a:cubicBezTo>
                    <a:cubicBezTo>
                      <a:pt x="699981" y="558173"/>
                      <a:pt x="708800" y="534928"/>
                      <a:pt x="717279" y="511392"/>
                    </a:cubicBezTo>
                    <a:cubicBezTo>
                      <a:pt x="726438" y="539286"/>
                      <a:pt x="732204" y="566889"/>
                      <a:pt x="737970" y="594203"/>
                    </a:cubicBezTo>
                    <a:cubicBezTo>
                      <a:pt x="766462" y="729024"/>
                      <a:pt x="795294" y="864136"/>
                      <a:pt x="823785" y="998957"/>
                    </a:cubicBezTo>
                    <a:cubicBezTo>
                      <a:pt x="832943" y="1041670"/>
                      <a:pt x="842101" y="1084673"/>
                      <a:pt x="850580" y="1127386"/>
                    </a:cubicBezTo>
                    <a:cubicBezTo>
                      <a:pt x="853295" y="1140170"/>
                      <a:pt x="859739" y="1148015"/>
                      <a:pt x="876020" y="11474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14" cap="flat">
                <a:solidFill>
                  <a:srgbClr val="C0000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547DE89B-2067-4442-AE45-6A1C5233DD0F}"/>
                  </a:ext>
                </a:extLst>
              </p:cNvPr>
              <p:cNvSpPr/>
              <p:nvPr/>
            </p:nvSpPr>
            <p:spPr>
              <a:xfrm>
                <a:off x="5164264" y="3630931"/>
                <a:ext cx="5577840" cy="45720"/>
              </a:xfrm>
              <a:prstGeom prst="rect">
                <a:avLst/>
              </a:prstGeom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Rectangle: Rounded Corners 68">
                <a:extLst>
                  <a:ext uri="{FF2B5EF4-FFF2-40B4-BE49-F238E27FC236}">
                    <a16:creationId xmlns:a16="http://schemas.microsoft.com/office/drawing/2014/main" id="{2763F4B9-0C0E-42C8-88D3-042A9D2CE0F5}"/>
                  </a:ext>
                </a:extLst>
              </p:cNvPr>
              <p:cNvSpPr/>
              <p:nvPr/>
            </p:nvSpPr>
            <p:spPr>
              <a:xfrm>
                <a:off x="1984003" y="3634028"/>
                <a:ext cx="1229081" cy="45720"/>
              </a:xfrm>
              <a:prstGeom prst="roundRect">
                <a:avLst>
                  <a:gd name="adj" fmla="val 50000"/>
                </a:avLst>
              </a:prstGeom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269722EE-54C4-4064-9C78-3A6C08F24205}"/>
                  </a:ext>
                </a:extLst>
              </p:cNvPr>
              <p:cNvSpPr/>
              <p:nvPr/>
            </p:nvSpPr>
            <p:spPr>
              <a:xfrm>
                <a:off x="1984003" y="2381650"/>
                <a:ext cx="45993" cy="1285273"/>
              </a:xfrm>
              <a:prstGeom prst="rect">
                <a:avLst/>
              </a:prstGeom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8E338C1-831F-4703-A78E-C2ECCDA0A5BD}"/>
              </a:ext>
            </a:extLst>
          </p:cNvPr>
          <p:cNvGrpSpPr/>
          <p:nvPr/>
        </p:nvGrpSpPr>
        <p:grpSpPr>
          <a:xfrm>
            <a:off x="5147610" y="4208883"/>
            <a:ext cx="1307543" cy="1604502"/>
            <a:chOff x="2079596" y="4282215"/>
            <a:chExt cx="3303213" cy="1604502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2D4E437C-12CE-4942-A99D-5B733C896FA5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98F052B8-0A0E-4E7C-8DC9-06390C465462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35878759-BBC9-409A-99FE-BD14A3A4026D}"/>
              </a:ext>
            </a:extLst>
          </p:cNvPr>
          <p:cNvGrpSpPr/>
          <p:nvPr/>
        </p:nvGrpSpPr>
        <p:grpSpPr>
          <a:xfrm>
            <a:off x="6788481" y="4208883"/>
            <a:ext cx="1307543" cy="1604502"/>
            <a:chOff x="2079596" y="4282215"/>
            <a:chExt cx="3303213" cy="1604502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0F24B3DB-FD4F-4657-AA14-AD899C7856F4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36ED22B-2783-46BA-9664-EE37E32E9F58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43F5C1CC-9929-49E5-9E8D-11A941FB6F68}"/>
              </a:ext>
            </a:extLst>
          </p:cNvPr>
          <p:cNvGrpSpPr/>
          <p:nvPr/>
        </p:nvGrpSpPr>
        <p:grpSpPr>
          <a:xfrm>
            <a:off x="8429352" y="4208883"/>
            <a:ext cx="1307543" cy="1604502"/>
            <a:chOff x="2079596" y="4282215"/>
            <a:chExt cx="3303213" cy="1604502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3CD03EA7-B8C4-40E7-B44A-CE7793D3511D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F6B3C26E-8DFC-4B2E-84D3-34B109340541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37DC8D32-C349-4978-886B-87048401B8A2}"/>
              </a:ext>
            </a:extLst>
          </p:cNvPr>
          <p:cNvGrpSpPr/>
          <p:nvPr/>
        </p:nvGrpSpPr>
        <p:grpSpPr>
          <a:xfrm>
            <a:off x="10070223" y="4208883"/>
            <a:ext cx="1307543" cy="1604502"/>
            <a:chOff x="2079596" y="4282215"/>
            <a:chExt cx="3303213" cy="1604502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1B332417-2B7E-48B5-AE5C-95A4D02B1355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4631B4E-6EB8-4823-A5D1-36BF3AE0E8C3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83" name="Freeform 47">
            <a:extLst>
              <a:ext uri="{FF2B5EF4-FFF2-40B4-BE49-F238E27FC236}">
                <a16:creationId xmlns:a16="http://schemas.microsoft.com/office/drawing/2014/main" id="{95888B51-0808-4858-982D-EDBF70A0BFCD}"/>
              </a:ext>
            </a:extLst>
          </p:cNvPr>
          <p:cNvSpPr>
            <a:spLocks noChangeAspect="1"/>
          </p:cNvSpPr>
          <p:nvPr/>
        </p:nvSpPr>
        <p:spPr>
          <a:xfrm>
            <a:off x="5466498" y="6052776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Freeform 48">
            <a:extLst>
              <a:ext uri="{FF2B5EF4-FFF2-40B4-BE49-F238E27FC236}">
                <a16:creationId xmlns:a16="http://schemas.microsoft.com/office/drawing/2014/main" id="{035954D8-73CB-40AB-B333-D047508ECCE5}"/>
              </a:ext>
            </a:extLst>
          </p:cNvPr>
          <p:cNvSpPr>
            <a:spLocks noChangeAspect="1"/>
          </p:cNvSpPr>
          <p:nvPr/>
        </p:nvSpPr>
        <p:spPr>
          <a:xfrm>
            <a:off x="6557982" y="6097064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Freeform 49">
            <a:extLst>
              <a:ext uri="{FF2B5EF4-FFF2-40B4-BE49-F238E27FC236}">
                <a16:creationId xmlns:a16="http://schemas.microsoft.com/office/drawing/2014/main" id="{267D7EDA-8E54-479F-8BBF-5603B3085767}"/>
              </a:ext>
            </a:extLst>
          </p:cNvPr>
          <p:cNvSpPr>
            <a:spLocks noChangeAspect="1"/>
          </p:cNvSpPr>
          <p:nvPr/>
        </p:nvSpPr>
        <p:spPr>
          <a:xfrm>
            <a:off x="8740306" y="6082229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Freeform 50">
            <a:extLst>
              <a:ext uri="{FF2B5EF4-FFF2-40B4-BE49-F238E27FC236}">
                <a16:creationId xmlns:a16="http://schemas.microsoft.com/office/drawing/2014/main" id="{88F9D9F9-A9F5-42CA-B2A6-9AFC2825E681}"/>
              </a:ext>
            </a:extLst>
          </p:cNvPr>
          <p:cNvSpPr>
            <a:spLocks noChangeAspect="1"/>
          </p:cNvSpPr>
          <p:nvPr/>
        </p:nvSpPr>
        <p:spPr>
          <a:xfrm>
            <a:off x="7649144" y="6093984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Freeform 97">
            <a:extLst>
              <a:ext uri="{FF2B5EF4-FFF2-40B4-BE49-F238E27FC236}">
                <a16:creationId xmlns:a16="http://schemas.microsoft.com/office/drawing/2014/main" id="{BE16E7E7-B6A0-4E27-8ACC-798232B173A6}"/>
              </a:ext>
            </a:extLst>
          </p:cNvPr>
          <p:cNvSpPr>
            <a:spLocks noChangeAspect="1"/>
          </p:cNvSpPr>
          <p:nvPr/>
        </p:nvSpPr>
        <p:spPr>
          <a:xfrm>
            <a:off x="10722680" y="6086364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Freeform 99">
            <a:extLst>
              <a:ext uri="{FF2B5EF4-FFF2-40B4-BE49-F238E27FC236}">
                <a16:creationId xmlns:a16="http://schemas.microsoft.com/office/drawing/2014/main" id="{768ADCFC-8081-401C-82C1-2E48C5D50AEA}"/>
              </a:ext>
            </a:extLst>
          </p:cNvPr>
          <p:cNvSpPr>
            <a:spLocks noChangeAspect="1"/>
          </p:cNvSpPr>
          <p:nvPr/>
        </p:nvSpPr>
        <p:spPr>
          <a:xfrm>
            <a:off x="9772563" y="6074462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F76B346-ABB5-4D72-919C-973D8FA4BA8A}"/>
              </a:ext>
            </a:extLst>
          </p:cNvPr>
          <p:cNvSpPr txBox="1"/>
          <p:nvPr/>
        </p:nvSpPr>
        <p:spPr>
          <a:xfrm>
            <a:off x="574500" y="622747"/>
            <a:ext cx="3675767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accent1"/>
                </a:solidFill>
                <a:cs typeface="B Nazanin" panose="00000700000000000000" pitchFamily="2" charset="-78"/>
              </a:rPr>
              <a:t>عالی </a:t>
            </a:r>
            <a:r>
              <a:rPr lang="fa-IR" altLang="ko-KR" sz="5400" b="1" dirty="0">
                <a:cs typeface="B Nazanin" panose="00000700000000000000" pitchFamily="2" charset="-78"/>
              </a:rPr>
              <a:t>اسلاید</a:t>
            </a:r>
            <a:endParaRPr lang="ko-KR" altLang="en-US" sz="5400" b="1" dirty="0">
              <a:cs typeface="B Nazanin" panose="00000700000000000000" pitchFamily="2" charset="-78"/>
            </a:endParaRPr>
          </a:p>
        </p:txBody>
      </p:sp>
      <p:pic>
        <p:nvPicPr>
          <p:cNvPr id="44" name="Imagen 43">
            <a:extLst>
              <a:ext uri="{FF2B5EF4-FFF2-40B4-BE49-F238E27FC236}">
                <a16:creationId xmlns:a16="http://schemas.microsoft.com/office/drawing/2014/main" id="{11F9161F-8628-4EA3-BECA-4A8AFCC3D2F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2758" y="2300020"/>
            <a:ext cx="3857625" cy="4094724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</p:spTree>
    <p:extLst>
      <p:ext uri="{BB962C8B-B14F-4D97-AF65-F5344CB8AC3E}">
        <p14:creationId xmlns:p14="http://schemas.microsoft.com/office/powerpoint/2010/main" val="3004403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eart 38">
            <a:extLst>
              <a:ext uri="{FF2B5EF4-FFF2-40B4-BE49-F238E27FC236}">
                <a16:creationId xmlns:a16="http://schemas.microsoft.com/office/drawing/2014/main" id="{0C5784E5-A4DD-40EA-BC88-976311BA38B4}"/>
              </a:ext>
            </a:extLst>
          </p:cNvPr>
          <p:cNvSpPr/>
          <p:nvPr/>
        </p:nvSpPr>
        <p:spPr>
          <a:xfrm>
            <a:off x="6377574" y="1806808"/>
            <a:ext cx="5073791" cy="4593933"/>
          </a:xfrm>
          <a:custGeom>
            <a:avLst/>
            <a:gdLst>
              <a:gd name="connsiteX0" fmla="*/ 890820 w 1781639"/>
              <a:gd name="connsiteY0" fmla="*/ 461125 h 1844501"/>
              <a:gd name="connsiteX1" fmla="*/ 890820 w 1781639"/>
              <a:gd name="connsiteY1" fmla="*/ 1844501 h 1844501"/>
              <a:gd name="connsiteX2" fmla="*/ 890820 w 1781639"/>
              <a:gd name="connsiteY2" fmla="*/ 461125 h 1844501"/>
              <a:gd name="connsiteX0" fmla="*/ 900697 w 1798010"/>
              <a:gd name="connsiteY0" fmla="*/ 438276 h 1821652"/>
              <a:gd name="connsiteX1" fmla="*/ 900697 w 1798010"/>
              <a:gd name="connsiteY1" fmla="*/ 1821652 h 1821652"/>
              <a:gd name="connsiteX2" fmla="*/ 900697 w 1798010"/>
              <a:gd name="connsiteY2" fmla="*/ 438276 h 1821652"/>
              <a:gd name="connsiteX0" fmla="*/ 900697 w 1791294"/>
              <a:gd name="connsiteY0" fmla="*/ 256318 h 1639694"/>
              <a:gd name="connsiteX1" fmla="*/ 900697 w 1791294"/>
              <a:gd name="connsiteY1" fmla="*/ 1639694 h 1639694"/>
              <a:gd name="connsiteX2" fmla="*/ 900697 w 1791294"/>
              <a:gd name="connsiteY2" fmla="*/ 256318 h 1639694"/>
              <a:gd name="connsiteX0" fmla="*/ 900697 w 1786633"/>
              <a:gd name="connsiteY0" fmla="*/ 247316 h 1630692"/>
              <a:gd name="connsiteX1" fmla="*/ 900697 w 1786633"/>
              <a:gd name="connsiteY1" fmla="*/ 1630692 h 1630692"/>
              <a:gd name="connsiteX2" fmla="*/ 900697 w 1786633"/>
              <a:gd name="connsiteY2" fmla="*/ 247316 h 1630692"/>
              <a:gd name="connsiteX0" fmla="*/ 900697 w 1787297"/>
              <a:gd name="connsiteY0" fmla="*/ 247316 h 1630692"/>
              <a:gd name="connsiteX1" fmla="*/ 900697 w 1787297"/>
              <a:gd name="connsiteY1" fmla="*/ 1630692 h 1630692"/>
              <a:gd name="connsiteX2" fmla="*/ 900697 w 1787297"/>
              <a:gd name="connsiteY2" fmla="*/ 247316 h 1630692"/>
              <a:gd name="connsiteX0" fmla="*/ 900697 w 1789293"/>
              <a:gd name="connsiteY0" fmla="*/ 248439 h 1631815"/>
              <a:gd name="connsiteX1" fmla="*/ 900697 w 1789293"/>
              <a:gd name="connsiteY1" fmla="*/ 1631815 h 1631815"/>
              <a:gd name="connsiteX2" fmla="*/ 900697 w 1789293"/>
              <a:gd name="connsiteY2" fmla="*/ 248439 h 1631815"/>
              <a:gd name="connsiteX0" fmla="*/ 900697 w 1790626"/>
              <a:gd name="connsiteY0" fmla="*/ 250689 h 1634065"/>
              <a:gd name="connsiteX1" fmla="*/ 900697 w 1790626"/>
              <a:gd name="connsiteY1" fmla="*/ 1634065 h 1634065"/>
              <a:gd name="connsiteX2" fmla="*/ 900697 w 1790626"/>
              <a:gd name="connsiteY2" fmla="*/ 250689 h 1634065"/>
              <a:gd name="connsiteX0" fmla="*/ 900697 w 1792632"/>
              <a:gd name="connsiteY0" fmla="*/ 247316 h 1630692"/>
              <a:gd name="connsiteX1" fmla="*/ 900697 w 1792632"/>
              <a:gd name="connsiteY1" fmla="*/ 1630692 h 1630692"/>
              <a:gd name="connsiteX2" fmla="*/ 900697 w 1792632"/>
              <a:gd name="connsiteY2" fmla="*/ 247316 h 1630692"/>
              <a:gd name="connsiteX0" fmla="*/ 907623 w 1799558"/>
              <a:gd name="connsiteY0" fmla="*/ 246191 h 1629567"/>
              <a:gd name="connsiteX1" fmla="*/ 907623 w 1799558"/>
              <a:gd name="connsiteY1" fmla="*/ 1629567 h 1629567"/>
              <a:gd name="connsiteX2" fmla="*/ 907623 w 1799558"/>
              <a:gd name="connsiteY2" fmla="*/ 246191 h 1629567"/>
              <a:gd name="connsiteX0" fmla="*/ 907623 w 1806494"/>
              <a:gd name="connsiteY0" fmla="*/ 240577 h 1623953"/>
              <a:gd name="connsiteX1" fmla="*/ 907623 w 1806494"/>
              <a:gd name="connsiteY1" fmla="*/ 1623953 h 1623953"/>
              <a:gd name="connsiteX2" fmla="*/ 907623 w 1806494"/>
              <a:gd name="connsiteY2" fmla="*/ 240577 h 1623953"/>
              <a:gd name="connsiteX0" fmla="*/ 895538 w 1794409"/>
              <a:gd name="connsiteY0" fmla="*/ 243927 h 1627303"/>
              <a:gd name="connsiteX1" fmla="*/ 895538 w 1794409"/>
              <a:gd name="connsiteY1" fmla="*/ 1627303 h 1627303"/>
              <a:gd name="connsiteX2" fmla="*/ 895538 w 1794409"/>
              <a:gd name="connsiteY2" fmla="*/ 243927 h 1627303"/>
              <a:gd name="connsiteX0" fmla="*/ 899541 w 1798412"/>
              <a:gd name="connsiteY0" fmla="*/ 238685 h 1622061"/>
              <a:gd name="connsiteX1" fmla="*/ 899541 w 1798412"/>
              <a:gd name="connsiteY1" fmla="*/ 1622061 h 1622061"/>
              <a:gd name="connsiteX2" fmla="*/ 899541 w 1798412"/>
              <a:gd name="connsiteY2" fmla="*/ 238685 h 1622061"/>
              <a:gd name="connsiteX0" fmla="*/ 901553 w 1800424"/>
              <a:gd name="connsiteY0" fmla="*/ 238685 h 1622061"/>
              <a:gd name="connsiteX1" fmla="*/ 901553 w 1800424"/>
              <a:gd name="connsiteY1" fmla="*/ 1622061 h 1622061"/>
              <a:gd name="connsiteX2" fmla="*/ 901553 w 1800424"/>
              <a:gd name="connsiteY2" fmla="*/ 238685 h 1622061"/>
              <a:gd name="connsiteX0" fmla="*/ 899542 w 1798413"/>
              <a:gd name="connsiteY0" fmla="*/ 246163 h 1629539"/>
              <a:gd name="connsiteX1" fmla="*/ 899542 w 1798413"/>
              <a:gd name="connsiteY1" fmla="*/ 1629539 h 1629539"/>
              <a:gd name="connsiteX2" fmla="*/ 899542 w 1798413"/>
              <a:gd name="connsiteY2" fmla="*/ 246163 h 1629539"/>
              <a:gd name="connsiteX0" fmla="*/ 899542 w 1800423"/>
              <a:gd name="connsiteY0" fmla="*/ 246163 h 1629539"/>
              <a:gd name="connsiteX1" fmla="*/ 899542 w 1800423"/>
              <a:gd name="connsiteY1" fmla="*/ 1629539 h 1629539"/>
              <a:gd name="connsiteX2" fmla="*/ 899542 w 1800423"/>
              <a:gd name="connsiteY2" fmla="*/ 246163 h 1629539"/>
              <a:gd name="connsiteX0" fmla="*/ 899542 w 1799752"/>
              <a:gd name="connsiteY0" fmla="*/ 246163 h 1629539"/>
              <a:gd name="connsiteX1" fmla="*/ 899542 w 1799752"/>
              <a:gd name="connsiteY1" fmla="*/ 1629539 h 1629539"/>
              <a:gd name="connsiteX2" fmla="*/ 899542 w 1799752"/>
              <a:gd name="connsiteY2" fmla="*/ 246163 h 1629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99752" h="1629539">
                <a:moveTo>
                  <a:pt x="899542" y="246163"/>
                </a:moveTo>
                <a:cubicBezTo>
                  <a:pt x="1254995" y="-397486"/>
                  <a:pt x="2734018" y="295944"/>
                  <a:pt x="899542" y="1629539"/>
                </a:cubicBezTo>
                <a:cubicBezTo>
                  <a:pt x="-934936" y="290704"/>
                  <a:pt x="546708" y="-402727"/>
                  <a:pt x="899542" y="246163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857CB34-4313-443D-8419-CA999A0986CD}"/>
              </a:ext>
            </a:extLst>
          </p:cNvPr>
          <p:cNvGrpSpPr/>
          <p:nvPr/>
        </p:nvGrpSpPr>
        <p:grpSpPr>
          <a:xfrm flipH="1">
            <a:off x="822650" y="2738948"/>
            <a:ext cx="4476751" cy="344970"/>
            <a:chOff x="7419975" y="3127092"/>
            <a:chExt cx="4476751" cy="34497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B5468E4-2F57-4C3C-BA3D-2D4C4ED6503F}"/>
                </a:ext>
              </a:extLst>
            </p:cNvPr>
            <p:cNvSpPr txBox="1"/>
            <p:nvPr/>
          </p:nvSpPr>
          <p:spPr>
            <a:xfrm>
              <a:off x="10400078" y="3164285"/>
              <a:ext cx="1496648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اسلاید متنی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DA01E77-0D18-4BE6-80F1-E27F407BAC40}"/>
                </a:ext>
              </a:extLst>
            </p:cNvPr>
            <p:cNvSpPr txBox="1"/>
            <p:nvPr/>
          </p:nvSpPr>
          <p:spPr>
            <a:xfrm>
              <a:off x="7419975" y="3127092"/>
              <a:ext cx="290390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F549C70-8AA5-4849-8446-6B6B3BDB7E39}"/>
              </a:ext>
            </a:extLst>
          </p:cNvPr>
          <p:cNvGrpSpPr/>
          <p:nvPr/>
        </p:nvGrpSpPr>
        <p:grpSpPr>
          <a:xfrm flipH="1">
            <a:off x="822650" y="3242212"/>
            <a:ext cx="4476751" cy="307777"/>
            <a:chOff x="7419975" y="3706253"/>
            <a:chExt cx="4476751" cy="30777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6F9C43A-713D-41F0-B7B2-708A91EC9779}"/>
                </a:ext>
              </a:extLst>
            </p:cNvPr>
            <p:cNvSpPr txBox="1"/>
            <p:nvPr/>
          </p:nvSpPr>
          <p:spPr>
            <a:xfrm>
              <a:off x="10400078" y="3706253"/>
              <a:ext cx="14966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DFF2E98C-C5B8-472C-AACC-6AA1EA2DC9AD}"/>
                </a:ext>
              </a:extLst>
            </p:cNvPr>
            <p:cNvSpPr/>
            <p:nvPr/>
          </p:nvSpPr>
          <p:spPr>
            <a:xfrm>
              <a:off x="7419975" y="3721642"/>
              <a:ext cx="2903903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E455B82-7FEF-4D93-9CC0-70BA6158957A}"/>
              </a:ext>
            </a:extLst>
          </p:cNvPr>
          <p:cNvGrpSpPr/>
          <p:nvPr/>
        </p:nvGrpSpPr>
        <p:grpSpPr>
          <a:xfrm flipH="1">
            <a:off x="822650" y="2272878"/>
            <a:ext cx="4476751" cy="307777"/>
            <a:chOff x="7419975" y="2622317"/>
            <a:chExt cx="4476751" cy="307777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7C3318F-F34B-4B90-9BB4-D71C8F53FFFA}"/>
                </a:ext>
              </a:extLst>
            </p:cNvPr>
            <p:cNvSpPr txBox="1"/>
            <p:nvPr/>
          </p:nvSpPr>
          <p:spPr>
            <a:xfrm>
              <a:off x="10400078" y="2622317"/>
              <a:ext cx="14966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پاورپوینت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BBB1F0B-7B44-4E8A-B8A8-96D4A31A3D5D}"/>
                </a:ext>
              </a:extLst>
            </p:cNvPr>
            <p:cNvSpPr txBox="1"/>
            <p:nvPr/>
          </p:nvSpPr>
          <p:spPr>
            <a:xfrm>
              <a:off x="7419975" y="2628440"/>
              <a:ext cx="290390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طرح ارائه</a:t>
              </a:r>
              <a:endParaRPr lang="en-GB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BD33502-2096-4428-9314-9AE28F41AEC6}"/>
              </a:ext>
            </a:extLst>
          </p:cNvPr>
          <p:cNvGrpSpPr/>
          <p:nvPr/>
        </p:nvGrpSpPr>
        <p:grpSpPr>
          <a:xfrm flipH="1">
            <a:off x="822650" y="1806808"/>
            <a:ext cx="4476751" cy="307777"/>
            <a:chOff x="7419975" y="2080349"/>
            <a:chExt cx="4476751" cy="30777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73594E3-5A48-4CFF-A265-83304E4055AA}"/>
                </a:ext>
              </a:extLst>
            </p:cNvPr>
            <p:cNvSpPr txBox="1"/>
            <p:nvPr/>
          </p:nvSpPr>
          <p:spPr>
            <a:xfrm>
              <a:off x="10400078" y="2080349"/>
              <a:ext cx="14966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نوین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EE05D63-8241-410B-B471-5BE9137335CD}"/>
                </a:ext>
              </a:extLst>
            </p:cNvPr>
            <p:cNvSpPr txBox="1"/>
            <p:nvPr/>
          </p:nvSpPr>
          <p:spPr>
            <a:xfrm>
              <a:off x="7419975" y="2095738"/>
              <a:ext cx="290390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اسلاید متنی را برای </a:t>
              </a:r>
              <a:r>
                <a:rPr lang="en-GB" altLang="ko-KR" sz="1200" dirty="0">
                  <a:cs typeface="B Nazanin" panose="00000700000000000000" pitchFamily="2" charset="-78"/>
                </a:rPr>
                <a:t>PPT </a:t>
              </a:r>
              <a:r>
                <a:rPr lang="fa-IR" altLang="ko-KR" sz="1200" dirty="0">
                  <a:cs typeface="B Nazanin" panose="00000700000000000000" pitchFamily="2" charset="-78"/>
                </a:rPr>
                <a:t>خود پاک کنید</a:t>
              </a:r>
              <a:endParaRPr lang="en-GB" altLang="ko-KR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E275343-BCB6-4440-9AB5-E200EE7A3931}"/>
              </a:ext>
            </a:extLst>
          </p:cNvPr>
          <p:cNvSpPr txBox="1"/>
          <p:nvPr/>
        </p:nvSpPr>
        <p:spPr>
          <a:xfrm>
            <a:off x="822650" y="4148977"/>
            <a:ext cx="547872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طرح ارائه اسلاید متنی را برای ارائه خود تمیز کنید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3014670-448C-4CEC-BFF2-4DDB5848AA35}"/>
              </a:ext>
            </a:extLst>
          </p:cNvPr>
          <p:cNvSpPr txBox="1"/>
          <p:nvPr/>
        </p:nvSpPr>
        <p:spPr>
          <a:xfrm>
            <a:off x="822650" y="4735341"/>
            <a:ext cx="54787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</a:p>
          <a:p>
            <a:pPr algn="r" rtl="1"/>
            <a:endParaRPr lang="en-US" altLang="ko-KR" sz="1200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25" name="Google Shape;9;p2">
            <a:extLst>
              <a:ext uri="{FF2B5EF4-FFF2-40B4-BE49-F238E27FC236}">
                <a16:creationId xmlns:a16="http://schemas.microsoft.com/office/drawing/2014/main" id="{26591E7B-F60B-4259-A9BA-CF69985EE43D}"/>
              </a:ext>
            </a:extLst>
          </p:cNvPr>
          <p:cNvGrpSpPr/>
          <p:nvPr/>
        </p:nvGrpSpPr>
        <p:grpSpPr>
          <a:xfrm>
            <a:off x="9330987" y="1"/>
            <a:ext cx="2861012" cy="2419148"/>
            <a:chOff x="6998240" y="0"/>
            <a:chExt cx="2145759" cy="1814361"/>
          </a:xfrm>
          <a:solidFill>
            <a:srgbClr val="FD2906"/>
          </a:solidFill>
        </p:grpSpPr>
        <p:sp>
          <p:nvSpPr>
            <p:cNvPr id="26" name="Google Shape;10;p2">
              <a:extLst>
                <a:ext uri="{FF2B5EF4-FFF2-40B4-BE49-F238E27FC236}">
                  <a16:creationId xmlns:a16="http://schemas.microsoft.com/office/drawing/2014/main" id="{AF8F5965-0180-4A73-8E14-29584F2E0DA3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1;p2">
              <a:extLst>
                <a:ext uri="{FF2B5EF4-FFF2-40B4-BE49-F238E27FC236}">
                  <a16:creationId xmlns:a16="http://schemas.microsoft.com/office/drawing/2014/main" id="{5B96F989-AC6B-446A-805F-53DCAAE8EB34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oogle Shape;13;p2">
            <a:extLst>
              <a:ext uri="{FF2B5EF4-FFF2-40B4-BE49-F238E27FC236}">
                <a16:creationId xmlns:a16="http://schemas.microsoft.com/office/drawing/2014/main" id="{41FCBEB4-8B49-40B2-9619-1D8FBF896A56}"/>
              </a:ext>
            </a:extLst>
          </p:cNvPr>
          <p:cNvGrpSpPr/>
          <p:nvPr/>
        </p:nvGrpSpPr>
        <p:grpSpPr>
          <a:xfrm>
            <a:off x="-18287" y="5267359"/>
            <a:ext cx="1499616" cy="1608939"/>
            <a:chOff x="0" y="3329129"/>
            <a:chExt cx="1786600" cy="1814379"/>
          </a:xfrm>
          <a:solidFill>
            <a:srgbClr val="FD2906"/>
          </a:solidFill>
        </p:grpSpPr>
        <p:sp>
          <p:nvSpPr>
            <p:cNvPr id="29" name="Google Shape;14;p2">
              <a:extLst>
                <a:ext uri="{FF2B5EF4-FFF2-40B4-BE49-F238E27FC236}">
                  <a16:creationId xmlns:a16="http://schemas.microsoft.com/office/drawing/2014/main" id="{65D3126C-3B05-4EDF-A2D9-53E453763F3E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5;p2">
              <a:extLst>
                <a:ext uri="{FF2B5EF4-FFF2-40B4-BE49-F238E27FC236}">
                  <a16:creationId xmlns:a16="http://schemas.microsoft.com/office/drawing/2014/main" id="{28078F1A-C529-4A5D-A28C-14A71A2351DC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1" name="Gráfico 2">
            <a:extLst>
              <a:ext uri="{FF2B5EF4-FFF2-40B4-BE49-F238E27FC236}">
                <a16:creationId xmlns:a16="http://schemas.microsoft.com/office/drawing/2014/main" id="{A8B08B70-9490-440F-A009-5468B51E018B}"/>
              </a:ext>
            </a:extLst>
          </p:cNvPr>
          <p:cNvSpPr/>
          <p:nvPr/>
        </p:nvSpPr>
        <p:spPr>
          <a:xfrm rot="16200004">
            <a:off x="45649" y="6241566"/>
            <a:ext cx="559653" cy="71173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7384"/>
              <a:gd name="f7" fmla="val 1331499"/>
              <a:gd name="f8" fmla="val 746013"/>
              <a:gd name="f9" fmla="val 302895"/>
              <a:gd name="f10" fmla="val 846312"/>
              <a:gd name="f11" fmla="val 202025"/>
              <a:gd name="f12" fmla="val 946896"/>
              <a:gd name="f13" fmla="val 101346"/>
              <a:gd name="f14" fmla="val 572"/>
              <a:gd name="f15" fmla="val 710771"/>
              <a:gd name="f16" fmla="val 374157"/>
              <a:gd name="f17" fmla="val 857"/>
              <a:gd name="f18" fmla="val 37544"/>
              <a:gd name="f19" fmla="val 10112"/>
              <a:gd name="f20" fmla="val -461"/>
              <a:gd name="f21" fmla="val 3239"/>
              <a:gd name="f22" fmla="val 15"/>
              <a:gd name="f23" fmla="val 35243"/>
              <a:gd name="f24" fmla="val 2301"/>
              <a:gd name="f25" fmla="val 175736"/>
              <a:gd name="f26" fmla="val 968"/>
              <a:gd name="f27" fmla="val 316325"/>
              <a:gd name="f28" fmla="val 456914"/>
              <a:gd name="f29" fmla="val 1331500"/>
              <a:gd name="f30" fmla="val 96123"/>
              <a:gd name="f31" fmla="val 1240250"/>
              <a:gd name="f32" fmla="val 192230"/>
              <a:gd name="f33" fmla="val 1150049"/>
              <a:gd name="f34" fmla="val 285956"/>
              <a:gd name="f35" fmla="val 1057370"/>
              <a:gd name="f36" fmla="val 355203"/>
              <a:gd name="f37" fmla="val 988981"/>
              <a:gd name="f38" fmla="val 420925"/>
              <a:gd name="f39" fmla="val 917067"/>
              <a:gd name="f40" fmla="val 488743"/>
              <a:gd name="f41" fmla="val 847154"/>
              <a:gd name="f42" fmla="val 554085"/>
              <a:gd name="f43" fmla="val 779812"/>
              <a:gd name="f44" fmla="val 620093"/>
              <a:gd name="f45" fmla="val 713137"/>
              <a:gd name="f46" fmla="val 685720"/>
              <a:gd name="f47" fmla="val 646271"/>
              <a:gd name="f48" fmla="val 798115"/>
              <a:gd name="f49" fmla="val 544449"/>
              <a:gd name="f50" fmla="val 811260"/>
              <a:gd name="f51" fmla="val 468630"/>
              <a:gd name="f52" fmla="val 735060"/>
              <a:gd name="f53" fmla="val 341090"/>
              <a:gd name="f54" fmla="val 722106"/>
              <a:gd name="f55" fmla="val 319469"/>
              <a:gd name="f56" fmla="val 735631"/>
              <a:gd name="f57" fmla="val 313182"/>
              <a:gd name="f58" fmla="val 745918"/>
              <a:gd name="f59" fmla="val 302800"/>
              <a:gd name="f60" fmla="+- 0 0 -90"/>
              <a:gd name="f61" fmla="*/ f3 1 1047384"/>
              <a:gd name="f62" fmla="*/ f4 1 1331499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047384"/>
              <a:gd name="f71" fmla="*/ f67 1 1331499"/>
              <a:gd name="f72" fmla="*/ 746013 f68 1"/>
              <a:gd name="f73" fmla="*/ 302895 f67 1"/>
              <a:gd name="f74" fmla="*/ 1047384 f68 1"/>
              <a:gd name="f75" fmla="*/ 572 f67 1"/>
              <a:gd name="f76" fmla="*/ 37544 f68 1"/>
              <a:gd name="f77" fmla="*/ 0 f67 1"/>
              <a:gd name="f78" fmla="*/ 15 f68 1"/>
              <a:gd name="f79" fmla="*/ 35243 f67 1"/>
              <a:gd name="f80" fmla="*/ 968 f68 1"/>
              <a:gd name="f81" fmla="*/ 456914 f67 1"/>
              <a:gd name="f82" fmla="*/ 1331500 f67 1"/>
              <a:gd name="f83" fmla="*/ 285956 f68 1"/>
              <a:gd name="f84" fmla="*/ 1057370 f67 1"/>
              <a:gd name="f85" fmla="*/ 488743 f68 1"/>
              <a:gd name="f86" fmla="*/ 847154 f67 1"/>
              <a:gd name="f87" fmla="*/ 685720 f68 1"/>
              <a:gd name="f88" fmla="*/ 646271 f67 1"/>
              <a:gd name="f89" fmla="*/ 735060 f68 1"/>
              <a:gd name="f90" fmla="*/ 341090 f67 1"/>
              <a:gd name="f91" fmla="*/ 745918 f68 1"/>
              <a:gd name="f92" fmla="*/ 302800 f67 1"/>
              <a:gd name="f93" fmla="+- f69 0 f1"/>
              <a:gd name="f94" fmla="*/ f72 1 1047384"/>
              <a:gd name="f95" fmla="*/ f73 1 1331499"/>
              <a:gd name="f96" fmla="*/ f74 1 1047384"/>
              <a:gd name="f97" fmla="*/ f75 1 1331499"/>
              <a:gd name="f98" fmla="*/ f76 1 1047384"/>
              <a:gd name="f99" fmla="*/ f77 1 1331499"/>
              <a:gd name="f100" fmla="*/ f78 1 1047384"/>
              <a:gd name="f101" fmla="*/ f79 1 1331499"/>
              <a:gd name="f102" fmla="*/ f80 1 1047384"/>
              <a:gd name="f103" fmla="*/ f81 1 1331499"/>
              <a:gd name="f104" fmla="*/ f82 1 1331499"/>
              <a:gd name="f105" fmla="*/ f83 1 1047384"/>
              <a:gd name="f106" fmla="*/ f84 1 1331499"/>
              <a:gd name="f107" fmla="*/ f85 1 1047384"/>
              <a:gd name="f108" fmla="*/ f86 1 1331499"/>
              <a:gd name="f109" fmla="*/ f87 1 1047384"/>
              <a:gd name="f110" fmla="*/ f88 1 1331499"/>
              <a:gd name="f111" fmla="*/ f89 1 1047384"/>
              <a:gd name="f112" fmla="*/ f90 1 1331499"/>
              <a:gd name="f113" fmla="*/ f91 1 1047384"/>
              <a:gd name="f114" fmla="*/ f92 1 1331499"/>
              <a:gd name="f115" fmla="*/ f63 1 f70"/>
              <a:gd name="f116" fmla="*/ f64 1 f70"/>
              <a:gd name="f117" fmla="*/ f63 1 f71"/>
              <a:gd name="f118" fmla="*/ f65 1 f71"/>
              <a:gd name="f119" fmla="*/ f94 1 f70"/>
              <a:gd name="f120" fmla="*/ f95 1 f71"/>
              <a:gd name="f121" fmla="*/ f96 1 f70"/>
              <a:gd name="f122" fmla="*/ f97 1 f71"/>
              <a:gd name="f123" fmla="*/ f98 1 f70"/>
              <a:gd name="f124" fmla="*/ f99 1 f71"/>
              <a:gd name="f125" fmla="*/ f100 1 f70"/>
              <a:gd name="f126" fmla="*/ f101 1 f71"/>
              <a:gd name="f127" fmla="*/ f102 1 f70"/>
              <a:gd name="f128" fmla="*/ f103 1 f71"/>
              <a:gd name="f129" fmla="*/ f104 1 f71"/>
              <a:gd name="f130" fmla="*/ f105 1 f70"/>
              <a:gd name="f131" fmla="*/ f106 1 f71"/>
              <a:gd name="f132" fmla="*/ f107 1 f70"/>
              <a:gd name="f133" fmla="*/ f108 1 f71"/>
              <a:gd name="f134" fmla="*/ f109 1 f70"/>
              <a:gd name="f135" fmla="*/ f110 1 f71"/>
              <a:gd name="f136" fmla="*/ f111 1 f70"/>
              <a:gd name="f137" fmla="*/ f112 1 f71"/>
              <a:gd name="f138" fmla="*/ f113 1 f70"/>
              <a:gd name="f139" fmla="*/ f114 1 f71"/>
              <a:gd name="f140" fmla="*/ f115 f61 1"/>
              <a:gd name="f141" fmla="*/ f116 f61 1"/>
              <a:gd name="f142" fmla="*/ f118 f62 1"/>
              <a:gd name="f143" fmla="*/ f117 f62 1"/>
              <a:gd name="f144" fmla="*/ f119 f61 1"/>
              <a:gd name="f145" fmla="*/ f120 f62 1"/>
              <a:gd name="f146" fmla="*/ f121 f61 1"/>
              <a:gd name="f147" fmla="*/ f122 f62 1"/>
              <a:gd name="f148" fmla="*/ f123 f61 1"/>
              <a:gd name="f149" fmla="*/ f124 f62 1"/>
              <a:gd name="f150" fmla="*/ f125 f61 1"/>
              <a:gd name="f151" fmla="*/ f126 f62 1"/>
              <a:gd name="f152" fmla="*/ f127 f61 1"/>
              <a:gd name="f153" fmla="*/ f128 f62 1"/>
              <a:gd name="f154" fmla="*/ f129 f62 1"/>
              <a:gd name="f155" fmla="*/ f130 f61 1"/>
              <a:gd name="f156" fmla="*/ f131 f62 1"/>
              <a:gd name="f157" fmla="*/ f132 f61 1"/>
              <a:gd name="f158" fmla="*/ f133 f62 1"/>
              <a:gd name="f159" fmla="*/ f134 f61 1"/>
              <a:gd name="f160" fmla="*/ f135 f62 1"/>
              <a:gd name="f161" fmla="*/ f136 f61 1"/>
              <a:gd name="f162" fmla="*/ f137 f62 1"/>
              <a:gd name="f163" fmla="*/ f138 f61 1"/>
              <a:gd name="f164" fmla="*/ f139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44" y="f145"/>
              </a:cxn>
              <a:cxn ang="f93">
                <a:pos x="f146" y="f147"/>
              </a:cxn>
              <a:cxn ang="f93">
                <a:pos x="f148" y="f149"/>
              </a:cxn>
              <a:cxn ang="f93">
                <a:pos x="f150" y="f151"/>
              </a:cxn>
              <a:cxn ang="f93">
                <a:pos x="f152" y="f153"/>
              </a:cxn>
              <a:cxn ang="f93">
                <a:pos x="f152" y="f154"/>
              </a:cxn>
              <a:cxn ang="f93">
                <a:pos x="f155" y="f156"/>
              </a:cxn>
              <a:cxn ang="f93">
                <a:pos x="f157" y="f158"/>
              </a:cxn>
              <a:cxn ang="f93">
                <a:pos x="f159" y="f160"/>
              </a:cxn>
              <a:cxn ang="f93">
                <a:pos x="f161" y="f162"/>
              </a:cxn>
              <a:cxn ang="f93">
                <a:pos x="f163" y="f164"/>
              </a:cxn>
            </a:cxnLst>
            <a:rect l="f140" t="f143" r="f141" b="f142"/>
            <a:pathLst>
              <a:path w="1047384" h="1331499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4"/>
                  <a:pt x="f16" y="f17"/>
                  <a:pt x="f18" y="f5"/>
                </a:cubicBezTo>
                <a:cubicBezTo>
                  <a:pt x="f19" y="f5"/>
                  <a:pt x="f20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lnTo>
                  <a:pt x="f26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2" name="Google Shape;11;p2">
            <a:extLst>
              <a:ext uri="{FF2B5EF4-FFF2-40B4-BE49-F238E27FC236}">
                <a16:creationId xmlns:a16="http://schemas.microsoft.com/office/drawing/2014/main" id="{A7BC8DAF-931E-4BFE-9B82-62BBD41C4AAD}"/>
              </a:ext>
            </a:extLst>
          </p:cNvPr>
          <p:cNvSpPr/>
          <p:nvPr/>
        </p:nvSpPr>
        <p:spPr>
          <a:xfrm rot="940774">
            <a:off x="3072678" y="463786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FD290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alphaModFix amt="59000"/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B815829-EC10-4849-919C-0A0157FCE659}"/>
              </a:ext>
            </a:extLst>
          </p:cNvPr>
          <p:cNvSpPr/>
          <p:nvPr/>
        </p:nvSpPr>
        <p:spPr>
          <a:xfrm rot="16200000" flipH="1">
            <a:off x="6535070" y="3989148"/>
            <a:ext cx="731520" cy="73152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cs typeface="B Nazanin" panose="000007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4E1FC44-25D9-4BF9-8816-4B9129B9E324}"/>
              </a:ext>
            </a:extLst>
          </p:cNvPr>
          <p:cNvSpPr/>
          <p:nvPr/>
        </p:nvSpPr>
        <p:spPr>
          <a:xfrm rot="16200000" flipH="1">
            <a:off x="6990093" y="5407106"/>
            <a:ext cx="731520" cy="73152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D9D687A4-B2B6-4DCA-9F58-3C7493D7ADCC}"/>
              </a:ext>
            </a:extLst>
          </p:cNvPr>
          <p:cNvSpPr/>
          <p:nvPr/>
        </p:nvSpPr>
        <p:spPr>
          <a:xfrm rot="16200000" flipH="1">
            <a:off x="7066671" y="2608511"/>
            <a:ext cx="731520" cy="731520"/>
          </a:xfrm>
          <a:prstGeom prst="ellipse">
            <a:avLst/>
          </a:prstGeom>
          <a:noFill/>
          <a:ln w="38100">
            <a:gradFill>
              <a:gsLst>
                <a:gs pos="65320">
                  <a:schemeClr val="accent1"/>
                </a:gs>
                <a:gs pos="56000">
                  <a:schemeClr val="bg1"/>
                </a:gs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/>
                </a:gs>
              </a:gsLst>
              <a:lin ang="12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21B81D5F-394B-4504-8A16-3760AF49FB51}"/>
              </a:ext>
            </a:extLst>
          </p:cNvPr>
          <p:cNvSpPr/>
          <p:nvPr/>
        </p:nvSpPr>
        <p:spPr>
          <a:xfrm rot="16200000" flipH="1">
            <a:off x="5626390" y="3621763"/>
            <a:ext cx="3989466" cy="1472007"/>
          </a:xfrm>
          <a:custGeom>
            <a:avLst/>
            <a:gdLst>
              <a:gd name="connsiteX0" fmla="*/ 3570137 w 3989466"/>
              <a:gd name="connsiteY0" fmla="*/ 773246 h 1472007"/>
              <a:gd name="connsiteX1" fmla="*/ 3571118 w 3989466"/>
              <a:gd name="connsiteY1" fmla="*/ 774328 h 1472007"/>
              <a:gd name="connsiteX2" fmla="*/ 3873226 w 3989466"/>
              <a:gd name="connsiteY2" fmla="*/ 1273532 h 1472007"/>
              <a:gd name="connsiteX3" fmla="*/ 3922383 w 3989466"/>
              <a:gd name="connsiteY3" fmla="*/ 1408241 h 1472007"/>
              <a:gd name="connsiteX4" fmla="*/ 3924093 w 3989466"/>
              <a:gd name="connsiteY4" fmla="*/ 1407710 h 1472007"/>
              <a:gd name="connsiteX5" fmla="*/ 3986223 w 3989466"/>
              <a:gd name="connsiteY5" fmla="*/ 1373987 h 1472007"/>
              <a:gd name="connsiteX6" fmla="*/ 3989466 w 3989466"/>
              <a:gd name="connsiteY6" fmla="*/ 1371311 h 1472007"/>
              <a:gd name="connsiteX7" fmla="*/ 3943052 w 3989466"/>
              <a:gd name="connsiteY7" fmla="*/ 1244118 h 1472007"/>
              <a:gd name="connsiteX8" fmla="*/ 3750132 w 3989466"/>
              <a:gd name="connsiteY8" fmla="*/ 887768 h 1472007"/>
              <a:gd name="connsiteX9" fmla="*/ 3636392 w 3989466"/>
              <a:gd name="connsiteY9" fmla="*/ 735283 h 1472007"/>
              <a:gd name="connsiteX10" fmla="*/ 3577223 w 3989466"/>
              <a:gd name="connsiteY10" fmla="*/ 767399 h 1472007"/>
              <a:gd name="connsiteX11" fmla="*/ 2389081 w 3989466"/>
              <a:gd name="connsiteY11" fmla="*/ 73420 h 1472007"/>
              <a:gd name="connsiteX12" fmla="*/ 2419983 w 3989466"/>
              <a:gd name="connsiteY12" fmla="*/ 78194 h 1472007"/>
              <a:gd name="connsiteX13" fmla="*/ 2975642 w 3989466"/>
              <a:gd name="connsiteY13" fmla="*/ 281977 h 1472007"/>
              <a:gd name="connsiteX14" fmla="*/ 3056558 w 3989466"/>
              <a:gd name="connsiteY14" fmla="*/ 331302 h 1472007"/>
              <a:gd name="connsiteX15" fmla="*/ 3085608 w 3989466"/>
              <a:gd name="connsiteY15" fmla="*/ 277782 h 1472007"/>
              <a:gd name="connsiteX16" fmla="*/ 3090149 w 3989466"/>
              <a:gd name="connsiteY16" fmla="*/ 263155 h 1472007"/>
              <a:gd name="connsiteX17" fmla="*/ 3011852 w 3989466"/>
              <a:gd name="connsiteY17" fmla="*/ 215427 h 1472007"/>
              <a:gd name="connsiteX18" fmla="*/ 2435383 w 3989466"/>
              <a:gd name="connsiteY18" fmla="*/ 4012 h 1472007"/>
              <a:gd name="connsiteX19" fmla="*/ 2409414 w 3989466"/>
              <a:gd name="connsiteY19" fmla="*/ 0 h 1472007"/>
              <a:gd name="connsiteX20" fmla="*/ 2390262 w 3989466"/>
              <a:gd name="connsiteY20" fmla="*/ 61698 h 1472007"/>
              <a:gd name="connsiteX21" fmla="*/ 899171 w 3989466"/>
              <a:gd name="connsiteY21" fmla="*/ 280290 h 1472007"/>
              <a:gd name="connsiteX22" fmla="*/ 931531 w 3989466"/>
              <a:gd name="connsiteY22" fmla="*/ 339910 h 1472007"/>
              <a:gd name="connsiteX23" fmla="*/ 936619 w 3989466"/>
              <a:gd name="connsiteY23" fmla="*/ 346076 h 1472007"/>
              <a:gd name="connsiteX24" fmla="*/ 1049007 w 3989466"/>
              <a:gd name="connsiteY24" fmla="*/ 278174 h 1472007"/>
              <a:gd name="connsiteX25" fmla="*/ 1411690 w 3989466"/>
              <a:gd name="connsiteY25" fmla="*/ 125958 h 1472007"/>
              <a:gd name="connsiteX26" fmla="*/ 1594926 w 3989466"/>
              <a:gd name="connsiteY26" fmla="*/ 79272 h 1472007"/>
              <a:gd name="connsiteX27" fmla="*/ 1593155 w 3989466"/>
              <a:gd name="connsiteY27" fmla="*/ 61697 h 1472007"/>
              <a:gd name="connsiteX28" fmla="*/ 1575876 w 3989466"/>
              <a:gd name="connsiteY28" fmla="*/ 6034 h 1472007"/>
              <a:gd name="connsiteX29" fmla="*/ 1389327 w 3989466"/>
              <a:gd name="connsiteY29" fmla="*/ 53564 h 1472007"/>
              <a:gd name="connsiteX30" fmla="*/ 1013062 w 3989466"/>
              <a:gd name="connsiteY30" fmla="*/ 211480 h 1472007"/>
              <a:gd name="connsiteX31" fmla="*/ 0 w 3989466"/>
              <a:gd name="connsiteY31" fmla="*/ 1454751 h 1472007"/>
              <a:gd name="connsiteX32" fmla="*/ 46879 w 3989466"/>
              <a:gd name="connsiteY32" fmla="*/ 1469303 h 1472007"/>
              <a:gd name="connsiteX33" fmla="*/ 73703 w 3989466"/>
              <a:gd name="connsiteY33" fmla="*/ 1472007 h 1472007"/>
              <a:gd name="connsiteX34" fmla="*/ 79006 w 3989466"/>
              <a:gd name="connsiteY34" fmla="*/ 1451645 h 1472007"/>
              <a:gd name="connsiteX35" fmla="*/ 334827 w 3989466"/>
              <a:gd name="connsiteY35" fmla="*/ 923429 h 1472007"/>
              <a:gd name="connsiteX36" fmla="*/ 383966 w 3989466"/>
              <a:gd name="connsiteY36" fmla="*/ 858090 h 1472007"/>
              <a:gd name="connsiteX37" fmla="*/ 379224 w 3989466"/>
              <a:gd name="connsiteY37" fmla="*/ 852342 h 1472007"/>
              <a:gd name="connsiteX38" fmla="*/ 326394 w 3989466"/>
              <a:gd name="connsiteY38" fmla="*/ 808753 h 1472007"/>
              <a:gd name="connsiteX39" fmla="*/ 272133 w 3989466"/>
              <a:gd name="connsiteY39" fmla="*/ 880901 h 1472007"/>
              <a:gd name="connsiteX40" fmla="*/ 6731 w 3989466"/>
              <a:gd name="connsiteY40" fmla="*/ 1428900 h 1472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989466" h="1472007">
                <a:moveTo>
                  <a:pt x="3570137" y="773246"/>
                </a:moveTo>
                <a:lnTo>
                  <a:pt x="3571118" y="774328"/>
                </a:lnTo>
                <a:cubicBezTo>
                  <a:pt x="3694489" y="924197"/>
                  <a:pt x="3796710" y="1092121"/>
                  <a:pt x="3873226" y="1273532"/>
                </a:cubicBezTo>
                <a:lnTo>
                  <a:pt x="3922383" y="1408241"/>
                </a:lnTo>
                <a:lnTo>
                  <a:pt x="3924093" y="1407710"/>
                </a:lnTo>
                <a:cubicBezTo>
                  <a:pt x="3945973" y="1398456"/>
                  <a:pt x="3966764" y="1387133"/>
                  <a:pt x="3986223" y="1373987"/>
                </a:cubicBezTo>
                <a:lnTo>
                  <a:pt x="3989466" y="1371311"/>
                </a:lnTo>
                <a:lnTo>
                  <a:pt x="3943052" y="1244118"/>
                </a:lnTo>
                <a:cubicBezTo>
                  <a:pt x="3890131" y="1118648"/>
                  <a:pt x="3825358" y="999397"/>
                  <a:pt x="3750132" y="887768"/>
                </a:cubicBezTo>
                <a:lnTo>
                  <a:pt x="3636392" y="735283"/>
                </a:lnTo>
                <a:lnTo>
                  <a:pt x="3577223" y="767399"/>
                </a:lnTo>
                <a:close/>
                <a:moveTo>
                  <a:pt x="2389081" y="73420"/>
                </a:moveTo>
                <a:lnTo>
                  <a:pt x="2419983" y="78194"/>
                </a:lnTo>
                <a:cubicBezTo>
                  <a:pt x="2617237" y="118928"/>
                  <a:pt x="2803976" y="188378"/>
                  <a:pt x="2975642" y="281977"/>
                </a:cubicBezTo>
                <a:lnTo>
                  <a:pt x="3056558" y="331302"/>
                </a:lnTo>
                <a:lnTo>
                  <a:pt x="3085608" y="277782"/>
                </a:lnTo>
                <a:lnTo>
                  <a:pt x="3090149" y="263155"/>
                </a:lnTo>
                <a:lnTo>
                  <a:pt x="3011852" y="215427"/>
                </a:lnTo>
                <a:cubicBezTo>
                  <a:pt x="2833757" y="118323"/>
                  <a:pt x="2640024" y="46271"/>
                  <a:pt x="2435383" y="4012"/>
                </a:cubicBezTo>
                <a:lnTo>
                  <a:pt x="2409414" y="0"/>
                </a:lnTo>
                <a:lnTo>
                  <a:pt x="2390262" y="61698"/>
                </a:lnTo>
                <a:close/>
                <a:moveTo>
                  <a:pt x="899171" y="280290"/>
                </a:moveTo>
                <a:lnTo>
                  <a:pt x="931531" y="339910"/>
                </a:lnTo>
                <a:lnTo>
                  <a:pt x="936619" y="346076"/>
                </a:lnTo>
                <a:lnTo>
                  <a:pt x="1049007" y="278174"/>
                </a:lnTo>
                <a:cubicBezTo>
                  <a:pt x="1163697" y="216227"/>
                  <a:pt x="1285043" y="165039"/>
                  <a:pt x="1411690" y="125958"/>
                </a:cubicBezTo>
                <a:lnTo>
                  <a:pt x="1594926" y="79272"/>
                </a:lnTo>
                <a:lnTo>
                  <a:pt x="1593155" y="61697"/>
                </a:lnTo>
                <a:lnTo>
                  <a:pt x="1575876" y="6034"/>
                </a:lnTo>
                <a:lnTo>
                  <a:pt x="1389327" y="53564"/>
                </a:lnTo>
                <a:cubicBezTo>
                  <a:pt x="1257937" y="94109"/>
                  <a:pt x="1132047" y="147214"/>
                  <a:pt x="1013062" y="211480"/>
                </a:cubicBezTo>
                <a:close/>
                <a:moveTo>
                  <a:pt x="0" y="1454751"/>
                </a:moveTo>
                <a:lnTo>
                  <a:pt x="46879" y="1469303"/>
                </a:lnTo>
                <a:lnTo>
                  <a:pt x="73703" y="1472007"/>
                </a:lnTo>
                <a:lnTo>
                  <a:pt x="79006" y="1451645"/>
                </a:lnTo>
                <a:cubicBezTo>
                  <a:pt x="138626" y="1261986"/>
                  <a:pt x="225425" y="1084396"/>
                  <a:pt x="334827" y="923429"/>
                </a:cubicBezTo>
                <a:lnTo>
                  <a:pt x="383966" y="858090"/>
                </a:lnTo>
                <a:lnTo>
                  <a:pt x="379224" y="852342"/>
                </a:lnTo>
                <a:lnTo>
                  <a:pt x="326394" y="808753"/>
                </a:lnTo>
                <a:lnTo>
                  <a:pt x="272133" y="880901"/>
                </a:lnTo>
                <a:cubicBezTo>
                  <a:pt x="158634" y="1047898"/>
                  <a:pt x="68585" y="1232138"/>
                  <a:pt x="6731" y="1428900"/>
                </a:cubicBezTo>
                <a:close/>
              </a:path>
            </a:pathLst>
          </a:custGeom>
          <a:gradFill>
            <a:gsLst>
              <a:gs pos="80000">
                <a:srgbClr val="FFFFFF"/>
              </a:gs>
              <a:gs pos="91000">
                <a:schemeClr val="accent1"/>
              </a:gs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/>
              </a:gs>
            </a:gsLst>
            <a:lin ang="11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Isosceles Triangle 22">
            <a:extLst>
              <a:ext uri="{FF2B5EF4-FFF2-40B4-BE49-F238E27FC236}">
                <a16:creationId xmlns:a16="http://schemas.microsoft.com/office/drawing/2014/main" id="{B3384B4A-37DD-486D-9FCB-6FDC1E950C0D}"/>
              </a:ext>
            </a:extLst>
          </p:cNvPr>
          <p:cNvSpPr/>
          <p:nvPr/>
        </p:nvSpPr>
        <p:spPr>
          <a:xfrm rot="1800000" flipH="1">
            <a:off x="6741257" y="4196069"/>
            <a:ext cx="317731" cy="317675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1" name="Rounded Rectangle 9">
            <a:extLst>
              <a:ext uri="{FF2B5EF4-FFF2-40B4-BE49-F238E27FC236}">
                <a16:creationId xmlns:a16="http://schemas.microsoft.com/office/drawing/2014/main" id="{76715B79-7318-44DF-B1B4-CFFAF287273F}"/>
              </a:ext>
            </a:extLst>
          </p:cNvPr>
          <p:cNvSpPr>
            <a:spLocks/>
          </p:cNvSpPr>
          <p:nvPr/>
        </p:nvSpPr>
        <p:spPr>
          <a:xfrm flipH="1">
            <a:off x="7295596" y="2806537"/>
            <a:ext cx="315588" cy="315588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Freeform 39">
            <a:extLst>
              <a:ext uri="{FF2B5EF4-FFF2-40B4-BE49-F238E27FC236}">
                <a16:creationId xmlns:a16="http://schemas.microsoft.com/office/drawing/2014/main" id="{CCFEC47A-1789-44C6-B2D9-61DCFBB02534}"/>
              </a:ext>
            </a:extLst>
          </p:cNvPr>
          <p:cNvSpPr>
            <a:spLocks noChangeAspect="1"/>
          </p:cNvSpPr>
          <p:nvPr/>
        </p:nvSpPr>
        <p:spPr>
          <a:xfrm rot="13020000" flipH="1">
            <a:off x="7198067" y="5630777"/>
            <a:ext cx="316429" cy="315588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47F069A-27F7-4191-8867-ED1CB6298348}"/>
              </a:ext>
            </a:extLst>
          </p:cNvPr>
          <p:cNvGrpSpPr/>
          <p:nvPr/>
        </p:nvGrpSpPr>
        <p:grpSpPr>
          <a:xfrm flipH="1">
            <a:off x="2824458" y="2674560"/>
            <a:ext cx="4060661" cy="713214"/>
            <a:chOff x="6565695" y="2053509"/>
            <a:chExt cx="2037996" cy="71321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82D1ECC-3AEA-4451-A153-883B2A535D01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73E7CE4-75C2-4F73-9D02-49BD93041AB4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73E5FB3-51CF-41A3-92BE-62050090E2B9}"/>
              </a:ext>
            </a:extLst>
          </p:cNvPr>
          <p:cNvGrpSpPr/>
          <p:nvPr/>
        </p:nvGrpSpPr>
        <p:grpSpPr>
          <a:xfrm flipH="1">
            <a:off x="2035821" y="4068899"/>
            <a:ext cx="4060661" cy="713214"/>
            <a:chOff x="6565695" y="2053509"/>
            <a:chExt cx="2037996" cy="71321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841E834-D1C8-42E5-A18C-E474544DF38C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CFC8948-65B7-4F46-9078-F04ACF6A70BF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681F045-D177-4661-AC5B-FD346BC29A99}"/>
              </a:ext>
            </a:extLst>
          </p:cNvPr>
          <p:cNvGrpSpPr/>
          <p:nvPr/>
        </p:nvGrpSpPr>
        <p:grpSpPr>
          <a:xfrm flipH="1">
            <a:off x="2824458" y="5463238"/>
            <a:ext cx="4060661" cy="713214"/>
            <a:chOff x="6565695" y="1427346"/>
            <a:chExt cx="2037996" cy="71321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4AE1027-CC0C-40C9-8D63-FAD0ADEAF85E}"/>
                </a:ext>
              </a:extLst>
            </p:cNvPr>
            <p:cNvSpPr txBox="1"/>
            <p:nvPr/>
          </p:nvSpPr>
          <p:spPr>
            <a:xfrm>
              <a:off x="6565695" y="1678895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17B8541-EEEE-4B10-9348-C247F51AD6E3}"/>
                </a:ext>
              </a:extLst>
            </p:cNvPr>
            <p:cNvSpPr txBox="1"/>
            <p:nvPr/>
          </p:nvSpPr>
          <p:spPr>
            <a:xfrm>
              <a:off x="6583306" y="1427346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1F810B08-8F9F-4A02-8533-3A356B2D7E33}"/>
              </a:ext>
            </a:extLst>
          </p:cNvPr>
          <p:cNvSpPr txBox="1"/>
          <p:nvPr/>
        </p:nvSpPr>
        <p:spPr>
          <a:xfrm>
            <a:off x="537766" y="498415"/>
            <a:ext cx="5236870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accent3"/>
                </a:solidFill>
                <a:latin typeface="+mj-lt"/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3600" dirty="0">
                <a:solidFill>
                  <a:schemeClr val="accent3"/>
                </a:solidFill>
                <a:latin typeface="+mj-lt"/>
                <a:cs typeface="B Nazanin" panose="00000700000000000000" pitchFamily="2" charset="-78"/>
              </a:rPr>
              <a:t>PPT</a:t>
            </a:r>
            <a:endParaRPr lang="ko-KR" altLang="en-US" sz="3600" dirty="0">
              <a:solidFill>
                <a:schemeClr val="accent6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9" name="Gráfico 46">
            <a:extLst>
              <a:ext uri="{FF2B5EF4-FFF2-40B4-BE49-F238E27FC236}">
                <a16:creationId xmlns:a16="http://schemas.microsoft.com/office/drawing/2014/main" id="{44EA80A6-C088-4DE3-8F52-A7E0F966F086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13">
            <a:off x="-425990" y="5111813"/>
            <a:ext cx="1764267" cy="58600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0" name="Rectángulo 47">
            <a:extLst>
              <a:ext uri="{FF2B5EF4-FFF2-40B4-BE49-F238E27FC236}">
                <a16:creationId xmlns:a16="http://schemas.microsoft.com/office/drawing/2014/main" id="{8A2534B0-E905-4DAF-A4FA-4EBCCC36C2B7}"/>
              </a:ext>
            </a:extLst>
          </p:cNvPr>
          <p:cNvSpPr/>
          <p:nvPr/>
        </p:nvSpPr>
        <p:spPr>
          <a:xfrm>
            <a:off x="163129" y="220334"/>
            <a:ext cx="11865729" cy="6477913"/>
          </a:xfrm>
          <a:prstGeom prst="rect">
            <a:avLst/>
          </a:prstGeom>
          <a:noFill/>
          <a:ln w="25402" cap="flat">
            <a:solidFill>
              <a:srgbClr val="C00000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FFFAF3"/>
              </a:solidFill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21" name="Gráfico 48">
            <a:extLst>
              <a:ext uri="{FF2B5EF4-FFF2-40B4-BE49-F238E27FC236}">
                <a16:creationId xmlns:a16="http://schemas.microsoft.com/office/drawing/2014/main" id="{DAA8EE7D-8063-4D4C-85DC-6EC96D8D195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6200004" flipH="1">
            <a:off x="10872010" y="5111813"/>
            <a:ext cx="1764279" cy="58602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Rectangle 224">
            <a:extLst>
              <a:ext uri="{FF2B5EF4-FFF2-40B4-BE49-F238E27FC236}">
                <a16:creationId xmlns:a16="http://schemas.microsoft.com/office/drawing/2014/main" id="{1C0F2C9B-E02E-4A68-9D9E-6763B08FCADA}"/>
              </a:ext>
            </a:extLst>
          </p:cNvPr>
          <p:cNvSpPr/>
          <p:nvPr/>
        </p:nvSpPr>
        <p:spPr>
          <a:xfrm>
            <a:off x="0" y="1984420"/>
            <a:ext cx="12192000" cy="231900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7" name="Oval 226">
            <a:extLst>
              <a:ext uri="{FF2B5EF4-FFF2-40B4-BE49-F238E27FC236}">
                <a16:creationId xmlns:a16="http://schemas.microsoft.com/office/drawing/2014/main" id="{0C3C6F6D-E1F8-4A40-A477-E28E5A7EF900}"/>
              </a:ext>
            </a:extLst>
          </p:cNvPr>
          <p:cNvSpPr/>
          <p:nvPr/>
        </p:nvSpPr>
        <p:spPr>
          <a:xfrm>
            <a:off x="5065908" y="2052177"/>
            <a:ext cx="2166461" cy="2166461"/>
          </a:xfrm>
          <a:prstGeom prst="ellipse">
            <a:avLst/>
          </a:prstGeom>
          <a:solidFill>
            <a:schemeClr val="accent6"/>
          </a:solidFill>
          <a:ln w="254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6995E823-8509-41DA-81AC-A6BC880C67FA}"/>
              </a:ext>
            </a:extLst>
          </p:cNvPr>
          <p:cNvSpPr/>
          <p:nvPr/>
        </p:nvSpPr>
        <p:spPr>
          <a:xfrm>
            <a:off x="8501790" y="2004756"/>
            <a:ext cx="2166461" cy="2166461"/>
          </a:xfrm>
          <a:prstGeom prst="ellipse">
            <a:avLst/>
          </a:prstGeom>
          <a:solidFill>
            <a:schemeClr val="accent6"/>
          </a:solidFill>
          <a:ln w="254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2D910C7B-ADA9-40E7-A64C-7FCF092E8B81}"/>
              </a:ext>
            </a:extLst>
          </p:cNvPr>
          <p:cNvSpPr/>
          <p:nvPr/>
        </p:nvSpPr>
        <p:spPr>
          <a:xfrm>
            <a:off x="1630025" y="2044728"/>
            <a:ext cx="2166461" cy="2166461"/>
          </a:xfrm>
          <a:prstGeom prst="ellipse">
            <a:avLst/>
          </a:prstGeom>
          <a:solidFill>
            <a:schemeClr val="accent6"/>
          </a:solidFill>
          <a:ln w="254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49961E8D-DDA2-4400-B7A7-D29C12254F25}"/>
              </a:ext>
            </a:extLst>
          </p:cNvPr>
          <p:cNvGrpSpPr/>
          <p:nvPr/>
        </p:nvGrpSpPr>
        <p:grpSpPr>
          <a:xfrm>
            <a:off x="5211785" y="2292072"/>
            <a:ext cx="1830926" cy="1686671"/>
            <a:chOff x="4976928" y="2100124"/>
            <a:chExt cx="1830926" cy="1686671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55677D1-89EF-4059-A0B6-4471E0F99623}"/>
                </a:ext>
              </a:extLst>
            </p:cNvPr>
            <p:cNvSpPr/>
            <p:nvPr/>
          </p:nvSpPr>
          <p:spPr>
            <a:xfrm>
              <a:off x="4976928" y="2100124"/>
              <a:ext cx="1830926" cy="1686671"/>
            </a:xfrm>
            <a:custGeom>
              <a:avLst/>
              <a:gdLst>
                <a:gd name="connsiteX0" fmla="*/ 1827947 w 1830925"/>
                <a:gd name="connsiteY0" fmla="*/ 753404 h 1686670"/>
                <a:gd name="connsiteX1" fmla="*/ 1700337 w 1830925"/>
                <a:gd name="connsiteY1" fmla="*/ 644658 h 1686670"/>
                <a:gd name="connsiteX2" fmla="*/ 1633203 w 1830925"/>
                <a:gd name="connsiteY2" fmla="*/ 635226 h 1686670"/>
                <a:gd name="connsiteX3" fmla="*/ 1546650 w 1830925"/>
                <a:gd name="connsiteY3" fmla="*/ 380006 h 1686670"/>
                <a:gd name="connsiteX4" fmla="*/ 1407389 w 1830925"/>
                <a:gd name="connsiteY4" fmla="*/ 328962 h 1686670"/>
                <a:gd name="connsiteX5" fmla="*/ 1372435 w 1830925"/>
                <a:gd name="connsiteY5" fmla="*/ 302885 h 1686670"/>
                <a:gd name="connsiteX6" fmla="*/ 1288101 w 1830925"/>
                <a:gd name="connsiteY6" fmla="*/ 110360 h 1686670"/>
                <a:gd name="connsiteX7" fmla="*/ 1213755 w 1830925"/>
                <a:gd name="connsiteY7" fmla="*/ 12711 h 1686670"/>
                <a:gd name="connsiteX8" fmla="*/ 1100015 w 1830925"/>
                <a:gd name="connsiteY8" fmla="*/ 72632 h 1686670"/>
                <a:gd name="connsiteX9" fmla="*/ 1121653 w 1830925"/>
                <a:gd name="connsiteY9" fmla="*/ 171946 h 1686670"/>
                <a:gd name="connsiteX10" fmla="*/ 1188232 w 1830925"/>
                <a:gd name="connsiteY10" fmla="*/ 327297 h 1686670"/>
                <a:gd name="connsiteX11" fmla="*/ 1178246 w 1830925"/>
                <a:gd name="connsiteY11" fmla="*/ 351710 h 1686670"/>
                <a:gd name="connsiteX12" fmla="*/ 1113331 w 1830925"/>
                <a:gd name="connsiteY12" fmla="*/ 387773 h 1686670"/>
                <a:gd name="connsiteX13" fmla="*/ 1104454 w 1830925"/>
                <a:gd name="connsiteY13" fmla="*/ 666296 h 1686670"/>
                <a:gd name="connsiteX14" fmla="*/ 1123873 w 1830925"/>
                <a:gd name="connsiteY14" fmla="*/ 685160 h 1686670"/>
                <a:gd name="connsiteX15" fmla="*/ 1052300 w 1830925"/>
                <a:gd name="connsiteY15" fmla="*/ 656309 h 1686670"/>
                <a:gd name="connsiteX16" fmla="*/ 1036210 w 1830925"/>
                <a:gd name="connsiteY16" fmla="*/ 645213 h 1686670"/>
                <a:gd name="connsiteX17" fmla="*/ 946328 w 1830925"/>
                <a:gd name="connsiteY17" fmla="*/ 603046 h 1686670"/>
                <a:gd name="connsiteX18" fmla="*/ 901388 w 1830925"/>
                <a:gd name="connsiteY18" fmla="*/ 511500 h 1686670"/>
                <a:gd name="connsiteX19" fmla="*/ 899723 w 1830925"/>
                <a:gd name="connsiteY19" fmla="*/ 509280 h 1686670"/>
                <a:gd name="connsiteX20" fmla="*/ 908600 w 1830925"/>
                <a:gd name="connsiteY20" fmla="*/ 482649 h 1686670"/>
                <a:gd name="connsiteX21" fmla="*/ 1000701 w 1830925"/>
                <a:gd name="connsiteY21" fmla="*/ 438817 h 1686670"/>
                <a:gd name="connsiteX22" fmla="*/ 1014017 w 1830925"/>
                <a:gd name="connsiteY22" fmla="*/ 117573 h 1686670"/>
                <a:gd name="connsiteX23" fmla="*/ 745481 w 1830925"/>
                <a:gd name="connsiteY23" fmla="*/ 60426 h 1686670"/>
                <a:gd name="connsiteX24" fmla="*/ 560724 w 1830925"/>
                <a:gd name="connsiteY24" fmla="*/ 302885 h 1686670"/>
                <a:gd name="connsiteX25" fmla="*/ 544079 w 1830925"/>
                <a:gd name="connsiteY25" fmla="*/ 323968 h 1686670"/>
                <a:gd name="connsiteX26" fmla="*/ 394276 w 1830925"/>
                <a:gd name="connsiteY26" fmla="*/ 525370 h 1686670"/>
                <a:gd name="connsiteX27" fmla="*/ 407037 w 1830925"/>
                <a:gd name="connsiteY27" fmla="*/ 583627 h 1686670"/>
                <a:gd name="connsiteX28" fmla="*/ 36969 w 1830925"/>
                <a:gd name="connsiteY28" fmla="*/ 678502 h 1686670"/>
                <a:gd name="connsiteX29" fmla="*/ 130734 w 1830925"/>
                <a:gd name="connsiteY29" fmla="*/ 1055784 h 1686670"/>
                <a:gd name="connsiteX30" fmla="*/ 516338 w 1830925"/>
                <a:gd name="connsiteY30" fmla="*/ 922071 h 1686670"/>
                <a:gd name="connsiteX31" fmla="*/ 721069 w 1830925"/>
                <a:gd name="connsiteY31" fmla="*/ 1058003 h 1686670"/>
                <a:gd name="connsiteX32" fmla="*/ 557950 w 1830925"/>
                <a:gd name="connsiteY32" fmla="*/ 1077977 h 1686670"/>
                <a:gd name="connsiteX33" fmla="*/ 436443 w 1830925"/>
                <a:gd name="connsiteY33" fmla="*/ 1131795 h 1686670"/>
                <a:gd name="connsiteX34" fmla="*/ 373748 w 1830925"/>
                <a:gd name="connsiteY34" fmla="*/ 1161201 h 1686670"/>
                <a:gd name="connsiteX35" fmla="*/ 224500 w 1830925"/>
                <a:gd name="connsiteY35" fmla="*/ 1278269 h 1686670"/>
                <a:gd name="connsiteX36" fmla="*/ 256680 w 1830925"/>
                <a:gd name="connsiteY36" fmla="*/ 1403660 h 1686670"/>
                <a:gd name="connsiteX37" fmla="*/ 557950 w 1830925"/>
                <a:gd name="connsiteY37" fmla="*/ 1592856 h 1686670"/>
                <a:gd name="connsiteX38" fmla="*/ 736049 w 1830925"/>
                <a:gd name="connsiteY38" fmla="*/ 1572327 h 1686670"/>
                <a:gd name="connsiteX39" fmla="*/ 800409 w 1830925"/>
                <a:gd name="connsiteY39" fmla="*/ 1509077 h 1686670"/>
                <a:gd name="connsiteX40" fmla="*/ 804848 w 1830925"/>
                <a:gd name="connsiteY40" fmla="*/ 1519064 h 1686670"/>
                <a:gd name="connsiteX41" fmla="*/ 1015682 w 1830925"/>
                <a:gd name="connsiteY41" fmla="*/ 1686621 h 1686670"/>
                <a:gd name="connsiteX42" fmla="*/ 1273676 w 1830925"/>
                <a:gd name="connsiteY42" fmla="*/ 1565669 h 1686670"/>
                <a:gd name="connsiteX43" fmla="*/ 1303081 w 1830925"/>
                <a:gd name="connsiteY43" fmla="*/ 1555127 h 1686670"/>
                <a:gd name="connsiteX44" fmla="*/ 1379647 w 1830925"/>
                <a:gd name="connsiteY44" fmla="*/ 1557347 h 1686670"/>
                <a:gd name="connsiteX45" fmla="*/ 1661499 w 1830925"/>
                <a:gd name="connsiteY45" fmla="*/ 1392563 h 1686670"/>
                <a:gd name="connsiteX46" fmla="*/ 1743058 w 1830925"/>
                <a:gd name="connsiteY46" fmla="*/ 1183949 h 1686670"/>
                <a:gd name="connsiteX47" fmla="*/ 1609900 w 1830925"/>
                <a:gd name="connsiteY47" fmla="*/ 1055229 h 1686670"/>
                <a:gd name="connsiteX48" fmla="*/ 1475632 w 1830925"/>
                <a:gd name="connsiteY48" fmla="*/ 1118479 h 1686670"/>
                <a:gd name="connsiteX49" fmla="*/ 1349132 w 1830925"/>
                <a:gd name="connsiteY49" fmla="*/ 1233883 h 1686670"/>
                <a:gd name="connsiteX50" fmla="*/ 1348022 w 1830925"/>
                <a:gd name="connsiteY50" fmla="*/ 1234438 h 1686670"/>
                <a:gd name="connsiteX51" fmla="*/ 1288656 w 1830925"/>
                <a:gd name="connsiteY51" fmla="*/ 1287701 h 1686670"/>
                <a:gd name="connsiteX52" fmla="*/ 1262579 w 1830925"/>
                <a:gd name="connsiteY52" fmla="*/ 1244980 h 1686670"/>
                <a:gd name="connsiteX53" fmla="*/ 1346913 w 1830925"/>
                <a:gd name="connsiteY53" fmla="*/ 1231664 h 1686670"/>
                <a:gd name="connsiteX54" fmla="*/ 1347467 w 1830925"/>
                <a:gd name="connsiteY54" fmla="*/ 1232219 h 1686670"/>
                <a:gd name="connsiteX55" fmla="*/ 1348022 w 1830925"/>
                <a:gd name="connsiteY55" fmla="*/ 1231664 h 1686670"/>
                <a:gd name="connsiteX56" fmla="*/ 1416266 w 1830925"/>
                <a:gd name="connsiteY56" fmla="*/ 1084635 h 1686670"/>
                <a:gd name="connsiteX57" fmla="*/ 1435130 w 1830925"/>
                <a:gd name="connsiteY57" fmla="*/ 1065216 h 1686670"/>
                <a:gd name="connsiteX58" fmla="*/ 1522793 w 1830925"/>
                <a:gd name="connsiteY58" fmla="*/ 1054674 h 1686670"/>
                <a:gd name="connsiteX59" fmla="*/ 1789664 w 1830925"/>
                <a:gd name="connsiteY59" fmla="*/ 894330 h 1686670"/>
                <a:gd name="connsiteX60" fmla="*/ 1827947 w 1830925"/>
                <a:gd name="connsiteY60" fmla="*/ 753404 h 1686670"/>
                <a:gd name="connsiteX61" fmla="*/ 534093 w 1830925"/>
                <a:gd name="connsiteY61" fmla="*/ 788358 h 1686670"/>
                <a:gd name="connsiteX62" fmla="*/ 522441 w 1830925"/>
                <a:gd name="connsiteY62" fmla="*/ 735649 h 1686670"/>
                <a:gd name="connsiteX63" fmla="*/ 534093 w 1830925"/>
                <a:gd name="connsiteY63" fmla="*/ 788358 h 1686670"/>
                <a:gd name="connsiteX64" fmla="*/ 788758 w 1830925"/>
                <a:gd name="connsiteY64" fmla="*/ 1373144 h 1686670"/>
                <a:gd name="connsiteX65" fmla="*/ 673909 w 1830925"/>
                <a:gd name="connsiteY65" fmla="*/ 1246644 h 1686670"/>
                <a:gd name="connsiteX66" fmla="*/ 860330 w 1830925"/>
                <a:gd name="connsiteY66" fmla="*/ 1223341 h 1686670"/>
                <a:gd name="connsiteX67" fmla="*/ 788758 w 1830925"/>
                <a:gd name="connsiteY67" fmla="*/ 1373144 h 1686670"/>
                <a:gd name="connsiteX68" fmla="*/ 876420 w 1830925"/>
                <a:gd name="connsiteY68" fmla="*/ 1041913 h 1686670"/>
                <a:gd name="connsiteX69" fmla="*/ 970186 w 1830925"/>
                <a:gd name="connsiteY69" fmla="*/ 997527 h 1686670"/>
                <a:gd name="connsiteX70" fmla="*/ 987386 w 1830925"/>
                <a:gd name="connsiteY70" fmla="*/ 1003630 h 1686670"/>
                <a:gd name="connsiteX71" fmla="*/ 1010688 w 1830925"/>
                <a:gd name="connsiteY71" fmla="*/ 1053010 h 1686670"/>
                <a:gd name="connsiteX72" fmla="*/ 876420 w 1830925"/>
                <a:gd name="connsiteY72" fmla="*/ 1041913 h 1686670"/>
                <a:gd name="connsiteX73" fmla="*/ 1052300 w 1830925"/>
                <a:gd name="connsiteY73" fmla="*/ 1110712 h 1686670"/>
                <a:gd name="connsiteX74" fmla="*/ 1076158 w 1830925"/>
                <a:gd name="connsiteY74" fmla="*/ 1136234 h 1686670"/>
                <a:gd name="connsiteX75" fmla="*/ 1052300 w 1830925"/>
                <a:gd name="connsiteY75" fmla="*/ 1110712 h 1686670"/>
                <a:gd name="connsiteX76" fmla="*/ 1299198 w 1830925"/>
                <a:gd name="connsiteY76" fmla="*/ 780590 h 1686670"/>
                <a:gd name="connsiteX77" fmla="*/ 1281443 w 1830925"/>
                <a:gd name="connsiteY77" fmla="*/ 780590 h 1686670"/>
                <a:gd name="connsiteX78" fmla="*/ 1238167 w 1830925"/>
                <a:gd name="connsiteY78" fmla="*/ 738978 h 1686670"/>
                <a:gd name="connsiteX79" fmla="*/ 1319726 w 1830925"/>
                <a:gd name="connsiteY79" fmla="*/ 752849 h 1686670"/>
                <a:gd name="connsiteX80" fmla="*/ 1299198 w 1830925"/>
                <a:gd name="connsiteY80" fmla="*/ 780590 h 168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830925" h="1686670">
                  <a:moveTo>
                    <a:pt x="1827947" y="753404"/>
                  </a:moveTo>
                  <a:cubicBezTo>
                    <a:pt x="1811857" y="687380"/>
                    <a:pt x="1760813" y="659638"/>
                    <a:pt x="1700337" y="644658"/>
                  </a:cubicBezTo>
                  <a:cubicBezTo>
                    <a:pt x="1678699" y="639110"/>
                    <a:pt x="1655951" y="638555"/>
                    <a:pt x="1633203" y="635226"/>
                  </a:cubicBezTo>
                  <a:cubicBezTo>
                    <a:pt x="1676479" y="523151"/>
                    <a:pt x="1648738" y="443256"/>
                    <a:pt x="1546650" y="380006"/>
                  </a:cubicBezTo>
                  <a:cubicBezTo>
                    <a:pt x="1503928" y="353374"/>
                    <a:pt x="1456768" y="336175"/>
                    <a:pt x="1407389" y="328962"/>
                  </a:cubicBezTo>
                  <a:cubicBezTo>
                    <a:pt x="1388525" y="326188"/>
                    <a:pt x="1380202" y="317865"/>
                    <a:pt x="1372435" y="302885"/>
                  </a:cubicBezTo>
                  <a:cubicBezTo>
                    <a:pt x="1340255" y="240190"/>
                    <a:pt x="1315288" y="174720"/>
                    <a:pt x="1288101" y="110360"/>
                  </a:cubicBezTo>
                  <a:cubicBezTo>
                    <a:pt x="1272011" y="71523"/>
                    <a:pt x="1250373" y="36014"/>
                    <a:pt x="1213755" y="12711"/>
                  </a:cubicBezTo>
                  <a:cubicBezTo>
                    <a:pt x="1163265" y="-19469"/>
                    <a:pt x="1102234" y="12711"/>
                    <a:pt x="1100015" y="72632"/>
                  </a:cubicBezTo>
                  <a:cubicBezTo>
                    <a:pt x="1098351" y="107586"/>
                    <a:pt x="1108338" y="140321"/>
                    <a:pt x="1121653" y="171946"/>
                  </a:cubicBezTo>
                  <a:cubicBezTo>
                    <a:pt x="1143292" y="224100"/>
                    <a:pt x="1165485" y="275699"/>
                    <a:pt x="1188232" y="327297"/>
                  </a:cubicBezTo>
                  <a:cubicBezTo>
                    <a:pt x="1194336" y="340613"/>
                    <a:pt x="1192671" y="346716"/>
                    <a:pt x="1178246" y="351710"/>
                  </a:cubicBezTo>
                  <a:cubicBezTo>
                    <a:pt x="1154388" y="360032"/>
                    <a:pt x="1133305" y="373348"/>
                    <a:pt x="1113331" y="387773"/>
                  </a:cubicBezTo>
                  <a:cubicBezTo>
                    <a:pt x="1012907" y="459901"/>
                    <a:pt x="1009024" y="587511"/>
                    <a:pt x="1104454" y="666296"/>
                  </a:cubicBezTo>
                  <a:cubicBezTo>
                    <a:pt x="1111666" y="671844"/>
                    <a:pt x="1120544" y="676283"/>
                    <a:pt x="1123873" y="685160"/>
                  </a:cubicBezTo>
                  <a:cubicBezTo>
                    <a:pt x="1093912" y="688489"/>
                    <a:pt x="1070609" y="677947"/>
                    <a:pt x="1052300" y="656309"/>
                  </a:cubicBezTo>
                  <a:cubicBezTo>
                    <a:pt x="1048416" y="651316"/>
                    <a:pt x="1041758" y="649097"/>
                    <a:pt x="1036210" y="645213"/>
                  </a:cubicBezTo>
                  <a:cubicBezTo>
                    <a:pt x="1009024" y="624129"/>
                    <a:pt x="964637" y="629678"/>
                    <a:pt x="946328" y="603046"/>
                  </a:cubicBezTo>
                  <a:cubicBezTo>
                    <a:pt x="928019" y="576414"/>
                    <a:pt x="920251" y="540351"/>
                    <a:pt x="901388" y="511500"/>
                  </a:cubicBezTo>
                  <a:cubicBezTo>
                    <a:pt x="900833" y="510945"/>
                    <a:pt x="900278" y="509835"/>
                    <a:pt x="899723" y="509280"/>
                  </a:cubicBezTo>
                  <a:cubicBezTo>
                    <a:pt x="889181" y="495965"/>
                    <a:pt x="885852" y="487642"/>
                    <a:pt x="908600" y="482649"/>
                  </a:cubicBezTo>
                  <a:cubicBezTo>
                    <a:pt x="941890" y="475436"/>
                    <a:pt x="972405" y="458791"/>
                    <a:pt x="1000701" y="438817"/>
                  </a:cubicBezTo>
                  <a:cubicBezTo>
                    <a:pt x="1113886" y="357813"/>
                    <a:pt x="1120544" y="206345"/>
                    <a:pt x="1014017" y="117573"/>
                  </a:cubicBezTo>
                  <a:cubicBezTo>
                    <a:pt x="935232" y="52104"/>
                    <a:pt x="844240" y="37678"/>
                    <a:pt x="745481" y="60426"/>
                  </a:cubicBezTo>
                  <a:cubicBezTo>
                    <a:pt x="642838" y="84284"/>
                    <a:pt x="541860" y="175275"/>
                    <a:pt x="560724" y="302885"/>
                  </a:cubicBezTo>
                  <a:cubicBezTo>
                    <a:pt x="562944" y="316756"/>
                    <a:pt x="558505" y="321194"/>
                    <a:pt x="544079" y="323968"/>
                  </a:cubicBezTo>
                  <a:cubicBezTo>
                    <a:pt x="430895" y="343387"/>
                    <a:pt x="380961" y="411076"/>
                    <a:pt x="394276" y="525370"/>
                  </a:cubicBezTo>
                  <a:cubicBezTo>
                    <a:pt x="396496" y="544234"/>
                    <a:pt x="402599" y="563099"/>
                    <a:pt x="407037" y="583627"/>
                  </a:cubicBezTo>
                  <a:cubicBezTo>
                    <a:pt x="268331" y="506506"/>
                    <a:pt x="113534" y="547009"/>
                    <a:pt x="36969" y="678502"/>
                  </a:cubicBezTo>
                  <a:cubicBezTo>
                    <a:pt x="-37933" y="807777"/>
                    <a:pt x="4789" y="976444"/>
                    <a:pt x="130734" y="1055784"/>
                  </a:cubicBezTo>
                  <a:cubicBezTo>
                    <a:pt x="237261" y="1122918"/>
                    <a:pt x="428121" y="1111822"/>
                    <a:pt x="516338" y="922071"/>
                  </a:cubicBezTo>
                  <a:cubicBezTo>
                    <a:pt x="551292" y="1014727"/>
                    <a:pt x="627303" y="1045242"/>
                    <a:pt x="721069" y="1058003"/>
                  </a:cubicBezTo>
                  <a:cubicBezTo>
                    <a:pt x="662812" y="1064661"/>
                    <a:pt x="610104" y="1069655"/>
                    <a:pt x="557950" y="1077977"/>
                  </a:cubicBezTo>
                  <a:cubicBezTo>
                    <a:pt x="513009" y="1085190"/>
                    <a:pt x="466959" y="1094622"/>
                    <a:pt x="436443" y="1131795"/>
                  </a:cubicBezTo>
                  <a:cubicBezTo>
                    <a:pt x="418689" y="1153988"/>
                    <a:pt x="400380" y="1160091"/>
                    <a:pt x="373748" y="1161201"/>
                  </a:cubicBezTo>
                  <a:cubicBezTo>
                    <a:pt x="297182" y="1164530"/>
                    <a:pt x="237261" y="1211690"/>
                    <a:pt x="224500" y="1278269"/>
                  </a:cubicBezTo>
                  <a:cubicBezTo>
                    <a:pt x="215622" y="1324320"/>
                    <a:pt x="231713" y="1366487"/>
                    <a:pt x="256680" y="1403660"/>
                  </a:cubicBezTo>
                  <a:cubicBezTo>
                    <a:pt x="328807" y="1510741"/>
                    <a:pt x="433114" y="1568998"/>
                    <a:pt x="557950" y="1592856"/>
                  </a:cubicBezTo>
                  <a:cubicBezTo>
                    <a:pt x="618981" y="1604507"/>
                    <a:pt x="678902" y="1601178"/>
                    <a:pt x="736049" y="1572327"/>
                  </a:cubicBezTo>
                  <a:cubicBezTo>
                    <a:pt x="763790" y="1558456"/>
                    <a:pt x="781545" y="1534044"/>
                    <a:pt x="800409" y="1509077"/>
                  </a:cubicBezTo>
                  <a:cubicBezTo>
                    <a:pt x="802628" y="1514070"/>
                    <a:pt x="803738" y="1516844"/>
                    <a:pt x="804848" y="1519064"/>
                  </a:cubicBezTo>
                  <a:cubicBezTo>
                    <a:pt x="845350" y="1612829"/>
                    <a:pt x="913593" y="1673305"/>
                    <a:pt x="1015682" y="1686621"/>
                  </a:cubicBezTo>
                  <a:cubicBezTo>
                    <a:pt x="1125537" y="1700492"/>
                    <a:pt x="1212645" y="1658880"/>
                    <a:pt x="1273676" y="1565669"/>
                  </a:cubicBezTo>
                  <a:cubicBezTo>
                    <a:pt x="1281998" y="1552908"/>
                    <a:pt x="1290320" y="1551244"/>
                    <a:pt x="1303081" y="1555127"/>
                  </a:cubicBezTo>
                  <a:cubicBezTo>
                    <a:pt x="1328604" y="1562895"/>
                    <a:pt x="1354680" y="1562895"/>
                    <a:pt x="1379647" y="1557347"/>
                  </a:cubicBezTo>
                  <a:cubicBezTo>
                    <a:pt x="1491168" y="1532380"/>
                    <a:pt x="1587152" y="1479671"/>
                    <a:pt x="1661499" y="1392563"/>
                  </a:cubicBezTo>
                  <a:cubicBezTo>
                    <a:pt x="1711988" y="1333197"/>
                    <a:pt x="1748607" y="1266618"/>
                    <a:pt x="1743058" y="1183949"/>
                  </a:cubicBezTo>
                  <a:cubicBezTo>
                    <a:pt x="1738620" y="1117924"/>
                    <a:pt x="1675924" y="1056339"/>
                    <a:pt x="1609900" y="1055229"/>
                  </a:cubicBezTo>
                  <a:cubicBezTo>
                    <a:pt x="1554417" y="1054119"/>
                    <a:pt x="1515025" y="1085190"/>
                    <a:pt x="1475632" y="1118479"/>
                  </a:cubicBezTo>
                  <a:cubicBezTo>
                    <a:pt x="1432356" y="1155653"/>
                    <a:pt x="1395737" y="1200039"/>
                    <a:pt x="1349132" y="1233883"/>
                  </a:cubicBezTo>
                  <a:cubicBezTo>
                    <a:pt x="1348577" y="1233883"/>
                    <a:pt x="1348022" y="1234438"/>
                    <a:pt x="1348022" y="1234438"/>
                  </a:cubicBezTo>
                  <a:cubicBezTo>
                    <a:pt x="1331378" y="1254967"/>
                    <a:pt x="1310294" y="1270502"/>
                    <a:pt x="1288656" y="1287701"/>
                  </a:cubicBezTo>
                  <a:cubicBezTo>
                    <a:pt x="1280888" y="1274940"/>
                    <a:pt x="1273121" y="1262734"/>
                    <a:pt x="1262579" y="1244980"/>
                  </a:cubicBezTo>
                  <a:cubicBezTo>
                    <a:pt x="1294204" y="1246644"/>
                    <a:pt x="1321391" y="1242760"/>
                    <a:pt x="1346913" y="1231664"/>
                  </a:cubicBezTo>
                  <a:cubicBezTo>
                    <a:pt x="1346913" y="1231664"/>
                    <a:pt x="1346913" y="1231664"/>
                    <a:pt x="1347467" y="1232219"/>
                  </a:cubicBezTo>
                  <a:cubicBezTo>
                    <a:pt x="1347467" y="1232219"/>
                    <a:pt x="1348022" y="1231664"/>
                    <a:pt x="1348022" y="1231664"/>
                  </a:cubicBezTo>
                  <a:cubicBezTo>
                    <a:pt x="1394628" y="1193936"/>
                    <a:pt x="1419595" y="1145666"/>
                    <a:pt x="1416266" y="1084635"/>
                  </a:cubicBezTo>
                  <a:cubicBezTo>
                    <a:pt x="1415711" y="1070764"/>
                    <a:pt x="1420150" y="1064661"/>
                    <a:pt x="1435130" y="1065216"/>
                  </a:cubicBezTo>
                  <a:cubicBezTo>
                    <a:pt x="1464536" y="1066326"/>
                    <a:pt x="1493942" y="1060777"/>
                    <a:pt x="1522793" y="1054674"/>
                  </a:cubicBezTo>
                  <a:cubicBezTo>
                    <a:pt x="1629874" y="1031926"/>
                    <a:pt x="1722530" y="983102"/>
                    <a:pt x="1789664" y="894330"/>
                  </a:cubicBezTo>
                  <a:cubicBezTo>
                    <a:pt x="1820734" y="852718"/>
                    <a:pt x="1840708" y="806112"/>
                    <a:pt x="1827947" y="753404"/>
                  </a:cubicBezTo>
                  <a:close/>
                  <a:moveTo>
                    <a:pt x="534093" y="788358"/>
                  </a:moveTo>
                  <a:cubicBezTo>
                    <a:pt x="530209" y="770603"/>
                    <a:pt x="526325" y="753959"/>
                    <a:pt x="522441" y="735649"/>
                  </a:cubicBezTo>
                  <a:cubicBezTo>
                    <a:pt x="559615" y="759507"/>
                    <a:pt x="559615" y="759507"/>
                    <a:pt x="534093" y="788358"/>
                  </a:cubicBezTo>
                  <a:close/>
                  <a:moveTo>
                    <a:pt x="788758" y="1373144"/>
                  </a:moveTo>
                  <a:cubicBezTo>
                    <a:pt x="758242" y="1320991"/>
                    <a:pt x="719404" y="1283263"/>
                    <a:pt x="673909" y="1246644"/>
                  </a:cubicBezTo>
                  <a:cubicBezTo>
                    <a:pt x="736049" y="1234438"/>
                    <a:pt x="795971" y="1227780"/>
                    <a:pt x="860330" y="1223341"/>
                  </a:cubicBezTo>
                  <a:cubicBezTo>
                    <a:pt x="823157" y="1267173"/>
                    <a:pt x="799854" y="1314333"/>
                    <a:pt x="788758" y="1373144"/>
                  </a:cubicBezTo>
                  <a:close/>
                  <a:moveTo>
                    <a:pt x="876420" y="1041913"/>
                  </a:moveTo>
                  <a:cubicBezTo>
                    <a:pt x="908045" y="1026933"/>
                    <a:pt x="940780" y="1015282"/>
                    <a:pt x="970186" y="997527"/>
                  </a:cubicBezTo>
                  <a:cubicBezTo>
                    <a:pt x="979063" y="991979"/>
                    <a:pt x="983502" y="995863"/>
                    <a:pt x="987386" y="1003630"/>
                  </a:cubicBezTo>
                  <a:cubicBezTo>
                    <a:pt x="994598" y="1019165"/>
                    <a:pt x="1001811" y="1034701"/>
                    <a:pt x="1010688" y="1053010"/>
                  </a:cubicBezTo>
                  <a:cubicBezTo>
                    <a:pt x="965193" y="1040804"/>
                    <a:pt x="921361" y="1034701"/>
                    <a:pt x="876420" y="1041913"/>
                  </a:cubicBezTo>
                  <a:close/>
                  <a:moveTo>
                    <a:pt x="1052300" y="1110712"/>
                  </a:moveTo>
                  <a:cubicBezTo>
                    <a:pt x="1062287" y="1121253"/>
                    <a:pt x="1068945" y="1128466"/>
                    <a:pt x="1076158" y="1136234"/>
                  </a:cubicBezTo>
                  <a:cubicBezTo>
                    <a:pt x="1049526" y="1140117"/>
                    <a:pt x="1049526" y="1140117"/>
                    <a:pt x="1052300" y="1110712"/>
                  </a:cubicBezTo>
                  <a:close/>
                  <a:moveTo>
                    <a:pt x="1299198" y="780590"/>
                  </a:moveTo>
                  <a:cubicBezTo>
                    <a:pt x="1293095" y="788358"/>
                    <a:pt x="1288101" y="787803"/>
                    <a:pt x="1281443" y="780590"/>
                  </a:cubicBezTo>
                  <a:cubicBezTo>
                    <a:pt x="1268127" y="767275"/>
                    <a:pt x="1254257" y="754513"/>
                    <a:pt x="1238167" y="738978"/>
                  </a:cubicBezTo>
                  <a:cubicBezTo>
                    <a:pt x="1267018" y="743972"/>
                    <a:pt x="1292540" y="748410"/>
                    <a:pt x="1319726" y="752849"/>
                  </a:cubicBezTo>
                  <a:cubicBezTo>
                    <a:pt x="1317507" y="766720"/>
                    <a:pt x="1305855" y="771713"/>
                    <a:pt x="1299198" y="780590"/>
                  </a:cubicBezTo>
                  <a:close/>
                </a:path>
              </a:pathLst>
            </a:custGeom>
            <a:solidFill>
              <a:srgbClr val="920202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C77FA61E-A702-415A-8ADB-BD7E86A22D88}"/>
                </a:ext>
              </a:extLst>
            </p:cNvPr>
            <p:cNvSpPr/>
            <p:nvPr/>
          </p:nvSpPr>
          <p:spPr>
            <a:xfrm>
              <a:off x="4987974" y="2112307"/>
              <a:ext cx="1810281" cy="1669247"/>
            </a:xfrm>
            <a:custGeom>
              <a:avLst/>
              <a:gdLst>
                <a:gd name="connsiteX0" fmla="*/ 385450 w 1810281"/>
                <a:gd name="connsiteY0" fmla="*/ 1155676 h 1669247"/>
                <a:gd name="connsiteX1" fmla="*/ 400430 w 1810281"/>
                <a:gd name="connsiteY1" fmla="*/ 1168992 h 1669247"/>
                <a:gd name="connsiteX2" fmla="*/ 488092 w 1810281"/>
                <a:gd name="connsiteY2" fmla="*/ 1247777 h 1669247"/>
                <a:gd name="connsiteX3" fmla="*/ 622915 w 1810281"/>
                <a:gd name="connsiteY3" fmla="*/ 1237790 h 1669247"/>
                <a:gd name="connsiteX4" fmla="*/ 655095 w 1810281"/>
                <a:gd name="connsiteY4" fmla="*/ 1242229 h 1669247"/>
                <a:gd name="connsiteX5" fmla="*/ 782705 w 1810281"/>
                <a:gd name="connsiteY5" fmla="*/ 1407012 h 1669247"/>
                <a:gd name="connsiteX6" fmla="*/ 692823 w 1810281"/>
                <a:gd name="connsiteY6" fmla="*/ 1563473 h 1669247"/>
                <a:gd name="connsiteX7" fmla="*/ 608490 w 1810281"/>
                <a:gd name="connsiteY7" fmla="*/ 1575679 h 1669247"/>
                <a:gd name="connsiteX8" fmla="*/ 328303 w 1810281"/>
                <a:gd name="connsiteY8" fmla="*/ 1467488 h 1669247"/>
                <a:gd name="connsiteX9" fmla="*/ 227324 w 1810281"/>
                <a:gd name="connsiteY9" fmla="*/ 1319904 h 1669247"/>
                <a:gd name="connsiteX10" fmla="*/ 290020 w 1810281"/>
                <a:gd name="connsiteY10" fmla="*/ 1180643 h 1669247"/>
                <a:gd name="connsiteX11" fmla="*/ 385450 w 1810281"/>
                <a:gd name="connsiteY11" fmla="*/ 1155676 h 1669247"/>
                <a:gd name="connsiteX12" fmla="*/ 1056234 w 1810281"/>
                <a:gd name="connsiteY12" fmla="*/ 1136812 h 1669247"/>
                <a:gd name="connsiteX13" fmla="*/ 1261519 w 1810281"/>
                <a:gd name="connsiteY13" fmla="*/ 1265532 h 1669247"/>
                <a:gd name="connsiteX14" fmla="*/ 1257635 w 1810281"/>
                <a:gd name="connsiteY14" fmla="*/ 1298266 h 1669247"/>
                <a:gd name="connsiteX15" fmla="*/ 1213804 w 1810281"/>
                <a:gd name="connsiteY15" fmla="*/ 1351531 h 1669247"/>
                <a:gd name="connsiteX16" fmla="*/ 1247094 w 1810281"/>
                <a:gd name="connsiteY16" fmla="*/ 1522417 h 1669247"/>
                <a:gd name="connsiteX17" fmla="*/ 1252087 w 1810281"/>
                <a:gd name="connsiteY17" fmla="*/ 1553487 h 1669247"/>
                <a:gd name="connsiteX18" fmla="*/ 1045137 w 1810281"/>
                <a:gd name="connsiteY18" fmla="*/ 1668891 h 1669247"/>
                <a:gd name="connsiteX19" fmla="*/ 810446 w 1810281"/>
                <a:gd name="connsiteY19" fmla="*/ 1519088 h 1669247"/>
                <a:gd name="connsiteX20" fmla="*/ 794911 w 1810281"/>
                <a:gd name="connsiteY20" fmla="*/ 1414781 h 1669247"/>
                <a:gd name="connsiteX21" fmla="*/ 854277 w 1810281"/>
                <a:gd name="connsiteY21" fmla="*/ 1222810 h 1669247"/>
                <a:gd name="connsiteX22" fmla="*/ 884792 w 1810281"/>
                <a:gd name="connsiteY22" fmla="*/ 1208385 h 1669247"/>
                <a:gd name="connsiteX23" fmla="*/ 1031821 w 1810281"/>
                <a:gd name="connsiteY23" fmla="*/ 1144025 h 1669247"/>
                <a:gd name="connsiteX24" fmla="*/ 1056234 w 1810281"/>
                <a:gd name="connsiteY24" fmla="*/ 1136812 h 1669247"/>
                <a:gd name="connsiteX25" fmla="*/ 1592820 w 1810281"/>
                <a:gd name="connsiteY25" fmla="*/ 1053103 h 1669247"/>
                <a:gd name="connsiteX26" fmla="*/ 1662658 w 1810281"/>
                <a:gd name="connsiteY26" fmla="*/ 1076891 h 1669247"/>
                <a:gd name="connsiteX27" fmla="*/ 1715367 w 1810281"/>
                <a:gd name="connsiteY27" fmla="*/ 1226139 h 1669247"/>
                <a:gd name="connsiteX28" fmla="*/ 1531719 w 1810281"/>
                <a:gd name="connsiteY28" fmla="*/ 1464159 h 1669247"/>
                <a:gd name="connsiteX29" fmla="*/ 1355840 w 1810281"/>
                <a:gd name="connsiteY29" fmla="*/ 1533513 h 1669247"/>
                <a:gd name="connsiteX30" fmla="*/ 1215469 w 1810281"/>
                <a:gd name="connsiteY30" fmla="*/ 1472482 h 1669247"/>
                <a:gd name="connsiteX31" fmla="*/ 1239326 w 1810281"/>
                <a:gd name="connsiteY31" fmla="*/ 1337659 h 1669247"/>
                <a:gd name="connsiteX32" fmla="*/ 1271506 w 1810281"/>
                <a:gd name="connsiteY32" fmla="*/ 1303815 h 1669247"/>
                <a:gd name="connsiteX33" fmla="*/ 1264293 w 1810281"/>
                <a:gd name="connsiteY33" fmla="*/ 1331001 h 1669247"/>
                <a:gd name="connsiteX34" fmla="*/ 1245429 w 1810281"/>
                <a:gd name="connsiteY34" fmla="*/ 1364846 h 1669247"/>
                <a:gd name="connsiteX35" fmla="*/ 1319221 w 1810281"/>
                <a:gd name="connsiteY35" fmla="*/ 1459721 h 1669247"/>
                <a:gd name="connsiteX36" fmla="*/ 1466250 w 1810281"/>
                <a:gd name="connsiteY36" fmla="*/ 1388703 h 1669247"/>
                <a:gd name="connsiteX37" fmla="*/ 1520623 w 1810281"/>
                <a:gd name="connsiteY37" fmla="*/ 1314356 h 1669247"/>
                <a:gd name="connsiteX38" fmla="*/ 1446276 w 1810281"/>
                <a:gd name="connsiteY38" fmla="*/ 1355414 h 1669247"/>
                <a:gd name="connsiteX39" fmla="*/ 1324769 w 1810281"/>
                <a:gd name="connsiteY39" fmla="*/ 1387594 h 1669247"/>
                <a:gd name="connsiteX40" fmla="*/ 1289260 w 1810281"/>
                <a:gd name="connsiteY40" fmla="*/ 1331001 h 1669247"/>
                <a:gd name="connsiteX41" fmla="*/ 1326434 w 1810281"/>
                <a:gd name="connsiteY41" fmla="*/ 1275519 h 1669247"/>
                <a:gd name="connsiteX42" fmla="*/ 1309789 w 1810281"/>
                <a:gd name="connsiteY42" fmla="*/ 1269970 h 1669247"/>
                <a:gd name="connsiteX43" fmla="*/ 1516739 w 1810281"/>
                <a:gd name="connsiteY43" fmla="*/ 1082994 h 1669247"/>
                <a:gd name="connsiteX44" fmla="*/ 1592820 w 1810281"/>
                <a:gd name="connsiteY44" fmla="*/ 1053103 h 1669247"/>
                <a:gd name="connsiteX45" fmla="*/ 893671 w 1810281"/>
                <a:gd name="connsiteY45" fmla="*/ 1038053 h 1669247"/>
                <a:gd name="connsiteX46" fmla="*/ 989101 w 1810281"/>
                <a:gd name="connsiteY46" fmla="*/ 1050259 h 1669247"/>
                <a:gd name="connsiteX47" fmla="*/ 1010185 w 1810281"/>
                <a:gd name="connsiteY47" fmla="*/ 1151793 h 1669247"/>
                <a:gd name="connsiteX48" fmla="*/ 885904 w 1810281"/>
                <a:gd name="connsiteY48" fmla="*/ 1197843 h 1669247"/>
                <a:gd name="connsiteX49" fmla="*/ 623471 w 1810281"/>
                <a:gd name="connsiteY49" fmla="*/ 1228358 h 1669247"/>
                <a:gd name="connsiteX50" fmla="*/ 519718 w 1810281"/>
                <a:gd name="connsiteY50" fmla="*/ 1236681 h 1669247"/>
                <a:gd name="connsiteX51" fmla="*/ 475332 w 1810281"/>
                <a:gd name="connsiteY51" fmla="*/ 1236126 h 1669247"/>
                <a:gd name="connsiteX52" fmla="*/ 412636 w 1810281"/>
                <a:gd name="connsiteY52" fmla="*/ 1197288 h 1669247"/>
                <a:gd name="connsiteX53" fmla="*/ 441487 w 1810281"/>
                <a:gd name="connsiteY53" fmla="*/ 1116284 h 1669247"/>
                <a:gd name="connsiteX54" fmla="*/ 575756 w 1810281"/>
                <a:gd name="connsiteY54" fmla="*/ 1070788 h 1669247"/>
                <a:gd name="connsiteX55" fmla="*/ 893671 w 1810281"/>
                <a:gd name="connsiteY55" fmla="*/ 1038053 h 1669247"/>
                <a:gd name="connsiteX56" fmla="*/ 1081756 w 1810281"/>
                <a:gd name="connsiteY56" fmla="*/ 682409 h 1669247"/>
                <a:gd name="connsiteX57" fmla="*/ 1206037 w 1810281"/>
                <a:gd name="connsiteY57" fmla="*/ 726240 h 1669247"/>
                <a:gd name="connsiteX58" fmla="*/ 1397452 w 1810281"/>
                <a:gd name="connsiteY58" fmla="*/ 1060800 h 1669247"/>
                <a:gd name="connsiteX59" fmla="*/ 1317002 w 1810281"/>
                <a:gd name="connsiteY59" fmla="*/ 1213932 h 1669247"/>
                <a:gd name="connsiteX60" fmla="*/ 1217688 w 1810281"/>
                <a:gd name="connsiteY60" fmla="*/ 1196733 h 1669247"/>
                <a:gd name="connsiteX61" fmla="*/ 1112826 w 1810281"/>
                <a:gd name="connsiteY61" fmla="*/ 1137921 h 1669247"/>
                <a:gd name="connsiteX62" fmla="*/ 1054569 w 1810281"/>
                <a:gd name="connsiteY62" fmla="*/ 1099083 h 1669247"/>
                <a:gd name="connsiteX63" fmla="*/ 990764 w 1810281"/>
                <a:gd name="connsiteY63" fmla="*/ 999215 h 1669247"/>
                <a:gd name="connsiteX64" fmla="*/ 1001861 w 1810281"/>
                <a:gd name="connsiteY64" fmla="*/ 955383 h 1669247"/>
                <a:gd name="connsiteX65" fmla="*/ 1106168 w 1810281"/>
                <a:gd name="connsiteY65" fmla="*/ 797813 h 1669247"/>
                <a:gd name="connsiteX66" fmla="*/ 1081756 w 1810281"/>
                <a:gd name="connsiteY66" fmla="*/ 682409 h 1669247"/>
                <a:gd name="connsiteX67" fmla="*/ 1642686 w 1810281"/>
                <a:gd name="connsiteY67" fmla="*/ 636914 h 1669247"/>
                <a:gd name="connsiteX68" fmla="*/ 1777509 w 1810281"/>
                <a:gd name="connsiteY68" fmla="*/ 690732 h 1669247"/>
                <a:gd name="connsiteX69" fmla="*/ 1805250 w 1810281"/>
                <a:gd name="connsiteY69" fmla="*/ 802253 h 1669247"/>
                <a:gd name="connsiteX70" fmla="*/ 1672092 w 1810281"/>
                <a:gd name="connsiteY70" fmla="*/ 965372 h 1669247"/>
                <a:gd name="connsiteX71" fmla="*/ 1432962 w 1810281"/>
                <a:gd name="connsiteY71" fmla="*/ 1041938 h 1669247"/>
                <a:gd name="connsiteX72" fmla="*/ 1403556 w 1810281"/>
                <a:gd name="connsiteY72" fmla="*/ 1018080 h 1669247"/>
                <a:gd name="connsiteX73" fmla="*/ 1300358 w 1810281"/>
                <a:gd name="connsiteY73" fmla="*/ 797815 h 1669247"/>
                <a:gd name="connsiteX74" fmla="*/ 1302022 w 1810281"/>
                <a:gd name="connsiteY74" fmla="*/ 768963 h 1669247"/>
                <a:gd name="connsiteX75" fmla="*/ 1403001 w 1810281"/>
                <a:gd name="connsiteY75" fmla="*/ 738447 h 1669247"/>
                <a:gd name="connsiteX76" fmla="*/ 1594416 w 1810281"/>
                <a:gd name="connsiteY76" fmla="*/ 650230 h 1669247"/>
                <a:gd name="connsiteX77" fmla="*/ 1642686 w 1810281"/>
                <a:gd name="connsiteY77" fmla="*/ 636914 h 1669247"/>
                <a:gd name="connsiteX78" fmla="*/ 894224 w 1810281"/>
                <a:gd name="connsiteY78" fmla="*/ 604734 h 1669247"/>
                <a:gd name="connsiteX79" fmla="*/ 1049021 w 1810281"/>
                <a:gd name="connsiteY79" fmla="*/ 662990 h 1669247"/>
                <a:gd name="connsiteX80" fmla="*/ 1044582 w 1810281"/>
                <a:gd name="connsiteY80" fmla="*/ 899901 h 1669247"/>
                <a:gd name="connsiteX81" fmla="*/ 776601 w 1810281"/>
                <a:gd name="connsiteY81" fmla="*/ 1032505 h 1669247"/>
                <a:gd name="connsiteX82" fmla="*/ 612373 w 1810281"/>
                <a:gd name="connsiteY82" fmla="*/ 1008647 h 1669247"/>
                <a:gd name="connsiteX83" fmla="*/ 512504 w 1810281"/>
                <a:gd name="connsiteY83" fmla="*/ 858289 h 1669247"/>
                <a:gd name="connsiteX84" fmla="*/ 602386 w 1810281"/>
                <a:gd name="connsiteY84" fmla="*/ 702383 h 1669247"/>
                <a:gd name="connsiteX85" fmla="*/ 894224 w 1810281"/>
                <a:gd name="connsiteY85" fmla="*/ 604734 h 1669247"/>
                <a:gd name="connsiteX86" fmla="*/ 296245 w 1810281"/>
                <a:gd name="connsiteY86" fmla="*/ 543122 h 1669247"/>
                <a:gd name="connsiteX87" fmla="*/ 393773 w 1810281"/>
                <a:gd name="connsiteY87" fmla="*/ 581431 h 1669247"/>
                <a:gd name="connsiteX88" fmla="*/ 423179 w 1810281"/>
                <a:gd name="connsiteY88" fmla="*/ 616940 h 1669247"/>
                <a:gd name="connsiteX89" fmla="*/ 470894 w 1810281"/>
                <a:gd name="connsiteY89" fmla="*/ 681300 h 1669247"/>
                <a:gd name="connsiteX90" fmla="*/ 506957 w 1810281"/>
                <a:gd name="connsiteY90" fmla="*/ 827220 h 1669247"/>
                <a:gd name="connsiteX91" fmla="*/ 462571 w 1810281"/>
                <a:gd name="connsiteY91" fmla="*/ 964262 h 1669247"/>
                <a:gd name="connsiteX92" fmla="*/ 81960 w 1810281"/>
                <a:gd name="connsiteY92" fmla="*/ 999771 h 1669247"/>
                <a:gd name="connsiteX93" fmla="*/ 76412 w 1810281"/>
                <a:gd name="connsiteY93" fmla="*/ 616940 h 1669247"/>
                <a:gd name="connsiteX94" fmla="*/ 262279 w 1810281"/>
                <a:gd name="connsiteY94" fmla="*/ 543148 h 1669247"/>
                <a:gd name="connsiteX95" fmla="*/ 296245 w 1810281"/>
                <a:gd name="connsiteY95" fmla="*/ 543122 h 1669247"/>
                <a:gd name="connsiteX96" fmla="*/ 526376 w 1810281"/>
                <a:gd name="connsiteY96" fmla="*/ 322327 h 1669247"/>
                <a:gd name="connsiteX97" fmla="*/ 566879 w 1810281"/>
                <a:gd name="connsiteY97" fmla="*/ 342856 h 1669247"/>
                <a:gd name="connsiteX98" fmla="*/ 627355 w 1810281"/>
                <a:gd name="connsiteY98" fmla="*/ 421086 h 1669247"/>
                <a:gd name="connsiteX99" fmla="*/ 621252 w 1810281"/>
                <a:gd name="connsiteY99" fmla="*/ 427744 h 1669247"/>
                <a:gd name="connsiteX100" fmla="*/ 644000 w 1810281"/>
                <a:gd name="connsiteY100" fmla="*/ 432183 h 1669247"/>
                <a:gd name="connsiteX101" fmla="*/ 849285 w 1810281"/>
                <a:gd name="connsiteY101" fmla="*/ 480453 h 1669247"/>
                <a:gd name="connsiteX102" fmla="*/ 870368 w 1810281"/>
                <a:gd name="connsiteY102" fmla="*/ 489330 h 1669247"/>
                <a:gd name="connsiteX103" fmla="*/ 921413 w 1810281"/>
                <a:gd name="connsiteY103" fmla="*/ 593637 h 1669247"/>
                <a:gd name="connsiteX104" fmla="*/ 804899 w 1810281"/>
                <a:gd name="connsiteY104" fmla="*/ 598076 h 1669247"/>
                <a:gd name="connsiteX105" fmla="*/ 725004 w 1810281"/>
                <a:gd name="connsiteY105" fmla="*/ 580321 h 1669247"/>
                <a:gd name="connsiteX106" fmla="*/ 633458 w 1810281"/>
                <a:gd name="connsiteY106" fmla="*/ 579767 h 1669247"/>
                <a:gd name="connsiteX107" fmla="*/ 572427 w 1810281"/>
                <a:gd name="connsiteY107" fmla="*/ 479898 h 1669247"/>
                <a:gd name="connsiteX108" fmla="*/ 592401 w 1810281"/>
                <a:gd name="connsiteY108" fmla="*/ 438841 h 1669247"/>
                <a:gd name="connsiteX109" fmla="*/ 552453 w 1810281"/>
                <a:gd name="connsiteY109" fmla="*/ 546477 h 1669247"/>
                <a:gd name="connsiteX110" fmla="*/ 625135 w 1810281"/>
                <a:gd name="connsiteY110" fmla="*/ 631365 h 1669247"/>
                <a:gd name="connsiteX111" fmla="*/ 644000 w 1810281"/>
                <a:gd name="connsiteY111" fmla="*/ 659107 h 1669247"/>
                <a:gd name="connsiteX112" fmla="*/ 561330 w 1810281"/>
                <a:gd name="connsiteY112" fmla="*/ 726795 h 1669247"/>
                <a:gd name="connsiteX113" fmla="*/ 539137 w 1810281"/>
                <a:gd name="connsiteY113" fmla="*/ 729015 h 1669247"/>
                <a:gd name="connsiteX114" fmla="*/ 392108 w 1810281"/>
                <a:gd name="connsiteY114" fmla="*/ 502091 h 1669247"/>
                <a:gd name="connsiteX115" fmla="*/ 489202 w 1810281"/>
                <a:gd name="connsiteY115" fmla="*/ 332869 h 1669247"/>
                <a:gd name="connsiteX116" fmla="*/ 526376 w 1810281"/>
                <a:gd name="connsiteY116" fmla="*/ 322327 h 1669247"/>
                <a:gd name="connsiteX117" fmla="*/ 1324554 w 1810281"/>
                <a:gd name="connsiteY117" fmla="*/ 321114 h 1669247"/>
                <a:gd name="connsiteX118" fmla="*/ 1495657 w 1810281"/>
                <a:gd name="connsiteY118" fmla="*/ 359501 h 1669247"/>
                <a:gd name="connsiteX119" fmla="*/ 1616609 w 1810281"/>
                <a:gd name="connsiteY119" fmla="*/ 468247 h 1669247"/>
                <a:gd name="connsiteX120" fmla="*/ 1577217 w 1810281"/>
                <a:gd name="connsiteY120" fmla="*/ 655778 h 1669247"/>
                <a:gd name="connsiteX121" fmla="*/ 1321442 w 1810281"/>
                <a:gd name="connsiteY121" fmla="*/ 730680 h 1669247"/>
                <a:gd name="connsiteX122" fmla="*/ 1109498 w 1810281"/>
                <a:gd name="connsiteY122" fmla="*/ 653559 h 1669247"/>
                <a:gd name="connsiteX123" fmla="*/ 1059008 w 1810281"/>
                <a:gd name="connsiteY123" fmla="*/ 437177 h 1669247"/>
                <a:gd name="connsiteX124" fmla="*/ 1143897 w 1810281"/>
                <a:gd name="connsiteY124" fmla="*/ 365604 h 1669247"/>
                <a:gd name="connsiteX125" fmla="*/ 1120594 w 1810281"/>
                <a:gd name="connsiteY125" fmla="*/ 396119 h 1669247"/>
                <a:gd name="connsiteX126" fmla="*/ 1067331 w 1810281"/>
                <a:gd name="connsiteY126" fmla="*/ 458815 h 1669247"/>
                <a:gd name="connsiteX127" fmla="*/ 1067331 w 1810281"/>
                <a:gd name="connsiteY127" fmla="*/ 553690 h 1669247"/>
                <a:gd name="connsiteX128" fmla="*/ 1191058 w 1810281"/>
                <a:gd name="connsiteY128" fmla="*/ 654114 h 1669247"/>
                <a:gd name="connsiteX129" fmla="*/ 1204374 w 1810281"/>
                <a:gd name="connsiteY129" fmla="*/ 656888 h 1669247"/>
                <a:gd name="connsiteX130" fmla="*/ 1212142 w 1810281"/>
                <a:gd name="connsiteY130" fmla="*/ 653559 h 1669247"/>
                <a:gd name="connsiteX131" fmla="*/ 1152219 w 1810281"/>
                <a:gd name="connsiteY131" fmla="*/ 556464 h 1669247"/>
                <a:gd name="connsiteX132" fmla="*/ 1138348 w 1810281"/>
                <a:gd name="connsiteY132" fmla="*/ 422751 h 1669247"/>
                <a:gd name="connsiteX133" fmla="*/ 1254308 w 1810281"/>
                <a:gd name="connsiteY133" fmla="*/ 353398 h 1669247"/>
                <a:gd name="connsiteX134" fmla="*/ 1299804 w 1810281"/>
                <a:gd name="connsiteY134" fmla="*/ 343966 h 1669247"/>
                <a:gd name="connsiteX135" fmla="*/ 1264850 w 1810281"/>
                <a:gd name="connsiteY135" fmla="*/ 326766 h 1669247"/>
                <a:gd name="connsiteX136" fmla="*/ 1324554 w 1810281"/>
                <a:gd name="connsiteY136" fmla="*/ 321114 h 1669247"/>
                <a:gd name="connsiteX137" fmla="*/ 831738 w 1810281"/>
                <a:gd name="connsiteY137" fmla="*/ 46995 h 1669247"/>
                <a:gd name="connsiteX138" fmla="*/ 1014068 w 1810281"/>
                <a:gd name="connsiteY138" fmla="*/ 128138 h 1669247"/>
                <a:gd name="connsiteX139" fmla="*/ 989101 w 1810281"/>
                <a:gd name="connsiteY139" fmla="*/ 414984 h 1669247"/>
                <a:gd name="connsiteX140" fmla="*/ 818769 w 1810281"/>
                <a:gd name="connsiteY140" fmla="*/ 471576 h 1669247"/>
                <a:gd name="connsiteX141" fmla="*/ 621805 w 1810281"/>
                <a:gd name="connsiteY141" fmla="*/ 400004 h 1669247"/>
                <a:gd name="connsiteX142" fmla="*/ 639005 w 1810281"/>
                <a:gd name="connsiteY142" fmla="*/ 103171 h 1669247"/>
                <a:gd name="connsiteX143" fmla="*/ 831738 w 1810281"/>
                <a:gd name="connsiteY143" fmla="*/ 46995 h 1669247"/>
                <a:gd name="connsiteX144" fmla="*/ 1176077 w 1810281"/>
                <a:gd name="connsiteY144" fmla="*/ 1083 h 1669247"/>
                <a:gd name="connsiteX145" fmla="*/ 1237107 w 1810281"/>
                <a:gd name="connsiteY145" fmla="*/ 49907 h 1669247"/>
                <a:gd name="connsiteX146" fmla="*/ 1279829 w 1810281"/>
                <a:gd name="connsiteY146" fmla="*/ 133131 h 1669247"/>
                <a:gd name="connsiteX147" fmla="*/ 1360279 w 1810281"/>
                <a:gd name="connsiteY147" fmla="*/ 311230 h 1669247"/>
                <a:gd name="connsiteX148" fmla="*/ 1207147 w 1810281"/>
                <a:gd name="connsiteY148" fmla="*/ 326211 h 1669247"/>
                <a:gd name="connsiteX149" fmla="*/ 1187728 w 1810281"/>
                <a:gd name="connsiteY149" fmla="*/ 315669 h 1669247"/>
                <a:gd name="connsiteX150" fmla="*/ 1100620 w 1810281"/>
                <a:gd name="connsiteY150" fmla="*/ 92074 h 1669247"/>
                <a:gd name="connsiteX151" fmla="*/ 1176077 w 1810281"/>
                <a:gd name="connsiteY151" fmla="*/ 1083 h 166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810281" h="1669247">
                  <a:moveTo>
                    <a:pt x="385450" y="1155676"/>
                  </a:moveTo>
                  <a:cubicBezTo>
                    <a:pt x="397656" y="1153456"/>
                    <a:pt x="399320" y="1159005"/>
                    <a:pt x="400430" y="1168992"/>
                  </a:cubicBezTo>
                  <a:cubicBezTo>
                    <a:pt x="406533" y="1225029"/>
                    <a:pt x="430391" y="1246112"/>
                    <a:pt x="488092" y="1247777"/>
                  </a:cubicBezTo>
                  <a:cubicBezTo>
                    <a:pt x="533588" y="1249441"/>
                    <a:pt x="578529" y="1245558"/>
                    <a:pt x="622915" y="1237790"/>
                  </a:cubicBezTo>
                  <a:cubicBezTo>
                    <a:pt x="634012" y="1236126"/>
                    <a:pt x="645108" y="1235016"/>
                    <a:pt x="655095" y="1242229"/>
                  </a:cubicBezTo>
                  <a:cubicBezTo>
                    <a:pt x="713906" y="1284395"/>
                    <a:pt x="763286" y="1334885"/>
                    <a:pt x="782705" y="1407012"/>
                  </a:cubicBezTo>
                  <a:cubicBezTo>
                    <a:pt x="802124" y="1478585"/>
                    <a:pt x="764396" y="1542944"/>
                    <a:pt x="692823" y="1563473"/>
                  </a:cubicBezTo>
                  <a:cubicBezTo>
                    <a:pt x="665637" y="1571241"/>
                    <a:pt x="637896" y="1579563"/>
                    <a:pt x="608490" y="1575679"/>
                  </a:cubicBezTo>
                  <a:cubicBezTo>
                    <a:pt x="503073" y="1571241"/>
                    <a:pt x="409307" y="1535177"/>
                    <a:pt x="328303" y="1467488"/>
                  </a:cubicBezTo>
                  <a:cubicBezTo>
                    <a:pt x="280588" y="1428095"/>
                    <a:pt x="242305" y="1382045"/>
                    <a:pt x="227324" y="1319904"/>
                  </a:cubicBezTo>
                  <a:cubicBezTo>
                    <a:pt x="212899" y="1260538"/>
                    <a:pt x="236756" y="1208939"/>
                    <a:pt x="290020" y="1180643"/>
                  </a:cubicBezTo>
                  <a:cubicBezTo>
                    <a:pt x="319980" y="1164553"/>
                    <a:pt x="352715" y="1160669"/>
                    <a:pt x="385450" y="1155676"/>
                  </a:cubicBezTo>
                  <a:close/>
                  <a:moveTo>
                    <a:pt x="1056234" y="1136812"/>
                  </a:moveTo>
                  <a:cubicBezTo>
                    <a:pt x="1146115" y="1146799"/>
                    <a:pt x="1215469" y="1187301"/>
                    <a:pt x="1261519" y="1265532"/>
                  </a:cubicBezTo>
                  <a:cubicBezTo>
                    <a:pt x="1269287" y="1278293"/>
                    <a:pt x="1270397" y="1287725"/>
                    <a:pt x="1257635" y="1298266"/>
                  </a:cubicBezTo>
                  <a:cubicBezTo>
                    <a:pt x="1239881" y="1313247"/>
                    <a:pt x="1226565" y="1332112"/>
                    <a:pt x="1213804" y="1351531"/>
                  </a:cubicBezTo>
                  <a:cubicBezTo>
                    <a:pt x="1173302" y="1413116"/>
                    <a:pt x="1185508" y="1481360"/>
                    <a:pt x="1247094" y="1522417"/>
                  </a:cubicBezTo>
                  <a:cubicBezTo>
                    <a:pt x="1263184" y="1533514"/>
                    <a:pt x="1262629" y="1539062"/>
                    <a:pt x="1252087" y="1553487"/>
                  </a:cubicBezTo>
                  <a:cubicBezTo>
                    <a:pt x="1201598" y="1625060"/>
                    <a:pt x="1132245" y="1662233"/>
                    <a:pt x="1045137" y="1668891"/>
                  </a:cubicBezTo>
                  <a:cubicBezTo>
                    <a:pt x="958584" y="1674994"/>
                    <a:pt x="848174" y="1601757"/>
                    <a:pt x="810446" y="1519088"/>
                  </a:cubicBezTo>
                  <a:cubicBezTo>
                    <a:pt x="794911" y="1484134"/>
                    <a:pt x="802678" y="1449180"/>
                    <a:pt x="794911" y="1414781"/>
                  </a:cubicBezTo>
                  <a:cubicBezTo>
                    <a:pt x="777711" y="1339879"/>
                    <a:pt x="806562" y="1278293"/>
                    <a:pt x="854277" y="1222810"/>
                  </a:cubicBezTo>
                  <a:cubicBezTo>
                    <a:pt x="863154" y="1212268"/>
                    <a:pt x="872031" y="1210049"/>
                    <a:pt x="884792" y="1208385"/>
                  </a:cubicBezTo>
                  <a:cubicBezTo>
                    <a:pt x="939720" y="1201172"/>
                    <a:pt x="995203" y="1193959"/>
                    <a:pt x="1031821" y="1144025"/>
                  </a:cubicBezTo>
                  <a:cubicBezTo>
                    <a:pt x="1039034" y="1134038"/>
                    <a:pt x="1048466" y="1137922"/>
                    <a:pt x="1056234" y="1136812"/>
                  </a:cubicBezTo>
                  <a:close/>
                  <a:moveTo>
                    <a:pt x="1592820" y="1053103"/>
                  </a:moveTo>
                  <a:cubicBezTo>
                    <a:pt x="1616608" y="1052340"/>
                    <a:pt x="1639356" y="1060524"/>
                    <a:pt x="1662658" y="1076891"/>
                  </a:cubicBezTo>
                  <a:cubicBezTo>
                    <a:pt x="1710928" y="1111290"/>
                    <a:pt x="1731457" y="1166218"/>
                    <a:pt x="1715367" y="1226139"/>
                  </a:cubicBezTo>
                  <a:cubicBezTo>
                    <a:pt x="1689290" y="1332111"/>
                    <a:pt x="1623266" y="1408122"/>
                    <a:pt x="1531719" y="1464159"/>
                  </a:cubicBezTo>
                  <a:cubicBezTo>
                    <a:pt x="1477347" y="1497449"/>
                    <a:pt x="1420200" y="1523526"/>
                    <a:pt x="1355840" y="1533513"/>
                  </a:cubicBezTo>
                  <a:cubicBezTo>
                    <a:pt x="1301467" y="1542390"/>
                    <a:pt x="1242655" y="1518533"/>
                    <a:pt x="1215469" y="1472482"/>
                  </a:cubicBezTo>
                  <a:cubicBezTo>
                    <a:pt x="1192166" y="1433089"/>
                    <a:pt x="1201043" y="1382045"/>
                    <a:pt x="1239326" y="1337659"/>
                  </a:cubicBezTo>
                  <a:cubicBezTo>
                    <a:pt x="1249868" y="1326008"/>
                    <a:pt x="1255971" y="1310473"/>
                    <a:pt x="1271506" y="1303815"/>
                  </a:cubicBezTo>
                  <a:cubicBezTo>
                    <a:pt x="1278164" y="1314911"/>
                    <a:pt x="1269287" y="1322679"/>
                    <a:pt x="1264293" y="1331001"/>
                  </a:cubicBezTo>
                  <a:cubicBezTo>
                    <a:pt x="1257635" y="1342098"/>
                    <a:pt x="1249313" y="1352639"/>
                    <a:pt x="1245429" y="1364846"/>
                  </a:cubicBezTo>
                  <a:cubicBezTo>
                    <a:pt x="1224901" y="1429205"/>
                    <a:pt x="1250423" y="1464714"/>
                    <a:pt x="1319221" y="1459721"/>
                  </a:cubicBezTo>
                  <a:cubicBezTo>
                    <a:pt x="1376368" y="1455837"/>
                    <a:pt x="1425748" y="1429760"/>
                    <a:pt x="1466250" y="1388703"/>
                  </a:cubicBezTo>
                  <a:cubicBezTo>
                    <a:pt x="1487333" y="1367620"/>
                    <a:pt x="1512301" y="1349311"/>
                    <a:pt x="1520623" y="1314356"/>
                  </a:cubicBezTo>
                  <a:cubicBezTo>
                    <a:pt x="1492882" y="1326563"/>
                    <a:pt x="1470134" y="1342098"/>
                    <a:pt x="1446276" y="1355414"/>
                  </a:cubicBezTo>
                  <a:cubicBezTo>
                    <a:pt x="1408548" y="1376497"/>
                    <a:pt x="1369155" y="1390923"/>
                    <a:pt x="1324769" y="1387594"/>
                  </a:cubicBezTo>
                  <a:cubicBezTo>
                    <a:pt x="1288706" y="1384819"/>
                    <a:pt x="1275390" y="1363736"/>
                    <a:pt x="1289260" y="1331001"/>
                  </a:cubicBezTo>
                  <a:cubicBezTo>
                    <a:pt x="1298138" y="1310473"/>
                    <a:pt x="1313118" y="1293828"/>
                    <a:pt x="1326434" y="1275519"/>
                  </a:cubicBezTo>
                  <a:cubicBezTo>
                    <a:pt x="1321440" y="1271080"/>
                    <a:pt x="1313673" y="1275519"/>
                    <a:pt x="1309789" y="1269970"/>
                  </a:cubicBezTo>
                  <a:cubicBezTo>
                    <a:pt x="1378033" y="1206720"/>
                    <a:pt x="1440728" y="1137367"/>
                    <a:pt x="1516739" y="1082994"/>
                  </a:cubicBezTo>
                  <a:cubicBezTo>
                    <a:pt x="1544203" y="1063575"/>
                    <a:pt x="1569032" y="1053866"/>
                    <a:pt x="1592820" y="1053103"/>
                  </a:cubicBezTo>
                  <a:close/>
                  <a:moveTo>
                    <a:pt x="893671" y="1038053"/>
                  </a:moveTo>
                  <a:cubicBezTo>
                    <a:pt x="925851" y="1034724"/>
                    <a:pt x="958586" y="1039163"/>
                    <a:pt x="989101" y="1050259"/>
                  </a:cubicBezTo>
                  <a:cubicBezTo>
                    <a:pt x="1032932" y="1066349"/>
                    <a:pt x="1042920" y="1118503"/>
                    <a:pt x="1010185" y="1151793"/>
                  </a:cubicBezTo>
                  <a:cubicBezTo>
                    <a:pt x="976341" y="1186747"/>
                    <a:pt x="931399" y="1195624"/>
                    <a:pt x="885904" y="1197843"/>
                  </a:cubicBezTo>
                  <a:cubicBezTo>
                    <a:pt x="797686" y="1202282"/>
                    <a:pt x="710579" y="1216707"/>
                    <a:pt x="623471" y="1228358"/>
                  </a:cubicBezTo>
                  <a:cubicBezTo>
                    <a:pt x="589627" y="1232797"/>
                    <a:pt x="555226" y="1238345"/>
                    <a:pt x="519718" y="1236681"/>
                  </a:cubicBezTo>
                  <a:cubicBezTo>
                    <a:pt x="504737" y="1236681"/>
                    <a:pt x="489757" y="1237791"/>
                    <a:pt x="475332" y="1236126"/>
                  </a:cubicBezTo>
                  <a:cubicBezTo>
                    <a:pt x="448700" y="1233352"/>
                    <a:pt x="423733" y="1223920"/>
                    <a:pt x="412636" y="1197288"/>
                  </a:cubicBezTo>
                  <a:cubicBezTo>
                    <a:pt x="402094" y="1171766"/>
                    <a:pt x="416520" y="1134593"/>
                    <a:pt x="441487" y="1116284"/>
                  </a:cubicBezTo>
                  <a:cubicBezTo>
                    <a:pt x="481435" y="1087433"/>
                    <a:pt x="528040" y="1075781"/>
                    <a:pt x="575756" y="1070788"/>
                  </a:cubicBezTo>
                  <a:cubicBezTo>
                    <a:pt x="681728" y="1058582"/>
                    <a:pt x="787700" y="1048040"/>
                    <a:pt x="893671" y="1038053"/>
                  </a:cubicBezTo>
                  <a:close/>
                  <a:moveTo>
                    <a:pt x="1081756" y="682409"/>
                  </a:moveTo>
                  <a:cubicBezTo>
                    <a:pt x="1131690" y="682964"/>
                    <a:pt x="1171637" y="700718"/>
                    <a:pt x="1206037" y="726240"/>
                  </a:cubicBezTo>
                  <a:cubicBezTo>
                    <a:pt x="1318112" y="809464"/>
                    <a:pt x="1386355" y="920429"/>
                    <a:pt x="1397452" y="1060800"/>
                  </a:cubicBezTo>
                  <a:cubicBezTo>
                    <a:pt x="1401890" y="1117947"/>
                    <a:pt x="1381917" y="1191185"/>
                    <a:pt x="1317002" y="1213932"/>
                  </a:cubicBezTo>
                  <a:cubicBezTo>
                    <a:pt x="1270951" y="1230577"/>
                    <a:pt x="1249313" y="1232242"/>
                    <a:pt x="1217688" y="1196733"/>
                  </a:cubicBezTo>
                  <a:cubicBezTo>
                    <a:pt x="1189947" y="1165662"/>
                    <a:pt x="1152774" y="1147353"/>
                    <a:pt x="1112826" y="1137921"/>
                  </a:cubicBezTo>
                  <a:cubicBezTo>
                    <a:pt x="1087304" y="1131818"/>
                    <a:pt x="1069550" y="1117947"/>
                    <a:pt x="1054569" y="1099083"/>
                  </a:cubicBezTo>
                  <a:cubicBezTo>
                    <a:pt x="1030157" y="1068013"/>
                    <a:pt x="1009073" y="1034724"/>
                    <a:pt x="990764" y="999215"/>
                  </a:cubicBezTo>
                  <a:cubicBezTo>
                    <a:pt x="980222" y="978686"/>
                    <a:pt x="985216" y="968144"/>
                    <a:pt x="1001861" y="955383"/>
                  </a:cubicBezTo>
                  <a:cubicBezTo>
                    <a:pt x="1054569" y="914881"/>
                    <a:pt x="1093962" y="865502"/>
                    <a:pt x="1106168" y="797813"/>
                  </a:cubicBezTo>
                  <a:cubicBezTo>
                    <a:pt x="1113936" y="757865"/>
                    <a:pt x="1104504" y="721802"/>
                    <a:pt x="1081756" y="682409"/>
                  </a:cubicBezTo>
                  <a:close/>
                  <a:moveTo>
                    <a:pt x="1642686" y="636914"/>
                  </a:moveTo>
                  <a:cubicBezTo>
                    <a:pt x="1693175" y="640243"/>
                    <a:pt x="1740891" y="651894"/>
                    <a:pt x="1777509" y="690732"/>
                  </a:cubicBezTo>
                  <a:cubicBezTo>
                    <a:pt x="1808580" y="723467"/>
                    <a:pt x="1816902" y="760640"/>
                    <a:pt x="1805250" y="802253"/>
                  </a:cubicBezTo>
                  <a:cubicBezTo>
                    <a:pt x="1785277" y="876600"/>
                    <a:pt x="1733123" y="924315"/>
                    <a:pt x="1672092" y="965372"/>
                  </a:cubicBezTo>
                  <a:cubicBezTo>
                    <a:pt x="1599965" y="1014197"/>
                    <a:pt x="1518405" y="1035280"/>
                    <a:pt x="1432962" y="1041938"/>
                  </a:cubicBezTo>
                  <a:cubicBezTo>
                    <a:pt x="1414652" y="1043602"/>
                    <a:pt x="1406884" y="1039719"/>
                    <a:pt x="1403556" y="1018080"/>
                  </a:cubicBezTo>
                  <a:cubicBezTo>
                    <a:pt x="1389685" y="935411"/>
                    <a:pt x="1352511" y="862729"/>
                    <a:pt x="1300358" y="797815"/>
                  </a:cubicBezTo>
                  <a:cubicBezTo>
                    <a:pt x="1289816" y="784498"/>
                    <a:pt x="1294809" y="780059"/>
                    <a:pt x="1302022" y="768963"/>
                  </a:cubicBezTo>
                  <a:cubicBezTo>
                    <a:pt x="1327544" y="730125"/>
                    <a:pt x="1368601" y="743995"/>
                    <a:pt x="1403001" y="738447"/>
                  </a:cubicBezTo>
                  <a:cubicBezTo>
                    <a:pt x="1475684" y="726796"/>
                    <a:pt x="1542818" y="706267"/>
                    <a:pt x="1594416" y="650230"/>
                  </a:cubicBezTo>
                  <a:cubicBezTo>
                    <a:pt x="1608842" y="634695"/>
                    <a:pt x="1625487" y="637469"/>
                    <a:pt x="1642686" y="636914"/>
                  </a:cubicBezTo>
                  <a:close/>
                  <a:moveTo>
                    <a:pt x="894224" y="604734"/>
                  </a:moveTo>
                  <a:cubicBezTo>
                    <a:pt x="951926" y="606953"/>
                    <a:pt x="1006854" y="623043"/>
                    <a:pt x="1049021" y="662990"/>
                  </a:cubicBezTo>
                  <a:cubicBezTo>
                    <a:pt x="1120038" y="729570"/>
                    <a:pt x="1115045" y="817787"/>
                    <a:pt x="1044582" y="899901"/>
                  </a:cubicBezTo>
                  <a:cubicBezTo>
                    <a:pt x="974674" y="981461"/>
                    <a:pt x="882573" y="1020853"/>
                    <a:pt x="776601" y="1032505"/>
                  </a:cubicBezTo>
                  <a:cubicBezTo>
                    <a:pt x="718899" y="1039162"/>
                    <a:pt x="665081" y="1030285"/>
                    <a:pt x="612373" y="1008647"/>
                  </a:cubicBezTo>
                  <a:cubicBezTo>
                    <a:pt x="554671" y="985344"/>
                    <a:pt x="512504" y="925423"/>
                    <a:pt x="512504" y="858289"/>
                  </a:cubicBezTo>
                  <a:cubicBezTo>
                    <a:pt x="516943" y="798923"/>
                    <a:pt x="551342" y="745105"/>
                    <a:pt x="602386" y="702383"/>
                  </a:cubicBezTo>
                  <a:cubicBezTo>
                    <a:pt x="686164" y="631920"/>
                    <a:pt x="784924" y="599740"/>
                    <a:pt x="894224" y="604734"/>
                  </a:cubicBezTo>
                  <a:close/>
                  <a:moveTo>
                    <a:pt x="296245" y="543122"/>
                  </a:moveTo>
                  <a:cubicBezTo>
                    <a:pt x="329690" y="547621"/>
                    <a:pt x="361731" y="564370"/>
                    <a:pt x="393773" y="581431"/>
                  </a:cubicBezTo>
                  <a:cubicBezTo>
                    <a:pt x="408753" y="589199"/>
                    <a:pt x="415966" y="603624"/>
                    <a:pt x="423179" y="616940"/>
                  </a:cubicBezTo>
                  <a:cubicBezTo>
                    <a:pt x="436495" y="640797"/>
                    <a:pt x="452585" y="662436"/>
                    <a:pt x="470894" y="681300"/>
                  </a:cubicBezTo>
                  <a:cubicBezTo>
                    <a:pt x="511396" y="723466"/>
                    <a:pt x="515835" y="772847"/>
                    <a:pt x="506957" y="827220"/>
                  </a:cubicBezTo>
                  <a:cubicBezTo>
                    <a:pt x="499190" y="875490"/>
                    <a:pt x="491977" y="922095"/>
                    <a:pt x="462571" y="964262"/>
                  </a:cubicBezTo>
                  <a:cubicBezTo>
                    <a:pt x="374909" y="1089098"/>
                    <a:pt x="191816" y="1106297"/>
                    <a:pt x="81960" y="999771"/>
                  </a:cubicBezTo>
                  <a:cubicBezTo>
                    <a:pt x="-20683" y="900457"/>
                    <a:pt x="-31780" y="731234"/>
                    <a:pt x="76412" y="616940"/>
                  </a:cubicBezTo>
                  <a:cubicBezTo>
                    <a:pt x="124126" y="566451"/>
                    <a:pt x="185713" y="539264"/>
                    <a:pt x="262279" y="543148"/>
                  </a:cubicBezTo>
                  <a:cubicBezTo>
                    <a:pt x="273792" y="541483"/>
                    <a:pt x="285096" y="541622"/>
                    <a:pt x="296245" y="543122"/>
                  </a:cubicBezTo>
                  <a:close/>
                  <a:moveTo>
                    <a:pt x="526376" y="322327"/>
                  </a:moveTo>
                  <a:cubicBezTo>
                    <a:pt x="545241" y="318444"/>
                    <a:pt x="559666" y="320108"/>
                    <a:pt x="566879" y="342856"/>
                  </a:cubicBezTo>
                  <a:cubicBezTo>
                    <a:pt x="577420" y="375591"/>
                    <a:pt x="606271" y="395564"/>
                    <a:pt x="627355" y="421086"/>
                  </a:cubicBezTo>
                  <a:cubicBezTo>
                    <a:pt x="625690" y="423860"/>
                    <a:pt x="623471" y="426080"/>
                    <a:pt x="621252" y="427744"/>
                  </a:cubicBezTo>
                  <a:cubicBezTo>
                    <a:pt x="629019" y="427189"/>
                    <a:pt x="636787" y="428854"/>
                    <a:pt x="644000" y="432183"/>
                  </a:cubicBezTo>
                  <a:cubicBezTo>
                    <a:pt x="706695" y="471576"/>
                    <a:pt x="775493" y="487111"/>
                    <a:pt x="849285" y="480453"/>
                  </a:cubicBezTo>
                  <a:cubicBezTo>
                    <a:pt x="859272" y="479343"/>
                    <a:pt x="865375" y="482672"/>
                    <a:pt x="870368" y="489330"/>
                  </a:cubicBezTo>
                  <a:cubicBezTo>
                    <a:pt x="893117" y="520400"/>
                    <a:pt x="910871" y="554245"/>
                    <a:pt x="921413" y="593637"/>
                  </a:cubicBezTo>
                  <a:cubicBezTo>
                    <a:pt x="881465" y="593082"/>
                    <a:pt x="842627" y="589753"/>
                    <a:pt x="804899" y="598076"/>
                  </a:cubicBezTo>
                  <a:cubicBezTo>
                    <a:pt x="773274" y="552025"/>
                    <a:pt x="773274" y="552025"/>
                    <a:pt x="725004" y="580321"/>
                  </a:cubicBezTo>
                  <a:cubicBezTo>
                    <a:pt x="694489" y="598631"/>
                    <a:pt x="662864" y="599186"/>
                    <a:pt x="633458" y="579767"/>
                  </a:cubicBezTo>
                  <a:cubicBezTo>
                    <a:pt x="598504" y="556464"/>
                    <a:pt x="572982" y="524839"/>
                    <a:pt x="572427" y="479898"/>
                  </a:cubicBezTo>
                  <a:cubicBezTo>
                    <a:pt x="572427" y="463253"/>
                    <a:pt x="580195" y="448273"/>
                    <a:pt x="592401" y="438841"/>
                  </a:cubicBezTo>
                  <a:cubicBezTo>
                    <a:pt x="550789" y="458815"/>
                    <a:pt x="534699" y="499872"/>
                    <a:pt x="552453" y="546477"/>
                  </a:cubicBezTo>
                  <a:cubicBezTo>
                    <a:pt x="566324" y="583650"/>
                    <a:pt x="594065" y="608618"/>
                    <a:pt x="625135" y="631365"/>
                  </a:cubicBezTo>
                  <a:cubicBezTo>
                    <a:pt x="634013" y="637468"/>
                    <a:pt x="651767" y="640243"/>
                    <a:pt x="644000" y="659107"/>
                  </a:cubicBezTo>
                  <a:cubicBezTo>
                    <a:pt x="613484" y="677416"/>
                    <a:pt x="583523" y="697945"/>
                    <a:pt x="561330" y="726795"/>
                  </a:cubicBezTo>
                  <a:cubicBezTo>
                    <a:pt x="553563" y="737337"/>
                    <a:pt x="548569" y="736228"/>
                    <a:pt x="539137" y="729015"/>
                  </a:cubicBezTo>
                  <a:cubicBezTo>
                    <a:pt x="465344" y="669648"/>
                    <a:pt x="409307" y="599740"/>
                    <a:pt x="392108" y="502091"/>
                  </a:cubicBezTo>
                  <a:cubicBezTo>
                    <a:pt x="379901" y="428854"/>
                    <a:pt x="418739" y="358391"/>
                    <a:pt x="489202" y="332869"/>
                  </a:cubicBezTo>
                  <a:cubicBezTo>
                    <a:pt x="501408" y="328430"/>
                    <a:pt x="513614" y="325101"/>
                    <a:pt x="526376" y="322327"/>
                  </a:cubicBezTo>
                  <a:close/>
                  <a:moveTo>
                    <a:pt x="1324554" y="321114"/>
                  </a:moveTo>
                  <a:cubicBezTo>
                    <a:pt x="1383617" y="320490"/>
                    <a:pt x="1440729" y="334533"/>
                    <a:pt x="1495657" y="359501"/>
                  </a:cubicBezTo>
                  <a:cubicBezTo>
                    <a:pt x="1547256" y="382804"/>
                    <a:pt x="1590533" y="416093"/>
                    <a:pt x="1616609" y="468247"/>
                  </a:cubicBezTo>
                  <a:cubicBezTo>
                    <a:pt x="1648235" y="531497"/>
                    <a:pt x="1632145" y="610837"/>
                    <a:pt x="1577217" y="655778"/>
                  </a:cubicBezTo>
                  <a:cubicBezTo>
                    <a:pt x="1502870" y="717364"/>
                    <a:pt x="1414653" y="737337"/>
                    <a:pt x="1321442" y="730680"/>
                  </a:cubicBezTo>
                  <a:cubicBezTo>
                    <a:pt x="1244321" y="725131"/>
                    <a:pt x="1171083" y="703493"/>
                    <a:pt x="1109498" y="653559"/>
                  </a:cubicBezTo>
                  <a:cubicBezTo>
                    <a:pt x="1049576" y="604734"/>
                    <a:pt x="1005190" y="519291"/>
                    <a:pt x="1059008" y="437177"/>
                  </a:cubicBezTo>
                  <a:cubicBezTo>
                    <a:pt x="1080092" y="405552"/>
                    <a:pt x="1106169" y="378365"/>
                    <a:pt x="1143897" y="365604"/>
                  </a:cubicBezTo>
                  <a:cubicBezTo>
                    <a:pt x="1146671" y="383913"/>
                    <a:pt x="1130026" y="388352"/>
                    <a:pt x="1120594" y="396119"/>
                  </a:cubicBezTo>
                  <a:cubicBezTo>
                    <a:pt x="1098956" y="413874"/>
                    <a:pt x="1080647" y="434403"/>
                    <a:pt x="1067331" y="458815"/>
                  </a:cubicBezTo>
                  <a:cubicBezTo>
                    <a:pt x="1050686" y="489885"/>
                    <a:pt x="1049576" y="521510"/>
                    <a:pt x="1067331" y="553690"/>
                  </a:cubicBezTo>
                  <a:cubicBezTo>
                    <a:pt x="1095072" y="603624"/>
                    <a:pt x="1138348" y="634695"/>
                    <a:pt x="1191058" y="654114"/>
                  </a:cubicBezTo>
                  <a:cubicBezTo>
                    <a:pt x="1194942" y="655778"/>
                    <a:pt x="1199935" y="656888"/>
                    <a:pt x="1204374" y="656888"/>
                  </a:cubicBezTo>
                  <a:cubicBezTo>
                    <a:pt x="1207148" y="656888"/>
                    <a:pt x="1209922" y="656888"/>
                    <a:pt x="1212142" y="653559"/>
                  </a:cubicBezTo>
                  <a:cubicBezTo>
                    <a:pt x="1200490" y="616385"/>
                    <a:pt x="1187173" y="582541"/>
                    <a:pt x="1152219" y="556464"/>
                  </a:cubicBezTo>
                  <a:cubicBezTo>
                    <a:pt x="1103949" y="520955"/>
                    <a:pt x="1101730" y="470466"/>
                    <a:pt x="1138348" y="422751"/>
                  </a:cubicBezTo>
                  <a:cubicBezTo>
                    <a:pt x="1167754" y="384468"/>
                    <a:pt x="1207148" y="362275"/>
                    <a:pt x="1254308" y="353398"/>
                  </a:cubicBezTo>
                  <a:cubicBezTo>
                    <a:pt x="1268734" y="350624"/>
                    <a:pt x="1284824" y="350069"/>
                    <a:pt x="1299804" y="343966"/>
                  </a:cubicBezTo>
                  <a:cubicBezTo>
                    <a:pt x="1290372" y="330095"/>
                    <a:pt x="1272617" y="338418"/>
                    <a:pt x="1264850" y="326766"/>
                  </a:cubicBezTo>
                  <a:cubicBezTo>
                    <a:pt x="1284962" y="323160"/>
                    <a:pt x="1304867" y="321322"/>
                    <a:pt x="1324554" y="321114"/>
                  </a:cubicBezTo>
                  <a:close/>
                  <a:moveTo>
                    <a:pt x="831738" y="46995"/>
                  </a:moveTo>
                  <a:cubicBezTo>
                    <a:pt x="899774" y="51433"/>
                    <a:pt x="966075" y="78759"/>
                    <a:pt x="1014068" y="128138"/>
                  </a:cubicBezTo>
                  <a:cubicBezTo>
                    <a:pt x="1103395" y="219684"/>
                    <a:pt x="1082312" y="342857"/>
                    <a:pt x="989101" y="414984"/>
                  </a:cubicBezTo>
                  <a:cubicBezTo>
                    <a:pt x="938057" y="454377"/>
                    <a:pt x="879245" y="473241"/>
                    <a:pt x="818769" y="471576"/>
                  </a:cubicBezTo>
                  <a:cubicBezTo>
                    <a:pt x="740539" y="472131"/>
                    <a:pt x="675068" y="450493"/>
                    <a:pt x="621805" y="400004"/>
                  </a:cubicBezTo>
                  <a:cubicBezTo>
                    <a:pt x="528039" y="310676"/>
                    <a:pt x="536362" y="181401"/>
                    <a:pt x="639005" y="103171"/>
                  </a:cubicBezTo>
                  <a:cubicBezTo>
                    <a:pt x="693933" y="61004"/>
                    <a:pt x="763702" y="42556"/>
                    <a:pt x="831738" y="46995"/>
                  </a:cubicBezTo>
                  <a:close/>
                  <a:moveTo>
                    <a:pt x="1176077" y="1083"/>
                  </a:moveTo>
                  <a:cubicBezTo>
                    <a:pt x="1205482" y="5521"/>
                    <a:pt x="1221017" y="28824"/>
                    <a:pt x="1237107" y="49907"/>
                  </a:cubicBezTo>
                  <a:cubicBezTo>
                    <a:pt x="1255971" y="74875"/>
                    <a:pt x="1268732" y="103725"/>
                    <a:pt x="1279829" y="133131"/>
                  </a:cubicBezTo>
                  <a:cubicBezTo>
                    <a:pt x="1302577" y="192498"/>
                    <a:pt x="1327544" y="250200"/>
                    <a:pt x="1360279" y="311230"/>
                  </a:cubicBezTo>
                  <a:cubicBezTo>
                    <a:pt x="1304796" y="310121"/>
                    <a:pt x="1255417" y="310676"/>
                    <a:pt x="1207147" y="326211"/>
                  </a:cubicBezTo>
                  <a:cubicBezTo>
                    <a:pt x="1197160" y="329540"/>
                    <a:pt x="1191057" y="324546"/>
                    <a:pt x="1187728" y="315669"/>
                  </a:cubicBezTo>
                  <a:cubicBezTo>
                    <a:pt x="1158877" y="240767"/>
                    <a:pt x="1116710" y="171969"/>
                    <a:pt x="1100620" y="92074"/>
                  </a:cubicBezTo>
                  <a:cubicBezTo>
                    <a:pt x="1088969" y="33263"/>
                    <a:pt x="1121703" y="-7240"/>
                    <a:pt x="1176077" y="1083"/>
                  </a:cubicBezTo>
                  <a:close/>
                </a:path>
              </a:pathLst>
            </a:custGeom>
            <a:solidFill>
              <a:srgbClr val="E11B1B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1D4F6760-7C88-4FEA-98F8-E1D434C4B46C}"/>
                </a:ext>
              </a:extLst>
            </p:cNvPr>
            <p:cNvSpPr/>
            <p:nvPr/>
          </p:nvSpPr>
          <p:spPr>
            <a:xfrm>
              <a:off x="5110539" y="2261295"/>
              <a:ext cx="1516162" cy="1388780"/>
            </a:xfrm>
            <a:custGeom>
              <a:avLst/>
              <a:gdLst>
                <a:gd name="connsiteX0" fmla="*/ 1019668 w 1516162"/>
                <a:gd name="connsiteY0" fmla="*/ 1180348 h 1388780"/>
                <a:gd name="connsiteX1" fmla="*/ 1042971 w 1516162"/>
                <a:gd name="connsiteY1" fmla="*/ 1215857 h 1388780"/>
                <a:gd name="connsiteX2" fmla="*/ 995256 w 1516162"/>
                <a:gd name="connsiteY2" fmla="*/ 1355119 h 1388780"/>
                <a:gd name="connsiteX3" fmla="*/ 861543 w 1516162"/>
                <a:gd name="connsiteY3" fmla="*/ 1370654 h 1388780"/>
                <a:gd name="connsiteX4" fmla="*/ 787750 w 1516162"/>
                <a:gd name="connsiteY4" fmla="*/ 1255804 h 1388780"/>
                <a:gd name="connsiteX5" fmla="*/ 803840 w 1516162"/>
                <a:gd name="connsiteY5" fmla="*/ 1225844 h 1388780"/>
                <a:gd name="connsiteX6" fmla="*/ 828252 w 1516162"/>
                <a:gd name="connsiteY6" fmla="*/ 1243043 h 1388780"/>
                <a:gd name="connsiteX7" fmla="*/ 857104 w 1516162"/>
                <a:gd name="connsiteY7" fmla="*/ 1276334 h 1388780"/>
                <a:gd name="connsiteX8" fmla="*/ 960302 w 1516162"/>
                <a:gd name="connsiteY8" fmla="*/ 1298527 h 1388780"/>
                <a:gd name="connsiteX9" fmla="*/ 1019668 w 1516162"/>
                <a:gd name="connsiteY9" fmla="*/ 1190890 h 1388780"/>
                <a:gd name="connsiteX10" fmla="*/ 1019668 w 1516162"/>
                <a:gd name="connsiteY10" fmla="*/ 1180348 h 1388780"/>
                <a:gd name="connsiteX11" fmla="*/ 313928 w 1516162"/>
                <a:gd name="connsiteY11" fmla="*/ 1104337 h 1388780"/>
                <a:gd name="connsiteX12" fmla="*/ 336121 w 1516162"/>
                <a:gd name="connsiteY12" fmla="*/ 1118207 h 1388780"/>
                <a:gd name="connsiteX13" fmla="*/ 370521 w 1516162"/>
                <a:gd name="connsiteY13" fmla="*/ 1162593 h 1388780"/>
                <a:gd name="connsiteX14" fmla="*/ 524207 w 1516162"/>
                <a:gd name="connsiteY14" fmla="*/ 1200877 h 1388780"/>
                <a:gd name="connsiteX15" fmla="*/ 537523 w 1516162"/>
                <a:gd name="connsiteY15" fmla="*/ 1205871 h 1388780"/>
                <a:gd name="connsiteX16" fmla="*/ 533084 w 1516162"/>
                <a:gd name="connsiteY16" fmla="*/ 1234722 h 1388780"/>
                <a:gd name="connsiteX17" fmla="*/ 447641 w 1516162"/>
                <a:gd name="connsiteY17" fmla="*/ 1271895 h 1388780"/>
                <a:gd name="connsiteX18" fmla="*/ 281194 w 1516162"/>
                <a:gd name="connsiteY18" fmla="*/ 1180904 h 1388780"/>
                <a:gd name="connsiteX19" fmla="*/ 313928 w 1516162"/>
                <a:gd name="connsiteY19" fmla="*/ 1104337 h 1388780"/>
                <a:gd name="connsiteX20" fmla="*/ 1396395 w 1516162"/>
                <a:gd name="connsiteY20" fmla="*/ 1016119 h 1388780"/>
                <a:gd name="connsiteX21" fmla="*/ 1421362 w 1516162"/>
                <a:gd name="connsiteY21" fmla="*/ 1036647 h 1388780"/>
                <a:gd name="connsiteX22" fmla="*/ 1386963 w 1516162"/>
                <a:gd name="connsiteY22" fmla="*/ 1120982 h 1388780"/>
                <a:gd name="connsiteX23" fmla="*/ 1237159 w 1516162"/>
                <a:gd name="connsiteY23" fmla="*/ 1201432 h 1388780"/>
                <a:gd name="connsiteX24" fmla="*/ 1283209 w 1516162"/>
                <a:gd name="connsiteY24" fmla="*/ 1167587 h 1388780"/>
                <a:gd name="connsiteX25" fmla="*/ 1315390 w 1516162"/>
                <a:gd name="connsiteY25" fmla="*/ 1099898 h 1388780"/>
                <a:gd name="connsiteX26" fmla="*/ 1396395 w 1516162"/>
                <a:gd name="connsiteY26" fmla="*/ 1016119 h 1388780"/>
                <a:gd name="connsiteX27" fmla="*/ 1030071 w 1516162"/>
                <a:gd name="connsiteY27" fmla="*/ 665330 h 1388780"/>
                <a:gd name="connsiteX28" fmla="*/ 1056841 w 1516162"/>
                <a:gd name="connsiteY28" fmla="*/ 673236 h 1388780"/>
                <a:gd name="connsiteX29" fmla="*/ 1066828 w 1516162"/>
                <a:gd name="connsiteY29" fmla="*/ 685997 h 1388780"/>
                <a:gd name="connsiteX30" fmla="*/ 1099008 w 1516162"/>
                <a:gd name="connsiteY30" fmla="*/ 799737 h 1388780"/>
                <a:gd name="connsiteX31" fmla="*/ 1188335 w 1516162"/>
                <a:gd name="connsiteY31" fmla="*/ 865761 h 1388780"/>
                <a:gd name="connsiteX32" fmla="*/ 1192774 w 1516162"/>
                <a:gd name="connsiteY32" fmla="*/ 881851 h 1388780"/>
                <a:gd name="connsiteX33" fmla="*/ 1060725 w 1516162"/>
                <a:gd name="connsiteY33" fmla="*/ 872419 h 1388780"/>
                <a:gd name="connsiteX34" fmla="*/ 983603 w 1516162"/>
                <a:gd name="connsiteY34" fmla="*/ 731493 h 1388780"/>
                <a:gd name="connsiteX35" fmla="*/ 1004132 w 1516162"/>
                <a:gd name="connsiteY35" fmla="*/ 671572 h 1388780"/>
                <a:gd name="connsiteX36" fmla="*/ 1030071 w 1516162"/>
                <a:gd name="connsiteY36" fmla="*/ 665330 h 1388780"/>
                <a:gd name="connsiteX37" fmla="*/ 714062 w 1516162"/>
                <a:gd name="connsiteY37" fmla="*/ 581396 h 1388780"/>
                <a:gd name="connsiteX38" fmla="*/ 758899 w 1516162"/>
                <a:gd name="connsiteY38" fmla="*/ 586129 h 1388780"/>
                <a:gd name="connsiteX39" fmla="*/ 801621 w 1516162"/>
                <a:gd name="connsiteY39" fmla="*/ 743699 h 1388780"/>
                <a:gd name="connsiteX40" fmla="*/ 733377 w 1516162"/>
                <a:gd name="connsiteY40" fmla="*/ 770886 h 1388780"/>
                <a:gd name="connsiteX41" fmla="*/ 783312 w 1516162"/>
                <a:gd name="connsiteY41" fmla="*/ 745918 h 1388780"/>
                <a:gd name="connsiteX42" fmla="*/ 815492 w 1516162"/>
                <a:gd name="connsiteY42" fmla="*/ 683778 h 1388780"/>
                <a:gd name="connsiteX43" fmla="*/ 766112 w 1516162"/>
                <a:gd name="connsiteY43" fmla="*/ 637727 h 1388780"/>
                <a:gd name="connsiteX44" fmla="*/ 687882 w 1516162"/>
                <a:gd name="connsiteY44" fmla="*/ 644385 h 1388780"/>
                <a:gd name="connsiteX45" fmla="*/ 638502 w 1516162"/>
                <a:gd name="connsiteY45" fmla="*/ 714293 h 1388780"/>
                <a:gd name="connsiteX46" fmla="*/ 638502 w 1516162"/>
                <a:gd name="connsiteY46" fmla="*/ 719842 h 1388780"/>
                <a:gd name="connsiteX47" fmla="*/ 617974 w 1516162"/>
                <a:gd name="connsiteY47" fmla="*/ 778098 h 1388780"/>
                <a:gd name="connsiteX48" fmla="*/ 566374 w 1516162"/>
                <a:gd name="connsiteY48" fmla="*/ 762009 h 1388780"/>
                <a:gd name="connsiteX49" fmla="*/ 547510 w 1516162"/>
                <a:gd name="connsiteY49" fmla="*/ 694320 h 1388780"/>
                <a:gd name="connsiteX50" fmla="*/ 590786 w 1516162"/>
                <a:gd name="connsiteY50" fmla="*/ 627741 h 1388780"/>
                <a:gd name="connsiteX51" fmla="*/ 714062 w 1516162"/>
                <a:gd name="connsiteY51" fmla="*/ 581396 h 1388780"/>
                <a:gd name="connsiteX52" fmla="*/ 1491921 w 1516162"/>
                <a:gd name="connsiteY52" fmla="*/ 562679 h 1388780"/>
                <a:gd name="connsiteX53" fmla="*/ 1507915 w 1516162"/>
                <a:gd name="connsiteY53" fmla="*/ 573368 h 1388780"/>
                <a:gd name="connsiteX54" fmla="*/ 1504586 w 1516162"/>
                <a:gd name="connsiteY54" fmla="*/ 651599 h 1388780"/>
                <a:gd name="connsiteX55" fmla="*/ 1404718 w 1516162"/>
                <a:gd name="connsiteY55" fmla="*/ 725391 h 1388780"/>
                <a:gd name="connsiteX56" fmla="*/ 1303183 w 1516162"/>
                <a:gd name="connsiteY56" fmla="*/ 738706 h 1388780"/>
                <a:gd name="connsiteX57" fmla="*/ 1271003 w 1516162"/>
                <a:gd name="connsiteY57" fmla="*/ 666024 h 1388780"/>
                <a:gd name="connsiteX58" fmla="*/ 1279881 w 1516162"/>
                <a:gd name="connsiteY58" fmla="*/ 646605 h 1388780"/>
                <a:gd name="connsiteX59" fmla="*/ 1409711 w 1516162"/>
                <a:gd name="connsiteY59" fmla="*/ 639393 h 1388780"/>
                <a:gd name="connsiteX60" fmla="*/ 1485722 w 1516162"/>
                <a:gd name="connsiteY60" fmla="*/ 570594 h 1388780"/>
                <a:gd name="connsiteX61" fmla="*/ 1491921 w 1516162"/>
                <a:gd name="connsiteY61" fmla="*/ 562679 h 1388780"/>
                <a:gd name="connsiteX62" fmla="*/ 146292 w 1516162"/>
                <a:gd name="connsiteY62" fmla="*/ 521266 h 1388780"/>
                <a:gd name="connsiteX63" fmla="*/ 246239 w 1516162"/>
                <a:gd name="connsiteY63" fmla="*/ 569484 h 1388780"/>
                <a:gd name="connsiteX64" fmla="*/ 267323 w 1516162"/>
                <a:gd name="connsiteY64" fmla="*/ 652153 h 1388780"/>
                <a:gd name="connsiteX65" fmla="*/ 259555 w 1516162"/>
                <a:gd name="connsiteY65" fmla="*/ 662140 h 1388780"/>
                <a:gd name="connsiteX66" fmla="*/ 251233 w 1516162"/>
                <a:gd name="connsiteY66" fmla="*/ 652708 h 1388780"/>
                <a:gd name="connsiteX67" fmla="*/ 215724 w 1516162"/>
                <a:gd name="connsiteY67" fmla="*/ 588348 h 1388780"/>
                <a:gd name="connsiteX68" fmla="*/ 72024 w 1516162"/>
                <a:gd name="connsiteY68" fmla="*/ 624412 h 1388780"/>
                <a:gd name="connsiteX69" fmla="*/ 84230 w 1516162"/>
                <a:gd name="connsiteY69" fmla="*/ 731493 h 1388780"/>
                <a:gd name="connsiteX70" fmla="*/ 179660 w 1516162"/>
                <a:gd name="connsiteY70" fmla="*/ 774215 h 1388780"/>
                <a:gd name="connsiteX71" fmla="*/ 52605 w 1516162"/>
                <a:gd name="connsiteY71" fmla="*/ 758680 h 1388780"/>
                <a:gd name="connsiteX72" fmla="*/ 2116 w 1516162"/>
                <a:gd name="connsiteY72" fmla="*/ 616644 h 1388780"/>
                <a:gd name="connsiteX73" fmla="*/ 107533 w 1516162"/>
                <a:gd name="connsiteY73" fmla="*/ 522878 h 1388780"/>
                <a:gd name="connsiteX74" fmla="*/ 146292 w 1516162"/>
                <a:gd name="connsiteY74" fmla="*/ 521266 h 1388780"/>
                <a:gd name="connsiteX75" fmla="*/ 505344 w 1516162"/>
                <a:gd name="connsiteY75" fmla="*/ 272097 h 1388780"/>
                <a:gd name="connsiteX76" fmla="*/ 521988 w 1516162"/>
                <a:gd name="connsiteY76" fmla="*/ 283194 h 1388780"/>
                <a:gd name="connsiteX77" fmla="*/ 463177 w 1516162"/>
                <a:gd name="connsiteY77" fmla="*/ 309270 h 1388780"/>
                <a:gd name="connsiteX78" fmla="*/ 477048 w 1516162"/>
                <a:gd name="connsiteY78" fmla="*/ 389166 h 1388780"/>
                <a:gd name="connsiteX79" fmla="*/ 616864 w 1516162"/>
                <a:gd name="connsiteY79" fmla="*/ 415243 h 1388780"/>
                <a:gd name="connsiteX80" fmla="*/ 683443 w 1516162"/>
                <a:gd name="connsiteY80" fmla="*/ 449642 h 1388780"/>
                <a:gd name="connsiteX81" fmla="*/ 521988 w 1516162"/>
                <a:gd name="connsiteY81" fmla="*/ 510118 h 1388780"/>
                <a:gd name="connsiteX82" fmla="*/ 477048 w 1516162"/>
                <a:gd name="connsiteY82" fmla="*/ 471835 h 1388780"/>
                <a:gd name="connsiteX83" fmla="*/ 417126 w 1516162"/>
                <a:gd name="connsiteY83" fmla="*/ 375851 h 1388780"/>
                <a:gd name="connsiteX84" fmla="*/ 505344 w 1516162"/>
                <a:gd name="connsiteY84" fmla="*/ 272097 h 1388780"/>
                <a:gd name="connsiteX85" fmla="*/ 1201095 w 1516162"/>
                <a:gd name="connsiteY85" fmla="*/ 261417 h 1388780"/>
                <a:gd name="connsiteX86" fmla="*/ 1300964 w 1516162"/>
                <a:gd name="connsiteY86" fmla="*/ 287078 h 1388780"/>
                <a:gd name="connsiteX87" fmla="*/ 1342576 w 1516162"/>
                <a:gd name="connsiteY87" fmla="*/ 327025 h 1388780"/>
                <a:gd name="connsiteX88" fmla="*/ 1310951 w 1516162"/>
                <a:gd name="connsiteY88" fmla="*/ 434661 h 1388780"/>
                <a:gd name="connsiteX89" fmla="*/ 1168916 w 1516162"/>
                <a:gd name="connsiteY89" fmla="*/ 460183 h 1388780"/>
                <a:gd name="connsiteX90" fmla="*/ 1131741 w 1516162"/>
                <a:gd name="connsiteY90" fmla="*/ 430778 h 1388780"/>
                <a:gd name="connsiteX91" fmla="*/ 1165032 w 1516162"/>
                <a:gd name="connsiteY91" fmla="*/ 398598 h 1388780"/>
                <a:gd name="connsiteX92" fmla="*/ 1239379 w 1516162"/>
                <a:gd name="connsiteY92" fmla="*/ 368082 h 1388780"/>
                <a:gd name="connsiteX93" fmla="*/ 1239379 w 1516162"/>
                <a:gd name="connsiteY93" fmla="*/ 326470 h 1388780"/>
                <a:gd name="connsiteX94" fmla="*/ 1066272 w 1516162"/>
                <a:gd name="connsiteY94" fmla="*/ 308716 h 1388780"/>
                <a:gd name="connsiteX95" fmla="*/ 1097897 w 1516162"/>
                <a:gd name="connsiteY95" fmla="*/ 263220 h 1388780"/>
                <a:gd name="connsiteX96" fmla="*/ 1201095 w 1516162"/>
                <a:gd name="connsiteY96" fmla="*/ 261417 h 1388780"/>
                <a:gd name="connsiteX97" fmla="*/ 697244 w 1516162"/>
                <a:gd name="connsiteY97" fmla="*/ 233 h 1388780"/>
                <a:gd name="connsiteX98" fmla="*/ 793298 w 1516162"/>
                <a:gd name="connsiteY98" fmla="*/ 31303 h 1388780"/>
                <a:gd name="connsiteX99" fmla="*/ 813827 w 1516162"/>
                <a:gd name="connsiteY99" fmla="*/ 118411 h 1388780"/>
                <a:gd name="connsiteX100" fmla="*/ 677339 w 1516162"/>
                <a:gd name="connsiteY100" fmla="*/ 34632 h 1388780"/>
                <a:gd name="connsiteX101" fmla="*/ 621857 w 1516162"/>
                <a:gd name="connsiteY101" fmla="*/ 121740 h 1388780"/>
                <a:gd name="connsiteX102" fmla="*/ 731157 w 1516162"/>
                <a:gd name="connsiteY102" fmla="*/ 208292 h 1388780"/>
                <a:gd name="connsiteX103" fmla="*/ 595225 w 1516162"/>
                <a:gd name="connsiteY103" fmla="*/ 180551 h 1388780"/>
                <a:gd name="connsiteX104" fmla="*/ 563045 w 1516162"/>
                <a:gd name="connsiteY104" fmla="*/ 66257 h 1388780"/>
                <a:gd name="connsiteX105" fmla="*/ 599109 w 1516162"/>
                <a:gd name="connsiteY105" fmla="*/ 22426 h 1388780"/>
                <a:gd name="connsiteX106" fmla="*/ 697244 w 1516162"/>
                <a:gd name="connsiteY106" fmla="*/ 233 h 138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1516162" h="1388780">
                  <a:moveTo>
                    <a:pt x="1019668" y="1180348"/>
                  </a:moveTo>
                  <a:cubicBezTo>
                    <a:pt x="1040752" y="1183677"/>
                    <a:pt x="1042416" y="1201431"/>
                    <a:pt x="1042971" y="1215857"/>
                  </a:cubicBezTo>
                  <a:cubicBezTo>
                    <a:pt x="1046300" y="1268566"/>
                    <a:pt x="1034094" y="1316281"/>
                    <a:pt x="995256" y="1355119"/>
                  </a:cubicBezTo>
                  <a:cubicBezTo>
                    <a:pt x="957528" y="1392847"/>
                    <a:pt x="910367" y="1400060"/>
                    <a:pt x="861543" y="1370654"/>
                  </a:cubicBezTo>
                  <a:cubicBezTo>
                    <a:pt x="819375" y="1345132"/>
                    <a:pt x="787195" y="1310733"/>
                    <a:pt x="787750" y="1255804"/>
                  </a:cubicBezTo>
                  <a:cubicBezTo>
                    <a:pt x="788305" y="1241934"/>
                    <a:pt x="792744" y="1230282"/>
                    <a:pt x="803840" y="1225844"/>
                  </a:cubicBezTo>
                  <a:cubicBezTo>
                    <a:pt x="816601" y="1220850"/>
                    <a:pt x="822704" y="1235276"/>
                    <a:pt x="828252" y="1243043"/>
                  </a:cubicBezTo>
                  <a:cubicBezTo>
                    <a:pt x="837130" y="1255250"/>
                    <a:pt x="846561" y="1265792"/>
                    <a:pt x="857104" y="1276334"/>
                  </a:cubicBezTo>
                  <a:cubicBezTo>
                    <a:pt x="894832" y="1314062"/>
                    <a:pt x="919245" y="1319056"/>
                    <a:pt x="960302" y="1298527"/>
                  </a:cubicBezTo>
                  <a:cubicBezTo>
                    <a:pt x="1006353" y="1275224"/>
                    <a:pt x="1027436" y="1237495"/>
                    <a:pt x="1019668" y="1190890"/>
                  </a:cubicBezTo>
                  <a:cubicBezTo>
                    <a:pt x="1019114" y="1187561"/>
                    <a:pt x="1016339" y="1184232"/>
                    <a:pt x="1019668" y="1180348"/>
                  </a:cubicBezTo>
                  <a:close/>
                  <a:moveTo>
                    <a:pt x="313928" y="1104337"/>
                  </a:moveTo>
                  <a:cubicBezTo>
                    <a:pt x="326134" y="1102672"/>
                    <a:pt x="332792" y="1102672"/>
                    <a:pt x="336121" y="1118207"/>
                  </a:cubicBezTo>
                  <a:cubicBezTo>
                    <a:pt x="340005" y="1137071"/>
                    <a:pt x="352766" y="1152052"/>
                    <a:pt x="370521" y="1162593"/>
                  </a:cubicBezTo>
                  <a:cubicBezTo>
                    <a:pt x="418236" y="1190336"/>
                    <a:pt x="467060" y="1212529"/>
                    <a:pt x="524207" y="1200877"/>
                  </a:cubicBezTo>
                  <a:cubicBezTo>
                    <a:pt x="530310" y="1199768"/>
                    <a:pt x="535859" y="1198658"/>
                    <a:pt x="537523" y="1205871"/>
                  </a:cubicBezTo>
                  <a:cubicBezTo>
                    <a:pt x="539742" y="1215858"/>
                    <a:pt x="540298" y="1225845"/>
                    <a:pt x="533084" y="1234722"/>
                  </a:cubicBezTo>
                  <a:cubicBezTo>
                    <a:pt x="510891" y="1261354"/>
                    <a:pt x="482595" y="1273005"/>
                    <a:pt x="447641" y="1271895"/>
                  </a:cubicBezTo>
                  <a:cubicBezTo>
                    <a:pt x="379953" y="1264682"/>
                    <a:pt x="323915" y="1233612"/>
                    <a:pt x="281194" y="1180904"/>
                  </a:cubicBezTo>
                  <a:cubicBezTo>
                    <a:pt x="255117" y="1148168"/>
                    <a:pt x="273426" y="1109885"/>
                    <a:pt x="313928" y="1104337"/>
                  </a:cubicBezTo>
                  <a:close/>
                  <a:moveTo>
                    <a:pt x="1396395" y="1016119"/>
                  </a:moveTo>
                  <a:cubicBezTo>
                    <a:pt x="1411930" y="1013899"/>
                    <a:pt x="1420253" y="1020003"/>
                    <a:pt x="1421362" y="1036647"/>
                  </a:cubicBezTo>
                  <a:cubicBezTo>
                    <a:pt x="1424136" y="1071046"/>
                    <a:pt x="1408046" y="1097679"/>
                    <a:pt x="1386963" y="1120982"/>
                  </a:cubicBezTo>
                  <a:cubicBezTo>
                    <a:pt x="1347015" y="1165368"/>
                    <a:pt x="1299301" y="1196438"/>
                    <a:pt x="1237159" y="1201432"/>
                  </a:cubicBezTo>
                  <a:cubicBezTo>
                    <a:pt x="1252694" y="1190890"/>
                    <a:pt x="1268784" y="1180903"/>
                    <a:pt x="1283209" y="1167587"/>
                  </a:cubicBezTo>
                  <a:cubicBezTo>
                    <a:pt x="1303739" y="1148723"/>
                    <a:pt x="1312616" y="1125975"/>
                    <a:pt x="1315390" y="1099898"/>
                  </a:cubicBezTo>
                  <a:cubicBezTo>
                    <a:pt x="1319829" y="1062169"/>
                    <a:pt x="1359222" y="1020557"/>
                    <a:pt x="1396395" y="1016119"/>
                  </a:cubicBezTo>
                  <a:close/>
                  <a:moveTo>
                    <a:pt x="1030071" y="665330"/>
                  </a:moveTo>
                  <a:cubicBezTo>
                    <a:pt x="1039087" y="666717"/>
                    <a:pt x="1048241" y="670462"/>
                    <a:pt x="1056841" y="673236"/>
                  </a:cubicBezTo>
                  <a:cubicBezTo>
                    <a:pt x="1062389" y="674901"/>
                    <a:pt x="1070712" y="676565"/>
                    <a:pt x="1066828" y="685997"/>
                  </a:cubicBezTo>
                  <a:cubicBezTo>
                    <a:pt x="1047964" y="732048"/>
                    <a:pt x="1074596" y="767002"/>
                    <a:pt x="1099008" y="799737"/>
                  </a:cubicBezTo>
                  <a:cubicBezTo>
                    <a:pt x="1121201" y="829697"/>
                    <a:pt x="1148388" y="857439"/>
                    <a:pt x="1188335" y="865761"/>
                  </a:cubicBezTo>
                  <a:cubicBezTo>
                    <a:pt x="1200541" y="867980"/>
                    <a:pt x="1197767" y="874638"/>
                    <a:pt x="1192774" y="881851"/>
                  </a:cubicBezTo>
                  <a:cubicBezTo>
                    <a:pt x="1155600" y="913476"/>
                    <a:pt x="1097898" y="911257"/>
                    <a:pt x="1060725" y="872419"/>
                  </a:cubicBezTo>
                  <a:cubicBezTo>
                    <a:pt x="1022996" y="833026"/>
                    <a:pt x="994145" y="786421"/>
                    <a:pt x="983603" y="731493"/>
                  </a:cubicBezTo>
                  <a:cubicBezTo>
                    <a:pt x="979165" y="708190"/>
                    <a:pt x="985823" y="685997"/>
                    <a:pt x="1004132" y="671572"/>
                  </a:cubicBezTo>
                  <a:cubicBezTo>
                    <a:pt x="1012177" y="664914"/>
                    <a:pt x="1021055" y="663943"/>
                    <a:pt x="1030071" y="665330"/>
                  </a:cubicBezTo>
                  <a:close/>
                  <a:moveTo>
                    <a:pt x="714062" y="581396"/>
                  </a:moveTo>
                  <a:cubicBezTo>
                    <a:pt x="728800" y="581344"/>
                    <a:pt x="743780" y="582939"/>
                    <a:pt x="758899" y="586129"/>
                  </a:cubicBezTo>
                  <a:cubicBezTo>
                    <a:pt x="837685" y="602773"/>
                    <a:pt x="857658" y="682114"/>
                    <a:pt x="801621" y="743699"/>
                  </a:cubicBezTo>
                  <a:cubicBezTo>
                    <a:pt x="769996" y="779763"/>
                    <a:pt x="766112" y="780873"/>
                    <a:pt x="733377" y="770886"/>
                  </a:cubicBezTo>
                  <a:cubicBezTo>
                    <a:pt x="751132" y="762009"/>
                    <a:pt x="767222" y="754241"/>
                    <a:pt x="783312" y="745918"/>
                  </a:cubicBezTo>
                  <a:cubicBezTo>
                    <a:pt x="808279" y="732603"/>
                    <a:pt x="819930" y="709855"/>
                    <a:pt x="815492" y="683778"/>
                  </a:cubicBezTo>
                  <a:cubicBezTo>
                    <a:pt x="811053" y="658256"/>
                    <a:pt x="791079" y="644385"/>
                    <a:pt x="766112" y="637727"/>
                  </a:cubicBezTo>
                  <a:cubicBezTo>
                    <a:pt x="738926" y="629960"/>
                    <a:pt x="712849" y="635508"/>
                    <a:pt x="687882" y="644385"/>
                  </a:cubicBezTo>
                  <a:cubicBezTo>
                    <a:pt x="657366" y="655482"/>
                    <a:pt x="639612" y="681559"/>
                    <a:pt x="638502" y="714293"/>
                  </a:cubicBezTo>
                  <a:cubicBezTo>
                    <a:pt x="638502" y="715958"/>
                    <a:pt x="638502" y="718177"/>
                    <a:pt x="638502" y="719842"/>
                  </a:cubicBezTo>
                  <a:cubicBezTo>
                    <a:pt x="637947" y="741480"/>
                    <a:pt x="642386" y="765892"/>
                    <a:pt x="617974" y="778098"/>
                  </a:cubicBezTo>
                  <a:cubicBezTo>
                    <a:pt x="596889" y="789195"/>
                    <a:pt x="580244" y="774769"/>
                    <a:pt x="566374" y="762009"/>
                  </a:cubicBezTo>
                  <a:cubicBezTo>
                    <a:pt x="546955" y="744254"/>
                    <a:pt x="537523" y="720396"/>
                    <a:pt x="547510" y="694320"/>
                  </a:cubicBezTo>
                  <a:cubicBezTo>
                    <a:pt x="556942" y="669352"/>
                    <a:pt x="569703" y="645495"/>
                    <a:pt x="590786" y="627741"/>
                  </a:cubicBezTo>
                  <a:cubicBezTo>
                    <a:pt x="627822" y="596532"/>
                    <a:pt x="669849" y="581552"/>
                    <a:pt x="714062" y="581396"/>
                  </a:cubicBezTo>
                  <a:close/>
                  <a:moveTo>
                    <a:pt x="1491921" y="562679"/>
                  </a:moveTo>
                  <a:cubicBezTo>
                    <a:pt x="1498032" y="559533"/>
                    <a:pt x="1503754" y="568791"/>
                    <a:pt x="1507915" y="573368"/>
                  </a:cubicBezTo>
                  <a:cubicBezTo>
                    <a:pt x="1520676" y="587239"/>
                    <a:pt x="1517902" y="628851"/>
                    <a:pt x="1504586" y="651599"/>
                  </a:cubicBezTo>
                  <a:cubicBezTo>
                    <a:pt x="1481838" y="690991"/>
                    <a:pt x="1445774" y="712630"/>
                    <a:pt x="1404718" y="725391"/>
                  </a:cubicBezTo>
                  <a:cubicBezTo>
                    <a:pt x="1372538" y="735377"/>
                    <a:pt x="1339803" y="749248"/>
                    <a:pt x="1303183" y="738706"/>
                  </a:cubicBezTo>
                  <a:cubicBezTo>
                    <a:pt x="1259907" y="725945"/>
                    <a:pt x="1249365" y="704862"/>
                    <a:pt x="1271003" y="666024"/>
                  </a:cubicBezTo>
                  <a:cubicBezTo>
                    <a:pt x="1274332" y="660476"/>
                    <a:pt x="1276552" y="654373"/>
                    <a:pt x="1279881" y="646605"/>
                  </a:cubicBezTo>
                  <a:cubicBezTo>
                    <a:pt x="1325932" y="681004"/>
                    <a:pt x="1368654" y="659366"/>
                    <a:pt x="1409711" y="639393"/>
                  </a:cubicBezTo>
                  <a:cubicBezTo>
                    <a:pt x="1440781" y="624412"/>
                    <a:pt x="1469632" y="604438"/>
                    <a:pt x="1485722" y="570594"/>
                  </a:cubicBezTo>
                  <a:cubicBezTo>
                    <a:pt x="1487803" y="566156"/>
                    <a:pt x="1489883" y="563728"/>
                    <a:pt x="1491921" y="562679"/>
                  </a:cubicBezTo>
                  <a:close/>
                  <a:moveTo>
                    <a:pt x="146292" y="521266"/>
                  </a:moveTo>
                  <a:cubicBezTo>
                    <a:pt x="183821" y="523607"/>
                    <a:pt x="217527" y="538275"/>
                    <a:pt x="246239" y="569484"/>
                  </a:cubicBezTo>
                  <a:cubicBezTo>
                    <a:pt x="268987" y="593896"/>
                    <a:pt x="268987" y="622192"/>
                    <a:pt x="267323" y="652153"/>
                  </a:cubicBezTo>
                  <a:cubicBezTo>
                    <a:pt x="266768" y="656592"/>
                    <a:pt x="264549" y="661585"/>
                    <a:pt x="259555" y="662140"/>
                  </a:cubicBezTo>
                  <a:cubicBezTo>
                    <a:pt x="254562" y="662140"/>
                    <a:pt x="252343" y="657146"/>
                    <a:pt x="251233" y="652708"/>
                  </a:cubicBezTo>
                  <a:cubicBezTo>
                    <a:pt x="244020" y="628850"/>
                    <a:pt x="234588" y="606657"/>
                    <a:pt x="215724" y="588348"/>
                  </a:cubicBezTo>
                  <a:cubicBezTo>
                    <a:pt x="161351" y="535639"/>
                    <a:pt x="91998" y="552284"/>
                    <a:pt x="72024" y="624412"/>
                  </a:cubicBezTo>
                  <a:cubicBezTo>
                    <a:pt x="62037" y="661030"/>
                    <a:pt x="64257" y="697649"/>
                    <a:pt x="84230" y="731493"/>
                  </a:cubicBezTo>
                  <a:cubicBezTo>
                    <a:pt x="103649" y="764783"/>
                    <a:pt x="130836" y="776989"/>
                    <a:pt x="179660" y="774215"/>
                  </a:cubicBezTo>
                  <a:cubicBezTo>
                    <a:pt x="141377" y="799182"/>
                    <a:pt x="92553" y="794188"/>
                    <a:pt x="52605" y="758680"/>
                  </a:cubicBezTo>
                  <a:cubicBezTo>
                    <a:pt x="9884" y="720951"/>
                    <a:pt x="-6206" y="672127"/>
                    <a:pt x="2116" y="616644"/>
                  </a:cubicBezTo>
                  <a:cubicBezTo>
                    <a:pt x="9884" y="566155"/>
                    <a:pt x="50386" y="530646"/>
                    <a:pt x="107533" y="522878"/>
                  </a:cubicBezTo>
                  <a:cubicBezTo>
                    <a:pt x="120849" y="521075"/>
                    <a:pt x="133783" y="520486"/>
                    <a:pt x="146292" y="521266"/>
                  </a:cubicBezTo>
                  <a:close/>
                  <a:moveTo>
                    <a:pt x="505344" y="272097"/>
                  </a:moveTo>
                  <a:cubicBezTo>
                    <a:pt x="510892" y="275981"/>
                    <a:pt x="516440" y="279310"/>
                    <a:pt x="521988" y="283194"/>
                  </a:cubicBezTo>
                  <a:cubicBezTo>
                    <a:pt x="497576" y="280974"/>
                    <a:pt x="474828" y="285413"/>
                    <a:pt x="463177" y="309270"/>
                  </a:cubicBezTo>
                  <a:cubicBezTo>
                    <a:pt x="448752" y="338121"/>
                    <a:pt x="459293" y="366418"/>
                    <a:pt x="477048" y="389166"/>
                  </a:cubicBezTo>
                  <a:cubicBezTo>
                    <a:pt x="516995" y="440765"/>
                    <a:pt x="563600" y="456300"/>
                    <a:pt x="616864" y="415243"/>
                  </a:cubicBezTo>
                  <a:cubicBezTo>
                    <a:pt x="654592" y="386392"/>
                    <a:pt x="674011" y="398044"/>
                    <a:pt x="683443" y="449642"/>
                  </a:cubicBezTo>
                  <a:cubicBezTo>
                    <a:pt x="625741" y="459074"/>
                    <a:pt x="571368" y="478493"/>
                    <a:pt x="521988" y="510118"/>
                  </a:cubicBezTo>
                  <a:cubicBezTo>
                    <a:pt x="513111" y="490145"/>
                    <a:pt x="492028" y="484596"/>
                    <a:pt x="477048" y="471835"/>
                  </a:cubicBezTo>
                  <a:cubicBezTo>
                    <a:pt x="447087" y="445759"/>
                    <a:pt x="422675" y="415798"/>
                    <a:pt x="417126" y="375851"/>
                  </a:cubicBezTo>
                  <a:cubicBezTo>
                    <a:pt x="409914" y="319257"/>
                    <a:pt x="434881" y="290961"/>
                    <a:pt x="505344" y="272097"/>
                  </a:cubicBezTo>
                  <a:close/>
                  <a:moveTo>
                    <a:pt x="1201095" y="261417"/>
                  </a:moveTo>
                  <a:cubicBezTo>
                    <a:pt x="1235217" y="263775"/>
                    <a:pt x="1268785" y="270710"/>
                    <a:pt x="1300964" y="287078"/>
                  </a:cubicBezTo>
                  <a:cubicBezTo>
                    <a:pt x="1318719" y="296510"/>
                    <a:pt x="1332034" y="310935"/>
                    <a:pt x="1342576" y="327025"/>
                  </a:cubicBezTo>
                  <a:cubicBezTo>
                    <a:pt x="1368098" y="366418"/>
                    <a:pt x="1355892" y="411914"/>
                    <a:pt x="1310951" y="434661"/>
                  </a:cubicBezTo>
                  <a:cubicBezTo>
                    <a:pt x="1266565" y="457409"/>
                    <a:pt x="1218295" y="464622"/>
                    <a:pt x="1168916" y="460183"/>
                  </a:cubicBezTo>
                  <a:cubicBezTo>
                    <a:pt x="1152271" y="458519"/>
                    <a:pt x="1133406" y="454635"/>
                    <a:pt x="1131741" y="430778"/>
                  </a:cubicBezTo>
                  <a:cubicBezTo>
                    <a:pt x="1130077" y="405810"/>
                    <a:pt x="1147277" y="403591"/>
                    <a:pt x="1165032" y="398598"/>
                  </a:cubicBezTo>
                  <a:cubicBezTo>
                    <a:pt x="1190554" y="391385"/>
                    <a:pt x="1219960" y="393604"/>
                    <a:pt x="1239379" y="368082"/>
                  </a:cubicBezTo>
                  <a:cubicBezTo>
                    <a:pt x="1251030" y="353102"/>
                    <a:pt x="1251585" y="340896"/>
                    <a:pt x="1239379" y="326470"/>
                  </a:cubicBezTo>
                  <a:cubicBezTo>
                    <a:pt x="1206089" y="285968"/>
                    <a:pt x="1136180" y="262665"/>
                    <a:pt x="1066272" y="308716"/>
                  </a:cubicBezTo>
                  <a:cubicBezTo>
                    <a:pt x="1065717" y="282639"/>
                    <a:pt x="1077368" y="264330"/>
                    <a:pt x="1097897" y="263220"/>
                  </a:cubicBezTo>
                  <a:cubicBezTo>
                    <a:pt x="1132297" y="261278"/>
                    <a:pt x="1166973" y="259059"/>
                    <a:pt x="1201095" y="261417"/>
                  </a:cubicBezTo>
                  <a:close/>
                  <a:moveTo>
                    <a:pt x="697244" y="233"/>
                  </a:moveTo>
                  <a:cubicBezTo>
                    <a:pt x="732683" y="1897"/>
                    <a:pt x="767776" y="12439"/>
                    <a:pt x="793298" y="31303"/>
                  </a:cubicBezTo>
                  <a:cubicBezTo>
                    <a:pt x="827142" y="56270"/>
                    <a:pt x="834910" y="90669"/>
                    <a:pt x="813827" y="118411"/>
                  </a:cubicBezTo>
                  <a:cubicBezTo>
                    <a:pt x="780537" y="49057"/>
                    <a:pt x="733932" y="20761"/>
                    <a:pt x="677339" y="34632"/>
                  </a:cubicBezTo>
                  <a:cubicBezTo>
                    <a:pt x="646269" y="42399"/>
                    <a:pt x="620192" y="83456"/>
                    <a:pt x="621857" y="121740"/>
                  </a:cubicBezTo>
                  <a:cubicBezTo>
                    <a:pt x="624076" y="170564"/>
                    <a:pt x="657920" y="198306"/>
                    <a:pt x="731157" y="208292"/>
                  </a:cubicBezTo>
                  <a:cubicBezTo>
                    <a:pt x="677339" y="227711"/>
                    <a:pt x="632953" y="213286"/>
                    <a:pt x="595225" y="180551"/>
                  </a:cubicBezTo>
                  <a:cubicBezTo>
                    <a:pt x="560826" y="150590"/>
                    <a:pt x="547510" y="112862"/>
                    <a:pt x="563045" y="66257"/>
                  </a:cubicBezTo>
                  <a:cubicBezTo>
                    <a:pt x="569703" y="46283"/>
                    <a:pt x="582464" y="32413"/>
                    <a:pt x="599109" y="22426"/>
                  </a:cubicBezTo>
                  <a:cubicBezTo>
                    <a:pt x="626018" y="5781"/>
                    <a:pt x="661805" y="-1432"/>
                    <a:pt x="697244" y="233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694392B-118B-4AFE-B188-58B64AA113F9}"/>
                </a:ext>
              </a:extLst>
            </p:cNvPr>
            <p:cNvSpPr/>
            <p:nvPr/>
          </p:nvSpPr>
          <p:spPr>
            <a:xfrm>
              <a:off x="5004913" y="2195455"/>
              <a:ext cx="1715451" cy="1439823"/>
            </a:xfrm>
            <a:custGeom>
              <a:avLst/>
              <a:gdLst>
                <a:gd name="connsiteX0" fmla="*/ 846215 w 1715451"/>
                <a:gd name="connsiteY0" fmla="*/ 1321645 h 1439823"/>
                <a:gd name="connsiteX1" fmla="*/ 910575 w 1715451"/>
                <a:gd name="connsiteY1" fmla="*/ 1439823 h 1439823"/>
                <a:gd name="connsiteX2" fmla="*/ 846215 w 1715451"/>
                <a:gd name="connsiteY2" fmla="*/ 1321645 h 1439823"/>
                <a:gd name="connsiteX3" fmla="*/ 657575 w 1715451"/>
                <a:gd name="connsiteY3" fmla="*/ 1266162 h 1439823"/>
                <a:gd name="connsiteX4" fmla="*/ 683097 w 1715451"/>
                <a:gd name="connsiteY4" fmla="*/ 1331632 h 1439823"/>
                <a:gd name="connsiteX5" fmla="*/ 590441 w 1715451"/>
                <a:gd name="connsiteY5" fmla="*/ 1359929 h 1439823"/>
                <a:gd name="connsiteX6" fmla="*/ 657575 w 1715451"/>
                <a:gd name="connsiteY6" fmla="*/ 1266162 h 1439823"/>
                <a:gd name="connsiteX7" fmla="*/ 1307831 w 1715451"/>
                <a:gd name="connsiteY7" fmla="*/ 1182592 h 1439823"/>
                <a:gd name="connsiteX8" fmla="*/ 1323921 w 1715451"/>
                <a:gd name="connsiteY8" fmla="*/ 1183493 h 1439823"/>
                <a:gd name="connsiteX9" fmla="*/ 1283419 w 1715451"/>
                <a:gd name="connsiteY9" fmla="*/ 1241750 h 1439823"/>
                <a:gd name="connsiteX10" fmla="*/ 1315598 w 1715451"/>
                <a:gd name="connsiteY10" fmla="*/ 1297788 h 1439823"/>
                <a:gd name="connsiteX11" fmla="*/ 1464292 w 1715451"/>
                <a:gd name="connsiteY11" fmla="*/ 1245079 h 1439823"/>
                <a:gd name="connsiteX12" fmla="*/ 1513671 w 1715451"/>
                <a:gd name="connsiteY12" fmla="*/ 1216228 h 1439823"/>
                <a:gd name="connsiteX13" fmla="*/ 1494252 w 1715451"/>
                <a:gd name="connsiteY13" fmla="*/ 1270046 h 1439823"/>
                <a:gd name="connsiteX14" fmla="*/ 1302837 w 1715451"/>
                <a:gd name="connsiteY14" fmla="*/ 1384895 h 1439823"/>
                <a:gd name="connsiteX15" fmla="*/ 1225717 w 1715451"/>
                <a:gd name="connsiteY15" fmla="*/ 1357154 h 1439823"/>
                <a:gd name="connsiteX16" fmla="*/ 1223497 w 1715451"/>
                <a:gd name="connsiteY16" fmla="*/ 1277814 h 1439823"/>
                <a:gd name="connsiteX17" fmla="*/ 1255677 w 1715451"/>
                <a:gd name="connsiteY17" fmla="*/ 1220112 h 1439823"/>
                <a:gd name="connsiteX18" fmla="*/ 1293405 w 1715451"/>
                <a:gd name="connsiteY18" fmla="*/ 1186268 h 1439823"/>
                <a:gd name="connsiteX19" fmla="*/ 1307831 w 1715451"/>
                <a:gd name="connsiteY19" fmla="*/ 1182592 h 1439823"/>
                <a:gd name="connsiteX20" fmla="*/ 1153728 w 1715451"/>
                <a:gd name="connsiteY20" fmla="*/ 1126684 h 1439823"/>
                <a:gd name="connsiteX21" fmla="*/ 1167460 w 1715451"/>
                <a:gd name="connsiteY21" fmla="*/ 1137998 h 1439823"/>
                <a:gd name="connsiteX22" fmla="*/ 1207407 w 1715451"/>
                <a:gd name="connsiteY22" fmla="*/ 1175172 h 1439823"/>
                <a:gd name="connsiteX23" fmla="*/ 1215730 w 1715451"/>
                <a:gd name="connsiteY23" fmla="*/ 1196810 h 1439823"/>
                <a:gd name="connsiteX24" fmla="*/ 1190762 w 1715451"/>
                <a:gd name="connsiteY24" fmla="*/ 1233429 h 1439823"/>
                <a:gd name="connsiteX25" fmla="*/ 1166905 w 1715451"/>
                <a:gd name="connsiteY25" fmla="*/ 1211790 h 1439823"/>
                <a:gd name="connsiteX26" fmla="*/ 1145822 w 1715451"/>
                <a:gd name="connsiteY26" fmla="*/ 1152423 h 1439823"/>
                <a:gd name="connsiteX27" fmla="*/ 1147486 w 1715451"/>
                <a:gd name="connsiteY27" fmla="*/ 1129120 h 1439823"/>
                <a:gd name="connsiteX28" fmla="*/ 1153728 w 1715451"/>
                <a:gd name="connsiteY28" fmla="*/ 1126684 h 1439823"/>
                <a:gd name="connsiteX29" fmla="*/ 289300 w 1715451"/>
                <a:gd name="connsiteY29" fmla="*/ 1115267 h 1439823"/>
                <a:gd name="connsiteX30" fmla="*/ 304705 w 1715451"/>
                <a:gd name="connsiteY30" fmla="*/ 1118024 h 1439823"/>
                <a:gd name="connsiteX31" fmla="*/ 318021 w 1715451"/>
                <a:gd name="connsiteY31" fmla="*/ 1167404 h 1439823"/>
                <a:gd name="connsiteX32" fmla="*/ 304705 w 1715451"/>
                <a:gd name="connsiteY32" fmla="*/ 1279478 h 1439823"/>
                <a:gd name="connsiteX33" fmla="*/ 377942 w 1715451"/>
                <a:gd name="connsiteY33" fmla="*/ 1369915 h 1439823"/>
                <a:gd name="connsiteX34" fmla="*/ 387929 w 1715451"/>
                <a:gd name="connsiteY34" fmla="*/ 1377683 h 1439823"/>
                <a:gd name="connsiteX35" fmla="*/ 381826 w 1715451"/>
                <a:gd name="connsiteY35" fmla="*/ 1380457 h 1439823"/>
                <a:gd name="connsiteX36" fmla="*/ 251997 w 1715451"/>
                <a:gd name="connsiteY36" fmla="*/ 1287801 h 1439823"/>
                <a:gd name="connsiteX37" fmla="*/ 257545 w 1715451"/>
                <a:gd name="connsiteY37" fmla="*/ 1141327 h 1439823"/>
                <a:gd name="connsiteX38" fmla="*/ 289300 w 1715451"/>
                <a:gd name="connsiteY38" fmla="*/ 1115267 h 1439823"/>
                <a:gd name="connsiteX39" fmla="*/ 1541968 w 1715451"/>
                <a:gd name="connsiteY39" fmla="*/ 1020374 h 1439823"/>
                <a:gd name="connsiteX40" fmla="*/ 1570819 w 1715451"/>
                <a:gd name="connsiteY40" fmla="*/ 1059767 h 1439823"/>
                <a:gd name="connsiteX41" fmla="*/ 1543077 w 1715451"/>
                <a:gd name="connsiteY41" fmla="*/ 1115804 h 1439823"/>
                <a:gd name="connsiteX42" fmla="*/ 1538639 w 1715451"/>
                <a:gd name="connsiteY42" fmla="*/ 1094166 h 1439823"/>
                <a:gd name="connsiteX43" fmla="*/ 1515891 w 1715451"/>
                <a:gd name="connsiteY43" fmla="*/ 1071973 h 1439823"/>
                <a:gd name="connsiteX44" fmla="*/ 1464846 w 1715451"/>
                <a:gd name="connsiteY44" fmla="*/ 1071418 h 1439823"/>
                <a:gd name="connsiteX45" fmla="*/ 1541968 w 1715451"/>
                <a:gd name="connsiteY45" fmla="*/ 1020374 h 1439823"/>
                <a:gd name="connsiteX46" fmla="*/ 737470 w 1715451"/>
                <a:gd name="connsiteY46" fmla="*/ 985420 h 1439823"/>
                <a:gd name="connsiteX47" fmla="*/ 789623 w 1715451"/>
                <a:gd name="connsiteY47" fmla="*/ 993188 h 1439823"/>
                <a:gd name="connsiteX48" fmla="*/ 794617 w 1715451"/>
                <a:gd name="connsiteY48" fmla="*/ 1023148 h 1439823"/>
                <a:gd name="connsiteX49" fmla="*/ 765211 w 1715451"/>
                <a:gd name="connsiteY49" fmla="*/ 1037020 h 1439823"/>
                <a:gd name="connsiteX50" fmla="*/ 642039 w 1715451"/>
                <a:gd name="connsiteY50" fmla="*/ 1048116 h 1439823"/>
                <a:gd name="connsiteX51" fmla="*/ 564919 w 1715451"/>
                <a:gd name="connsiteY51" fmla="*/ 1051445 h 1439823"/>
                <a:gd name="connsiteX52" fmla="*/ 500559 w 1715451"/>
                <a:gd name="connsiteY52" fmla="*/ 1092502 h 1439823"/>
                <a:gd name="connsiteX53" fmla="*/ 452844 w 1715451"/>
                <a:gd name="connsiteY53" fmla="*/ 1114141 h 1439823"/>
                <a:gd name="connsiteX54" fmla="*/ 413451 w 1715451"/>
                <a:gd name="connsiteY54" fmla="*/ 1088064 h 1439823"/>
                <a:gd name="connsiteX55" fmla="*/ 431206 w 1715451"/>
                <a:gd name="connsiteY55" fmla="*/ 1048116 h 1439823"/>
                <a:gd name="connsiteX56" fmla="*/ 527745 w 1715451"/>
                <a:gd name="connsiteY56" fmla="*/ 1011497 h 1439823"/>
                <a:gd name="connsiteX57" fmla="*/ 737470 w 1715451"/>
                <a:gd name="connsiteY57" fmla="*/ 985420 h 1439823"/>
                <a:gd name="connsiteX58" fmla="*/ 1057049 w 1715451"/>
                <a:gd name="connsiteY58" fmla="*/ 874455 h 1439823"/>
                <a:gd name="connsiteX59" fmla="*/ 1151370 w 1715451"/>
                <a:gd name="connsiteY59" fmla="*/ 1027032 h 1439823"/>
                <a:gd name="connsiteX60" fmla="*/ 1032082 w 1715451"/>
                <a:gd name="connsiteY60" fmla="*/ 940479 h 1439823"/>
                <a:gd name="connsiteX61" fmla="*/ 1057049 w 1715451"/>
                <a:gd name="connsiteY61" fmla="*/ 874455 h 1439823"/>
                <a:gd name="connsiteX62" fmla="*/ 1263999 w 1715451"/>
                <a:gd name="connsiteY62" fmla="*/ 831179 h 1439823"/>
                <a:gd name="connsiteX63" fmla="*/ 1318372 w 1715451"/>
                <a:gd name="connsiteY63" fmla="*/ 951576 h 1439823"/>
                <a:gd name="connsiteX64" fmla="*/ 1280089 w 1715451"/>
                <a:gd name="connsiteY64" fmla="*/ 1004840 h 1439823"/>
                <a:gd name="connsiteX65" fmla="*/ 1298398 w 1715451"/>
                <a:gd name="connsiteY65" fmla="*/ 947138 h 1439823"/>
                <a:gd name="connsiteX66" fmla="*/ 1293960 w 1715451"/>
                <a:gd name="connsiteY66" fmla="*/ 931048 h 1439823"/>
                <a:gd name="connsiteX67" fmla="*/ 1263999 w 1715451"/>
                <a:gd name="connsiteY67" fmla="*/ 831179 h 1439823"/>
                <a:gd name="connsiteX68" fmla="*/ 397361 w 1715451"/>
                <a:gd name="connsiteY68" fmla="*/ 672498 h 1439823"/>
                <a:gd name="connsiteX69" fmla="*/ 389039 w 1715451"/>
                <a:gd name="connsiteY69" fmla="*/ 797889 h 1439823"/>
                <a:gd name="connsiteX70" fmla="*/ 260319 w 1715451"/>
                <a:gd name="connsiteY70" fmla="*/ 872790 h 1439823"/>
                <a:gd name="connsiteX71" fmla="*/ 397361 w 1715451"/>
                <a:gd name="connsiteY71" fmla="*/ 672498 h 1439823"/>
                <a:gd name="connsiteX72" fmla="*/ 1676167 w 1715451"/>
                <a:gd name="connsiteY72" fmla="*/ 603839 h 1439823"/>
                <a:gd name="connsiteX73" fmla="*/ 1697874 w 1715451"/>
                <a:gd name="connsiteY73" fmla="*/ 617571 h 1439823"/>
                <a:gd name="connsiteX74" fmla="*/ 1715073 w 1715451"/>
                <a:gd name="connsiteY74" fmla="*/ 668060 h 1439823"/>
                <a:gd name="connsiteX75" fmla="*/ 1676790 w 1715451"/>
                <a:gd name="connsiteY75" fmla="*/ 754614 h 1439823"/>
                <a:gd name="connsiteX76" fmla="*/ 1440989 w 1715451"/>
                <a:gd name="connsiteY76" fmla="*/ 879450 h 1439823"/>
                <a:gd name="connsiteX77" fmla="*/ 1416577 w 1715451"/>
                <a:gd name="connsiteY77" fmla="*/ 876121 h 1439823"/>
                <a:gd name="connsiteX78" fmla="*/ 1390500 w 1715451"/>
                <a:gd name="connsiteY78" fmla="*/ 863915 h 1439823"/>
                <a:gd name="connsiteX79" fmla="*/ 1416577 w 1715451"/>
                <a:gd name="connsiteY79" fmla="*/ 848380 h 1439823"/>
                <a:gd name="connsiteX80" fmla="*/ 1529207 w 1715451"/>
                <a:gd name="connsiteY80" fmla="*/ 813980 h 1439823"/>
                <a:gd name="connsiteX81" fmla="*/ 1620198 w 1715451"/>
                <a:gd name="connsiteY81" fmla="*/ 739079 h 1439823"/>
                <a:gd name="connsiteX82" fmla="*/ 1637953 w 1715451"/>
                <a:gd name="connsiteY82" fmla="*/ 648641 h 1439823"/>
                <a:gd name="connsiteX83" fmla="*/ 1650714 w 1715451"/>
                <a:gd name="connsiteY83" fmla="*/ 609249 h 1439823"/>
                <a:gd name="connsiteX84" fmla="*/ 1676167 w 1715451"/>
                <a:gd name="connsiteY84" fmla="*/ 603839 h 1439823"/>
                <a:gd name="connsiteX85" fmla="*/ 850655 w 1715451"/>
                <a:gd name="connsiteY85" fmla="*/ 543779 h 1439823"/>
                <a:gd name="connsiteX86" fmla="*/ 948305 w 1715451"/>
                <a:gd name="connsiteY86" fmla="*/ 578178 h 1439823"/>
                <a:gd name="connsiteX87" fmla="*/ 958292 w 1715451"/>
                <a:gd name="connsiteY87" fmla="*/ 604255 h 1439823"/>
                <a:gd name="connsiteX88" fmla="*/ 934434 w 1715451"/>
                <a:gd name="connsiteY88" fmla="*/ 599816 h 1439823"/>
                <a:gd name="connsiteX89" fmla="*/ 790733 w 1715451"/>
                <a:gd name="connsiteY89" fmla="*/ 598707 h 1439823"/>
                <a:gd name="connsiteX90" fmla="*/ 586557 w 1715451"/>
                <a:gd name="connsiteY90" fmla="*/ 719659 h 1439823"/>
                <a:gd name="connsiteX91" fmla="*/ 544390 w 1715451"/>
                <a:gd name="connsiteY91" fmla="*/ 817308 h 1439823"/>
                <a:gd name="connsiteX92" fmla="*/ 538842 w 1715451"/>
                <a:gd name="connsiteY92" fmla="*/ 828404 h 1439823"/>
                <a:gd name="connsiteX93" fmla="*/ 528301 w 1715451"/>
                <a:gd name="connsiteY93" fmla="*/ 821192 h 1439823"/>
                <a:gd name="connsiteX94" fmla="*/ 521643 w 1715451"/>
                <a:gd name="connsiteY94" fmla="*/ 739078 h 1439823"/>
                <a:gd name="connsiteX95" fmla="*/ 701961 w 1715451"/>
                <a:gd name="connsiteY95" fmla="*/ 571520 h 1439823"/>
                <a:gd name="connsiteX96" fmla="*/ 850655 w 1715451"/>
                <a:gd name="connsiteY96" fmla="*/ 543779 h 1439823"/>
                <a:gd name="connsiteX97" fmla="*/ 219262 w 1715451"/>
                <a:gd name="connsiteY97" fmla="*/ 481639 h 1439823"/>
                <a:gd name="connsiteX98" fmla="*/ 242565 w 1715451"/>
                <a:gd name="connsiteY98" fmla="*/ 501057 h 1439823"/>
                <a:gd name="connsiteX99" fmla="*/ 227584 w 1715451"/>
                <a:gd name="connsiteY99" fmla="*/ 519922 h 1439823"/>
                <a:gd name="connsiteX100" fmla="*/ 172102 w 1715451"/>
                <a:gd name="connsiteY100" fmla="*/ 536012 h 1439823"/>
                <a:gd name="connsiteX101" fmla="*/ 49485 w 1715451"/>
                <a:gd name="connsiteY101" fmla="*/ 732976 h 1439823"/>
                <a:gd name="connsiteX102" fmla="*/ 57808 w 1715451"/>
                <a:gd name="connsiteY102" fmla="*/ 803993 h 1439823"/>
                <a:gd name="connsiteX103" fmla="*/ 113290 w 1715451"/>
                <a:gd name="connsiteY103" fmla="*/ 927720 h 1439823"/>
                <a:gd name="connsiteX104" fmla="*/ 15641 w 1715451"/>
                <a:gd name="connsiteY104" fmla="*/ 648642 h 1439823"/>
                <a:gd name="connsiteX105" fmla="*/ 129935 w 1715451"/>
                <a:gd name="connsiteY105" fmla="*/ 505496 h 1439823"/>
                <a:gd name="connsiteX106" fmla="*/ 219262 w 1715451"/>
                <a:gd name="connsiteY106" fmla="*/ 481639 h 1439823"/>
                <a:gd name="connsiteX107" fmla="*/ 1462072 w 1715451"/>
                <a:gd name="connsiteY107" fmla="*/ 378996 h 1439823"/>
                <a:gd name="connsiteX108" fmla="*/ 1514781 w 1715451"/>
                <a:gd name="connsiteY108" fmla="*/ 427266 h 1439823"/>
                <a:gd name="connsiteX109" fmla="*/ 1485930 w 1715451"/>
                <a:gd name="connsiteY109" fmla="*/ 493845 h 1439823"/>
                <a:gd name="connsiteX110" fmla="*/ 1465401 w 1715451"/>
                <a:gd name="connsiteY110" fmla="*/ 497174 h 1439823"/>
                <a:gd name="connsiteX111" fmla="*/ 1468175 w 1715451"/>
                <a:gd name="connsiteY111" fmla="*/ 478310 h 1439823"/>
                <a:gd name="connsiteX112" fmla="*/ 1462072 w 1715451"/>
                <a:gd name="connsiteY112" fmla="*/ 378996 h 1439823"/>
                <a:gd name="connsiteX113" fmla="*/ 476147 w 1715451"/>
                <a:gd name="connsiteY113" fmla="*/ 280237 h 1439823"/>
                <a:gd name="connsiteX114" fmla="*/ 500005 w 1715451"/>
                <a:gd name="connsiteY114" fmla="*/ 282456 h 1439823"/>
                <a:gd name="connsiteX115" fmla="*/ 501115 w 1715451"/>
                <a:gd name="connsiteY115" fmla="*/ 301320 h 1439823"/>
                <a:gd name="connsiteX116" fmla="*/ 443967 w 1715451"/>
                <a:gd name="connsiteY116" fmla="*/ 434479 h 1439823"/>
                <a:gd name="connsiteX117" fmla="*/ 447296 w 1715451"/>
                <a:gd name="connsiteY117" fmla="*/ 469988 h 1439823"/>
                <a:gd name="connsiteX118" fmla="*/ 443967 w 1715451"/>
                <a:gd name="connsiteY118" fmla="*/ 491626 h 1439823"/>
                <a:gd name="connsiteX119" fmla="*/ 423438 w 1715451"/>
                <a:gd name="connsiteY119" fmla="*/ 479975 h 1439823"/>
                <a:gd name="connsiteX120" fmla="*/ 400136 w 1715451"/>
                <a:gd name="connsiteY120" fmla="*/ 400635 h 1439823"/>
                <a:gd name="connsiteX121" fmla="*/ 476147 w 1715451"/>
                <a:gd name="connsiteY121" fmla="*/ 280237 h 1439823"/>
                <a:gd name="connsiteX122" fmla="*/ 1249019 w 1715451"/>
                <a:gd name="connsiteY122" fmla="*/ 243063 h 1439823"/>
                <a:gd name="connsiteX123" fmla="*/ 1281754 w 1715451"/>
                <a:gd name="connsiteY123" fmla="*/ 246392 h 1439823"/>
                <a:gd name="connsiteX124" fmla="*/ 1297289 w 1715451"/>
                <a:gd name="connsiteY124" fmla="*/ 262482 h 1439823"/>
                <a:gd name="connsiteX125" fmla="*/ 1278980 w 1715451"/>
                <a:gd name="connsiteY125" fmla="*/ 271359 h 1439823"/>
                <a:gd name="connsiteX126" fmla="*/ 1160247 w 1715451"/>
                <a:gd name="connsiteY126" fmla="*/ 310197 h 1439823"/>
                <a:gd name="connsiteX127" fmla="*/ 1111978 w 1715451"/>
                <a:gd name="connsiteY127" fmla="*/ 366234 h 1439823"/>
                <a:gd name="connsiteX128" fmla="*/ 1144712 w 1715451"/>
                <a:gd name="connsiteY128" fmla="*/ 473317 h 1439823"/>
                <a:gd name="connsiteX129" fmla="*/ 1190763 w 1715451"/>
                <a:gd name="connsiteY129" fmla="*/ 539896 h 1439823"/>
                <a:gd name="connsiteX130" fmla="*/ 1201304 w 1715451"/>
                <a:gd name="connsiteY130" fmla="*/ 558760 h 1439823"/>
                <a:gd name="connsiteX131" fmla="*/ 1207962 w 1715451"/>
                <a:gd name="connsiteY131" fmla="*/ 577624 h 1439823"/>
                <a:gd name="connsiteX132" fmla="*/ 1187434 w 1715451"/>
                <a:gd name="connsiteY132" fmla="*/ 581508 h 1439823"/>
                <a:gd name="connsiteX133" fmla="*/ 1029863 w 1715451"/>
                <a:gd name="connsiteY133" fmla="*/ 432260 h 1439823"/>
                <a:gd name="connsiteX134" fmla="*/ 1058714 w 1715451"/>
                <a:gd name="connsiteY134" fmla="*/ 348480 h 1439823"/>
                <a:gd name="connsiteX135" fmla="*/ 1127513 w 1715451"/>
                <a:gd name="connsiteY135" fmla="*/ 281901 h 1439823"/>
                <a:gd name="connsiteX136" fmla="*/ 1249019 w 1715451"/>
                <a:gd name="connsiteY136" fmla="*/ 243063 h 1439823"/>
                <a:gd name="connsiteX137" fmla="*/ 953297 w 1715451"/>
                <a:gd name="connsiteY137" fmla="*/ 182032 h 1439823"/>
                <a:gd name="connsiteX138" fmla="*/ 878950 w 1715451"/>
                <a:gd name="connsiteY138" fmla="*/ 286895 h 1439823"/>
                <a:gd name="connsiteX139" fmla="*/ 953297 w 1715451"/>
                <a:gd name="connsiteY139" fmla="*/ 182032 h 1439823"/>
                <a:gd name="connsiteX140" fmla="*/ 748568 w 1715451"/>
                <a:gd name="connsiteY140" fmla="*/ 50 h 1439823"/>
                <a:gd name="connsiteX141" fmla="*/ 764657 w 1715451"/>
                <a:gd name="connsiteY141" fmla="*/ 2824 h 1439823"/>
                <a:gd name="connsiteX142" fmla="*/ 747458 w 1715451"/>
                <a:gd name="connsiteY142" fmla="*/ 11146 h 1439823"/>
                <a:gd name="connsiteX143" fmla="*/ 695858 w 1715451"/>
                <a:gd name="connsiteY143" fmla="*/ 38887 h 1439823"/>
                <a:gd name="connsiteX144" fmla="*/ 660349 w 1715451"/>
                <a:gd name="connsiteY144" fmla="*/ 64409 h 1439823"/>
                <a:gd name="connsiteX145" fmla="*/ 595434 w 1715451"/>
                <a:gd name="connsiteY145" fmla="*/ 244729 h 1439823"/>
                <a:gd name="connsiteX146" fmla="*/ 618183 w 1715451"/>
                <a:gd name="connsiteY146" fmla="*/ 279128 h 1439823"/>
                <a:gd name="connsiteX147" fmla="*/ 567138 w 1715451"/>
                <a:gd name="connsiteY147" fmla="*/ 125995 h 1439823"/>
                <a:gd name="connsiteX148" fmla="*/ 748568 w 1715451"/>
                <a:gd name="connsiteY148" fmla="*/ 50 h 14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715451" h="1439823">
                  <a:moveTo>
                    <a:pt x="846215" y="1321645"/>
                  </a:moveTo>
                  <a:cubicBezTo>
                    <a:pt x="855647" y="1369360"/>
                    <a:pt x="881169" y="1402649"/>
                    <a:pt x="910575" y="1439823"/>
                  </a:cubicBezTo>
                  <a:cubicBezTo>
                    <a:pt x="856202" y="1421514"/>
                    <a:pt x="827351" y="1369360"/>
                    <a:pt x="846215" y="1321645"/>
                  </a:cubicBezTo>
                  <a:close/>
                  <a:moveTo>
                    <a:pt x="657575" y="1266162"/>
                  </a:moveTo>
                  <a:cubicBezTo>
                    <a:pt x="689755" y="1283361"/>
                    <a:pt x="697522" y="1305556"/>
                    <a:pt x="683097" y="1331632"/>
                  </a:cubicBezTo>
                  <a:cubicBezTo>
                    <a:pt x="664787" y="1364367"/>
                    <a:pt x="623731" y="1378238"/>
                    <a:pt x="590441" y="1359929"/>
                  </a:cubicBezTo>
                  <a:cubicBezTo>
                    <a:pt x="630943" y="1341065"/>
                    <a:pt x="671445" y="1322755"/>
                    <a:pt x="657575" y="1266162"/>
                  </a:cubicBezTo>
                  <a:close/>
                  <a:moveTo>
                    <a:pt x="1307831" y="1182592"/>
                  </a:moveTo>
                  <a:cubicBezTo>
                    <a:pt x="1312686" y="1180997"/>
                    <a:pt x="1317818" y="1180165"/>
                    <a:pt x="1323921" y="1183493"/>
                  </a:cubicBezTo>
                  <a:cubicBezTo>
                    <a:pt x="1310050" y="1202912"/>
                    <a:pt x="1295070" y="1221777"/>
                    <a:pt x="1283419" y="1241750"/>
                  </a:cubicBezTo>
                  <a:cubicBezTo>
                    <a:pt x="1262335" y="1277814"/>
                    <a:pt x="1274541" y="1296123"/>
                    <a:pt x="1315598" y="1297788"/>
                  </a:cubicBezTo>
                  <a:cubicBezTo>
                    <a:pt x="1372746" y="1300562"/>
                    <a:pt x="1417687" y="1270601"/>
                    <a:pt x="1464292" y="1245079"/>
                  </a:cubicBezTo>
                  <a:cubicBezTo>
                    <a:pt x="1480382" y="1236757"/>
                    <a:pt x="1495917" y="1226770"/>
                    <a:pt x="1513671" y="1216228"/>
                  </a:cubicBezTo>
                  <a:cubicBezTo>
                    <a:pt x="1517000" y="1239531"/>
                    <a:pt x="1505349" y="1256176"/>
                    <a:pt x="1494252" y="1270046"/>
                  </a:cubicBezTo>
                  <a:cubicBezTo>
                    <a:pt x="1444873" y="1331077"/>
                    <a:pt x="1383287" y="1375463"/>
                    <a:pt x="1302837" y="1384895"/>
                  </a:cubicBezTo>
                  <a:cubicBezTo>
                    <a:pt x="1273986" y="1388779"/>
                    <a:pt x="1243471" y="1381566"/>
                    <a:pt x="1225717" y="1357154"/>
                  </a:cubicBezTo>
                  <a:cubicBezTo>
                    <a:pt x="1208517" y="1333296"/>
                    <a:pt x="1211846" y="1303891"/>
                    <a:pt x="1223497" y="1277814"/>
                  </a:cubicBezTo>
                  <a:cubicBezTo>
                    <a:pt x="1232930" y="1257840"/>
                    <a:pt x="1245136" y="1239531"/>
                    <a:pt x="1255677" y="1220112"/>
                  </a:cubicBezTo>
                  <a:cubicBezTo>
                    <a:pt x="1268438" y="1209015"/>
                    <a:pt x="1280644" y="1197364"/>
                    <a:pt x="1293405" y="1186268"/>
                  </a:cubicBezTo>
                  <a:cubicBezTo>
                    <a:pt x="1298399" y="1186545"/>
                    <a:pt x="1302976" y="1184187"/>
                    <a:pt x="1307831" y="1182592"/>
                  </a:cubicBezTo>
                  <a:close/>
                  <a:moveTo>
                    <a:pt x="1153728" y="1126684"/>
                  </a:moveTo>
                  <a:cubicBezTo>
                    <a:pt x="1159242" y="1127179"/>
                    <a:pt x="1162883" y="1135085"/>
                    <a:pt x="1167460" y="1137998"/>
                  </a:cubicBezTo>
                  <a:cubicBezTo>
                    <a:pt x="1182995" y="1147429"/>
                    <a:pt x="1195201" y="1161300"/>
                    <a:pt x="1207407" y="1175172"/>
                  </a:cubicBezTo>
                  <a:cubicBezTo>
                    <a:pt x="1212955" y="1181830"/>
                    <a:pt x="1216839" y="1189042"/>
                    <a:pt x="1215730" y="1196810"/>
                  </a:cubicBezTo>
                  <a:cubicBezTo>
                    <a:pt x="1217394" y="1216229"/>
                    <a:pt x="1204633" y="1228435"/>
                    <a:pt x="1190762" y="1233429"/>
                  </a:cubicBezTo>
                  <a:cubicBezTo>
                    <a:pt x="1176892" y="1238422"/>
                    <a:pt x="1172453" y="1221777"/>
                    <a:pt x="1166905" y="1211790"/>
                  </a:cubicBezTo>
                  <a:cubicBezTo>
                    <a:pt x="1156363" y="1193481"/>
                    <a:pt x="1150815" y="1172953"/>
                    <a:pt x="1145822" y="1152423"/>
                  </a:cubicBezTo>
                  <a:cubicBezTo>
                    <a:pt x="1144157" y="1144655"/>
                    <a:pt x="1140828" y="1134669"/>
                    <a:pt x="1147486" y="1129120"/>
                  </a:cubicBezTo>
                  <a:cubicBezTo>
                    <a:pt x="1149844" y="1127178"/>
                    <a:pt x="1151890" y="1126520"/>
                    <a:pt x="1153728" y="1126684"/>
                  </a:cubicBezTo>
                  <a:close/>
                  <a:moveTo>
                    <a:pt x="289300" y="1115267"/>
                  </a:moveTo>
                  <a:cubicBezTo>
                    <a:pt x="294024" y="1114764"/>
                    <a:pt x="299157" y="1115527"/>
                    <a:pt x="304705" y="1118024"/>
                  </a:cubicBezTo>
                  <a:cubicBezTo>
                    <a:pt x="325234" y="1127456"/>
                    <a:pt x="329672" y="1148540"/>
                    <a:pt x="318021" y="1167404"/>
                  </a:cubicBezTo>
                  <a:cubicBezTo>
                    <a:pt x="295828" y="1203467"/>
                    <a:pt x="285841" y="1238976"/>
                    <a:pt x="304705" y="1279478"/>
                  </a:cubicBezTo>
                  <a:cubicBezTo>
                    <a:pt x="321905" y="1316097"/>
                    <a:pt x="341324" y="1349941"/>
                    <a:pt x="377942" y="1369915"/>
                  </a:cubicBezTo>
                  <a:cubicBezTo>
                    <a:pt x="381271" y="1371580"/>
                    <a:pt x="383491" y="1373799"/>
                    <a:pt x="387929" y="1377683"/>
                  </a:cubicBezTo>
                  <a:cubicBezTo>
                    <a:pt x="383491" y="1379902"/>
                    <a:pt x="382381" y="1380457"/>
                    <a:pt x="381826" y="1380457"/>
                  </a:cubicBezTo>
                  <a:cubicBezTo>
                    <a:pt x="321350" y="1373799"/>
                    <a:pt x="281957" y="1335516"/>
                    <a:pt x="251997" y="1287801"/>
                  </a:cubicBezTo>
                  <a:cubicBezTo>
                    <a:pt x="221481" y="1238976"/>
                    <a:pt x="229249" y="1188487"/>
                    <a:pt x="257545" y="1141327"/>
                  </a:cubicBezTo>
                  <a:cubicBezTo>
                    <a:pt x="264619" y="1129676"/>
                    <a:pt x="275126" y="1116776"/>
                    <a:pt x="289300" y="1115267"/>
                  </a:cubicBezTo>
                  <a:close/>
                  <a:moveTo>
                    <a:pt x="1541968" y="1020374"/>
                  </a:moveTo>
                  <a:cubicBezTo>
                    <a:pt x="1564716" y="1023703"/>
                    <a:pt x="1570819" y="1040903"/>
                    <a:pt x="1570819" y="1059767"/>
                  </a:cubicBezTo>
                  <a:cubicBezTo>
                    <a:pt x="1570264" y="1076967"/>
                    <a:pt x="1558613" y="1098605"/>
                    <a:pt x="1543077" y="1115804"/>
                  </a:cubicBezTo>
                  <a:cubicBezTo>
                    <a:pt x="1533646" y="1110256"/>
                    <a:pt x="1539194" y="1101379"/>
                    <a:pt x="1538639" y="1094166"/>
                  </a:cubicBezTo>
                  <a:cubicBezTo>
                    <a:pt x="1537529" y="1070863"/>
                    <a:pt x="1536974" y="1075302"/>
                    <a:pt x="1515891" y="1071973"/>
                  </a:cubicBezTo>
                  <a:cubicBezTo>
                    <a:pt x="1500356" y="1069754"/>
                    <a:pt x="1485375" y="1061431"/>
                    <a:pt x="1464846" y="1071418"/>
                  </a:cubicBezTo>
                  <a:cubicBezTo>
                    <a:pt x="1480936" y="1035355"/>
                    <a:pt x="1512007" y="1015936"/>
                    <a:pt x="1541968" y="1020374"/>
                  </a:cubicBezTo>
                  <a:close/>
                  <a:moveTo>
                    <a:pt x="737470" y="985420"/>
                  </a:moveTo>
                  <a:cubicBezTo>
                    <a:pt x="755224" y="985975"/>
                    <a:pt x="772978" y="987084"/>
                    <a:pt x="789623" y="993188"/>
                  </a:cubicBezTo>
                  <a:cubicBezTo>
                    <a:pt x="809597" y="1000955"/>
                    <a:pt x="808487" y="1010387"/>
                    <a:pt x="794617" y="1023148"/>
                  </a:cubicBezTo>
                  <a:cubicBezTo>
                    <a:pt x="786294" y="1030361"/>
                    <a:pt x="776307" y="1034800"/>
                    <a:pt x="765211" y="1037020"/>
                  </a:cubicBezTo>
                  <a:cubicBezTo>
                    <a:pt x="724708" y="1044233"/>
                    <a:pt x="683651" y="1049226"/>
                    <a:pt x="642039" y="1048116"/>
                  </a:cubicBezTo>
                  <a:cubicBezTo>
                    <a:pt x="616517" y="1047561"/>
                    <a:pt x="590995" y="1048671"/>
                    <a:pt x="564919" y="1051445"/>
                  </a:cubicBezTo>
                  <a:cubicBezTo>
                    <a:pt x="534403" y="1054219"/>
                    <a:pt x="516094" y="1069754"/>
                    <a:pt x="500559" y="1092502"/>
                  </a:cubicBezTo>
                  <a:cubicBezTo>
                    <a:pt x="488353" y="1110257"/>
                    <a:pt x="472818" y="1115805"/>
                    <a:pt x="452844" y="1114141"/>
                  </a:cubicBezTo>
                  <a:cubicBezTo>
                    <a:pt x="434534" y="1113031"/>
                    <a:pt x="420109" y="1104154"/>
                    <a:pt x="413451" y="1088064"/>
                  </a:cubicBezTo>
                  <a:cubicBezTo>
                    <a:pt x="406238" y="1070864"/>
                    <a:pt x="418999" y="1058103"/>
                    <a:pt x="431206" y="1048116"/>
                  </a:cubicBezTo>
                  <a:cubicBezTo>
                    <a:pt x="458947" y="1024258"/>
                    <a:pt x="492236" y="1015381"/>
                    <a:pt x="527745" y="1011497"/>
                  </a:cubicBezTo>
                  <a:cubicBezTo>
                    <a:pt x="597653" y="1004284"/>
                    <a:pt x="667561" y="994297"/>
                    <a:pt x="737470" y="985420"/>
                  </a:cubicBezTo>
                  <a:close/>
                  <a:moveTo>
                    <a:pt x="1057049" y="874455"/>
                  </a:moveTo>
                  <a:cubicBezTo>
                    <a:pt x="1075359" y="933821"/>
                    <a:pt x="1129177" y="970995"/>
                    <a:pt x="1151370" y="1027032"/>
                  </a:cubicBezTo>
                  <a:cubicBezTo>
                    <a:pt x="1086456" y="1023148"/>
                    <a:pt x="1052056" y="996517"/>
                    <a:pt x="1032082" y="940479"/>
                  </a:cubicBezTo>
                  <a:cubicBezTo>
                    <a:pt x="1021540" y="910519"/>
                    <a:pt x="1030417" y="891100"/>
                    <a:pt x="1057049" y="874455"/>
                  </a:cubicBezTo>
                  <a:close/>
                  <a:moveTo>
                    <a:pt x="1263999" y="831179"/>
                  </a:moveTo>
                  <a:cubicBezTo>
                    <a:pt x="1296179" y="865023"/>
                    <a:pt x="1320591" y="902752"/>
                    <a:pt x="1318372" y="951576"/>
                  </a:cubicBezTo>
                  <a:cubicBezTo>
                    <a:pt x="1317262" y="971550"/>
                    <a:pt x="1317262" y="997072"/>
                    <a:pt x="1280089" y="1004840"/>
                  </a:cubicBezTo>
                  <a:cubicBezTo>
                    <a:pt x="1298953" y="984866"/>
                    <a:pt x="1301172" y="966557"/>
                    <a:pt x="1298398" y="947138"/>
                  </a:cubicBezTo>
                  <a:cubicBezTo>
                    <a:pt x="1298953" y="941035"/>
                    <a:pt x="1299508" y="935486"/>
                    <a:pt x="1293960" y="931048"/>
                  </a:cubicBezTo>
                  <a:cubicBezTo>
                    <a:pt x="1291740" y="895539"/>
                    <a:pt x="1274541" y="864469"/>
                    <a:pt x="1263999" y="831179"/>
                  </a:cubicBezTo>
                  <a:close/>
                  <a:moveTo>
                    <a:pt x="397361" y="672498"/>
                  </a:moveTo>
                  <a:cubicBezTo>
                    <a:pt x="422883" y="693027"/>
                    <a:pt x="412341" y="757941"/>
                    <a:pt x="389039" y="797889"/>
                  </a:cubicBezTo>
                  <a:cubicBezTo>
                    <a:pt x="360743" y="847268"/>
                    <a:pt x="308589" y="888880"/>
                    <a:pt x="260319" y="872790"/>
                  </a:cubicBezTo>
                  <a:cubicBezTo>
                    <a:pt x="356304" y="838946"/>
                    <a:pt x="406238" y="775141"/>
                    <a:pt x="397361" y="672498"/>
                  </a:cubicBezTo>
                  <a:close/>
                  <a:moveTo>
                    <a:pt x="1676167" y="603839"/>
                  </a:moveTo>
                  <a:cubicBezTo>
                    <a:pt x="1684142" y="604949"/>
                    <a:pt x="1691494" y="609249"/>
                    <a:pt x="1697874" y="617571"/>
                  </a:cubicBezTo>
                  <a:cubicBezTo>
                    <a:pt x="1709525" y="632551"/>
                    <a:pt x="1717293" y="648641"/>
                    <a:pt x="1715073" y="668060"/>
                  </a:cubicBezTo>
                  <a:cubicBezTo>
                    <a:pt x="1713409" y="701905"/>
                    <a:pt x="1698428" y="730756"/>
                    <a:pt x="1676790" y="754614"/>
                  </a:cubicBezTo>
                  <a:cubicBezTo>
                    <a:pt x="1613540" y="823967"/>
                    <a:pt x="1536420" y="870018"/>
                    <a:pt x="1440989" y="879450"/>
                  </a:cubicBezTo>
                  <a:cubicBezTo>
                    <a:pt x="1432112" y="880560"/>
                    <a:pt x="1424345" y="877231"/>
                    <a:pt x="1416577" y="876121"/>
                  </a:cubicBezTo>
                  <a:cubicBezTo>
                    <a:pt x="1406590" y="874456"/>
                    <a:pt x="1390500" y="880005"/>
                    <a:pt x="1390500" y="863915"/>
                  </a:cubicBezTo>
                  <a:cubicBezTo>
                    <a:pt x="1391055" y="851709"/>
                    <a:pt x="1405480" y="849489"/>
                    <a:pt x="1416577" y="848380"/>
                  </a:cubicBezTo>
                  <a:cubicBezTo>
                    <a:pt x="1456524" y="844496"/>
                    <a:pt x="1493143" y="830070"/>
                    <a:pt x="1529207" y="813980"/>
                  </a:cubicBezTo>
                  <a:cubicBezTo>
                    <a:pt x="1566380" y="797336"/>
                    <a:pt x="1595231" y="769594"/>
                    <a:pt x="1620198" y="739079"/>
                  </a:cubicBezTo>
                  <a:cubicBezTo>
                    <a:pt x="1641281" y="713557"/>
                    <a:pt x="1650714" y="682486"/>
                    <a:pt x="1637953" y="648641"/>
                  </a:cubicBezTo>
                  <a:cubicBezTo>
                    <a:pt x="1631849" y="631996"/>
                    <a:pt x="1632959" y="618126"/>
                    <a:pt x="1650714" y="609249"/>
                  </a:cubicBezTo>
                  <a:cubicBezTo>
                    <a:pt x="1659591" y="604810"/>
                    <a:pt x="1668191" y="602729"/>
                    <a:pt x="1676167" y="603839"/>
                  </a:cubicBezTo>
                  <a:close/>
                  <a:moveTo>
                    <a:pt x="850655" y="543779"/>
                  </a:moveTo>
                  <a:cubicBezTo>
                    <a:pt x="876732" y="545443"/>
                    <a:pt x="918344" y="544888"/>
                    <a:pt x="948305" y="578178"/>
                  </a:cubicBezTo>
                  <a:cubicBezTo>
                    <a:pt x="955518" y="585946"/>
                    <a:pt x="965504" y="594268"/>
                    <a:pt x="958292" y="604255"/>
                  </a:cubicBezTo>
                  <a:cubicBezTo>
                    <a:pt x="951079" y="614242"/>
                    <a:pt x="942202" y="602590"/>
                    <a:pt x="934434" y="599816"/>
                  </a:cubicBezTo>
                  <a:cubicBezTo>
                    <a:pt x="886719" y="584281"/>
                    <a:pt x="838448" y="587610"/>
                    <a:pt x="790733" y="598707"/>
                  </a:cubicBezTo>
                  <a:cubicBezTo>
                    <a:pt x="709729" y="617016"/>
                    <a:pt x="637046" y="649751"/>
                    <a:pt x="586557" y="719659"/>
                  </a:cubicBezTo>
                  <a:cubicBezTo>
                    <a:pt x="565474" y="749064"/>
                    <a:pt x="547720" y="780135"/>
                    <a:pt x="544390" y="817308"/>
                  </a:cubicBezTo>
                  <a:cubicBezTo>
                    <a:pt x="543836" y="821192"/>
                    <a:pt x="544945" y="827295"/>
                    <a:pt x="538842" y="828404"/>
                  </a:cubicBezTo>
                  <a:cubicBezTo>
                    <a:pt x="533294" y="829514"/>
                    <a:pt x="530520" y="825076"/>
                    <a:pt x="528301" y="821192"/>
                  </a:cubicBezTo>
                  <a:cubicBezTo>
                    <a:pt x="512211" y="795115"/>
                    <a:pt x="511101" y="766819"/>
                    <a:pt x="521643" y="739078"/>
                  </a:cubicBezTo>
                  <a:cubicBezTo>
                    <a:pt x="553822" y="653634"/>
                    <a:pt x="620957" y="604255"/>
                    <a:pt x="701961" y="571520"/>
                  </a:cubicBezTo>
                  <a:cubicBezTo>
                    <a:pt x="744683" y="554320"/>
                    <a:pt x="789069" y="542114"/>
                    <a:pt x="850655" y="543779"/>
                  </a:cubicBezTo>
                  <a:close/>
                  <a:moveTo>
                    <a:pt x="219262" y="481639"/>
                  </a:moveTo>
                  <a:cubicBezTo>
                    <a:pt x="232578" y="482748"/>
                    <a:pt x="239791" y="489961"/>
                    <a:pt x="242565" y="501057"/>
                  </a:cubicBezTo>
                  <a:cubicBezTo>
                    <a:pt x="245339" y="512154"/>
                    <a:pt x="235907" y="518257"/>
                    <a:pt x="227584" y="519922"/>
                  </a:cubicBezTo>
                  <a:cubicBezTo>
                    <a:pt x="209275" y="526579"/>
                    <a:pt x="190966" y="531573"/>
                    <a:pt x="172102" y="536012"/>
                  </a:cubicBezTo>
                  <a:cubicBezTo>
                    <a:pt x="90542" y="556540"/>
                    <a:pt x="34505" y="628113"/>
                    <a:pt x="49485" y="732976"/>
                  </a:cubicBezTo>
                  <a:cubicBezTo>
                    <a:pt x="52814" y="756278"/>
                    <a:pt x="52814" y="780691"/>
                    <a:pt x="57808" y="803993"/>
                  </a:cubicBezTo>
                  <a:cubicBezTo>
                    <a:pt x="66685" y="849489"/>
                    <a:pt x="79446" y="893320"/>
                    <a:pt x="113290" y="927720"/>
                  </a:cubicBezTo>
                  <a:cubicBezTo>
                    <a:pt x="20079" y="878340"/>
                    <a:pt x="-26526" y="753504"/>
                    <a:pt x="15641" y="648642"/>
                  </a:cubicBezTo>
                  <a:cubicBezTo>
                    <a:pt x="40053" y="588720"/>
                    <a:pt x="72788" y="537676"/>
                    <a:pt x="129935" y="505496"/>
                  </a:cubicBezTo>
                  <a:cubicBezTo>
                    <a:pt x="157121" y="490516"/>
                    <a:pt x="186527" y="478864"/>
                    <a:pt x="219262" y="481639"/>
                  </a:cubicBezTo>
                  <a:close/>
                  <a:moveTo>
                    <a:pt x="1462072" y="378996"/>
                  </a:moveTo>
                  <a:cubicBezTo>
                    <a:pt x="1491478" y="382880"/>
                    <a:pt x="1509787" y="400079"/>
                    <a:pt x="1514781" y="427266"/>
                  </a:cubicBezTo>
                  <a:cubicBezTo>
                    <a:pt x="1519219" y="451123"/>
                    <a:pt x="1505349" y="483858"/>
                    <a:pt x="1485930" y="493845"/>
                  </a:cubicBezTo>
                  <a:cubicBezTo>
                    <a:pt x="1479272" y="497729"/>
                    <a:pt x="1471504" y="501612"/>
                    <a:pt x="1465401" y="497174"/>
                  </a:cubicBezTo>
                  <a:cubicBezTo>
                    <a:pt x="1456524" y="491071"/>
                    <a:pt x="1464846" y="483858"/>
                    <a:pt x="1468175" y="478310"/>
                  </a:cubicBezTo>
                  <a:cubicBezTo>
                    <a:pt x="1488149" y="444465"/>
                    <a:pt x="1488704" y="411731"/>
                    <a:pt x="1462072" y="378996"/>
                  </a:cubicBezTo>
                  <a:close/>
                  <a:moveTo>
                    <a:pt x="476147" y="280237"/>
                  </a:moveTo>
                  <a:cubicBezTo>
                    <a:pt x="485580" y="278017"/>
                    <a:pt x="492238" y="278017"/>
                    <a:pt x="500005" y="282456"/>
                  </a:cubicBezTo>
                  <a:cubicBezTo>
                    <a:pt x="510547" y="288004"/>
                    <a:pt x="515540" y="294662"/>
                    <a:pt x="501115" y="301320"/>
                  </a:cubicBezTo>
                  <a:cubicBezTo>
                    <a:pt x="441193" y="328507"/>
                    <a:pt x="431761" y="376223"/>
                    <a:pt x="443967" y="434479"/>
                  </a:cubicBezTo>
                  <a:cubicBezTo>
                    <a:pt x="446186" y="446131"/>
                    <a:pt x="445631" y="458337"/>
                    <a:pt x="447296" y="469988"/>
                  </a:cubicBezTo>
                  <a:cubicBezTo>
                    <a:pt x="448960" y="478311"/>
                    <a:pt x="454508" y="487188"/>
                    <a:pt x="443967" y="491626"/>
                  </a:cubicBezTo>
                  <a:cubicBezTo>
                    <a:pt x="434535" y="494955"/>
                    <a:pt x="428432" y="486078"/>
                    <a:pt x="423438" y="479975"/>
                  </a:cubicBezTo>
                  <a:cubicBezTo>
                    <a:pt x="404574" y="455563"/>
                    <a:pt x="397361" y="427821"/>
                    <a:pt x="400136" y="400635"/>
                  </a:cubicBezTo>
                  <a:cubicBezTo>
                    <a:pt x="400136" y="332945"/>
                    <a:pt x="425658" y="294107"/>
                    <a:pt x="476147" y="280237"/>
                  </a:cubicBezTo>
                  <a:close/>
                  <a:moveTo>
                    <a:pt x="1249019" y="243063"/>
                  </a:moveTo>
                  <a:cubicBezTo>
                    <a:pt x="1260116" y="244173"/>
                    <a:pt x="1271212" y="243618"/>
                    <a:pt x="1281754" y="246392"/>
                  </a:cubicBezTo>
                  <a:cubicBezTo>
                    <a:pt x="1289522" y="248056"/>
                    <a:pt x="1300063" y="251385"/>
                    <a:pt x="1297289" y="262482"/>
                  </a:cubicBezTo>
                  <a:cubicBezTo>
                    <a:pt x="1295070" y="270804"/>
                    <a:pt x="1286748" y="270804"/>
                    <a:pt x="1278980" y="271359"/>
                  </a:cubicBezTo>
                  <a:cubicBezTo>
                    <a:pt x="1235704" y="273578"/>
                    <a:pt x="1195756" y="284120"/>
                    <a:pt x="1160247" y="310197"/>
                  </a:cubicBezTo>
                  <a:cubicBezTo>
                    <a:pt x="1139719" y="325177"/>
                    <a:pt x="1123074" y="344041"/>
                    <a:pt x="1111978" y="366234"/>
                  </a:cubicBezTo>
                  <a:cubicBezTo>
                    <a:pt x="1093113" y="402854"/>
                    <a:pt x="1106984" y="445021"/>
                    <a:pt x="1144712" y="473317"/>
                  </a:cubicBezTo>
                  <a:cubicBezTo>
                    <a:pt x="1167460" y="490516"/>
                    <a:pt x="1191318" y="506051"/>
                    <a:pt x="1190763" y="539896"/>
                  </a:cubicBezTo>
                  <a:cubicBezTo>
                    <a:pt x="1190208" y="545999"/>
                    <a:pt x="1196866" y="552657"/>
                    <a:pt x="1201304" y="558760"/>
                  </a:cubicBezTo>
                  <a:cubicBezTo>
                    <a:pt x="1205743" y="564308"/>
                    <a:pt x="1213511" y="569856"/>
                    <a:pt x="1207962" y="577624"/>
                  </a:cubicBezTo>
                  <a:cubicBezTo>
                    <a:pt x="1203524" y="584837"/>
                    <a:pt x="1194646" y="582063"/>
                    <a:pt x="1187434" y="581508"/>
                  </a:cubicBezTo>
                  <a:cubicBezTo>
                    <a:pt x="1123629" y="574850"/>
                    <a:pt x="1035411" y="493290"/>
                    <a:pt x="1029863" y="432260"/>
                  </a:cubicBezTo>
                  <a:cubicBezTo>
                    <a:pt x="1026534" y="401744"/>
                    <a:pt x="1039850" y="374003"/>
                    <a:pt x="1058714" y="348480"/>
                  </a:cubicBezTo>
                  <a:cubicBezTo>
                    <a:pt x="1078133" y="321848"/>
                    <a:pt x="1106429" y="305758"/>
                    <a:pt x="1127513" y="281901"/>
                  </a:cubicBezTo>
                  <a:cubicBezTo>
                    <a:pt x="1164686" y="259153"/>
                    <a:pt x="1205188" y="245837"/>
                    <a:pt x="1249019" y="243063"/>
                  </a:cubicBezTo>
                  <a:close/>
                  <a:moveTo>
                    <a:pt x="953297" y="182032"/>
                  </a:moveTo>
                  <a:cubicBezTo>
                    <a:pt x="968278" y="224199"/>
                    <a:pt x="936652" y="266367"/>
                    <a:pt x="878950" y="286895"/>
                  </a:cubicBezTo>
                  <a:cubicBezTo>
                    <a:pt x="905027" y="252496"/>
                    <a:pt x="938872" y="226418"/>
                    <a:pt x="953297" y="182032"/>
                  </a:cubicBezTo>
                  <a:close/>
                  <a:moveTo>
                    <a:pt x="748568" y="50"/>
                  </a:moveTo>
                  <a:cubicBezTo>
                    <a:pt x="753561" y="50"/>
                    <a:pt x="758554" y="1714"/>
                    <a:pt x="764657" y="2824"/>
                  </a:cubicBezTo>
                  <a:cubicBezTo>
                    <a:pt x="760219" y="13365"/>
                    <a:pt x="753006" y="10036"/>
                    <a:pt x="747458" y="11146"/>
                  </a:cubicBezTo>
                  <a:cubicBezTo>
                    <a:pt x="727484" y="15030"/>
                    <a:pt x="708619" y="19468"/>
                    <a:pt x="695858" y="38887"/>
                  </a:cubicBezTo>
                  <a:cubicBezTo>
                    <a:pt x="688090" y="51094"/>
                    <a:pt x="673110" y="57197"/>
                    <a:pt x="660349" y="64409"/>
                  </a:cubicBezTo>
                  <a:cubicBezTo>
                    <a:pt x="593215" y="100473"/>
                    <a:pt x="577125" y="187582"/>
                    <a:pt x="595434" y="244729"/>
                  </a:cubicBezTo>
                  <a:cubicBezTo>
                    <a:pt x="599318" y="258045"/>
                    <a:pt x="609305" y="268032"/>
                    <a:pt x="618183" y="279128"/>
                  </a:cubicBezTo>
                  <a:cubicBezTo>
                    <a:pt x="558816" y="242509"/>
                    <a:pt x="543281" y="189246"/>
                    <a:pt x="567138" y="125995"/>
                  </a:cubicBezTo>
                  <a:cubicBezTo>
                    <a:pt x="600983" y="37778"/>
                    <a:pt x="689200" y="-1615"/>
                    <a:pt x="748568" y="50"/>
                  </a:cubicBezTo>
                  <a:close/>
                </a:path>
              </a:pathLst>
            </a:custGeom>
            <a:solidFill>
              <a:srgbClr val="F34E34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6DF24637-595D-4623-9E93-95C26FF8965E}"/>
              </a:ext>
            </a:extLst>
          </p:cNvPr>
          <p:cNvGrpSpPr/>
          <p:nvPr/>
        </p:nvGrpSpPr>
        <p:grpSpPr>
          <a:xfrm>
            <a:off x="8647970" y="2122589"/>
            <a:ext cx="1874100" cy="1930794"/>
            <a:chOff x="7929939" y="1996385"/>
            <a:chExt cx="1874100" cy="193079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3EE6ECA-826E-479C-98C1-87EEA57F61B9}"/>
                </a:ext>
              </a:extLst>
            </p:cNvPr>
            <p:cNvSpPr/>
            <p:nvPr/>
          </p:nvSpPr>
          <p:spPr>
            <a:xfrm>
              <a:off x="9365726" y="2908980"/>
              <a:ext cx="438313" cy="388378"/>
            </a:xfrm>
            <a:custGeom>
              <a:avLst/>
              <a:gdLst>
                <a:gd name="connsiteX0" fmla="*/ 422222 w 438312"/>
                <a:gd name="connsiteY0" fmla="*/ 207299 h 388378"/>
                <a:gd name="connsiteX1" fmla="*/ 401694 w 438312"/>
                <a:gd name="connsiteY1" fmla="*/ 198977 h 388378"/>
                <a:gd name="connsiteX2" fmla="*/ 348430 w 438312"/>
                <a:gd name="connsiteY2" fmla="*/ 186216 h 388378"/>
                <a:gd name="connsiteX3" fmla="*/ 329567 w 438312"/>
                <a:gd name="connsiteY3" fmla="*/ 171791 h 388378"/>
                <a:gd name="connsiteX4" fmla="*/ 342882 w 438312"/>
                <a:gd name="connsiteY4" fmla="*/ 159030 h 388378"/>
                <a:gd name="connsiteX5" fmla="*/ 343437 w 438312"/>
                <a:gd name="connsiteY5" fmla="*/ 125740 h 388378"/>
                <a:gd name="connsiteX6" fmla="*/ 340663 w 438312"/>
                <a:gd name="connsiteY6" fmla="*/ 94115 h 388378"/>
                <a:gd name="connsiteX7" fmla="*/ 370623 w 438312"/>
                <a:gd name="connsiteY7" fmla="*/ 65264 h 388378"/>
                <a:gd name="connsiteX8" fmla="*/ 363411 w 438312"/>
                <a:gd name="connsiteY8" fmla="*/ 48619 h 388378"/>
                <a:gd name="connsiteX9" fmla="*/ 310148 w 438312"/>
                <a:gd name="connsiteY9" fmla="*/ 58051 h 388378"/>
                <a:gd name="connsiteX10" fmla="*/ 316806 w 438312"/>
                <a:gd name="connsiteY10" fmla="*/ 49174 h 388378"/>
                <a:gd name="connsiteX11" fmla="*/ 326237 w 438312"/>
                <a:gd name="connsiteY11" fmla="*/ 26981 h 388378"/>
                <a:gd name="connsiteX12" fmla="*/ 304600 w 438312"/>
                <a:gd name="connsiteY12" fmla="*/ 30865 h 388378"/>
                <a:gd name="connsiteX13" fmla="*/ 262432 w 438312"/>
                <a:gd name="connsiteY13" fmla="*/ 44735 h 388378"/>
                <a:gd name="connsiteX14" fmla="*/ 263542 w 438312"/>
                <a:gd name="connsiteY14" fmla="*/ 30865 h 388378"/>
                <a:gd name="connsiteX15" fmla="*/ 253555 w 438312"/>
                <a:gd name="connsiteY15" fmla="*/ 1459 h 388378"/>
                <a:gd name="connsiteX16" fmla="*/ 231917 w 438312"/>
                <a:gd name="connsiteY16" fmla="*/ 19213 h 388378"/>
                <a:gd name="connsiteX17" fmla="*/ 115403 w 438312"/>
                <a:gd name="connsiteY17" fmla="*/ 49174 h 388378"/>
                <a:gd name="connsiteX18" fmla="*/ 174770 w 438312"/>
                <a:gd name="connsiteY18" fmla="*/ 51393 h 388378"/>
                <a:gd name="connsiteX19" fmla="*/ 111520 w 438312"/>
                <a:gd name="connsiteY19" fmla="*/ 36968 h 388378"/>
                <a:gd name="connsiteX20" fmla="*/ 73237 w 438312"/>
                <a:gd name="connsiteY20" fmla="*/ 66374 h 388378"/>
                <a:gd name="connsiteX21" fmla="*/ 12761 w 438312"/>
                <a:gd name="connsiteY21" fmla="*/ 97444 h 388378"/>
                <a:gd name="connsiteX22" fmla="*/ 0 w 438312"/>
                <a:gd name="connsiteY22" fmla="*/ 106321 h 388378"/>
                <a:gd name="connsiteX23" fmla="*/ 8322 w 438312"/>
                <a:gd name="connsiteY23" fmla="*/ 111315 h 388378"/>
                <a:gd name="connsiteX24" fmla="*/ 8322 w 438312"/>
                <a:gd name="connsiteY24" fmla="*/ 111315 h 388378"/>
                <a:gd name="connsiteX25" fmla="*/ 62695 w 438312"/>
                <a:gd name="connsiteY25" fmla="*/ 110760 h 388378"/>
                <a:gd name="connsiteX26" fmla="*/ 62695 w 438312"/>
                <a:gd name="connsiteY26" fmla="*/ 110760 h 388378"/>
                <a:gd name="connsiteX27" fmla="*/ 63250 w 438312"/>
                <a:gd name="connsiteY27" fmla="*/ 110760 h 388378"/>
                <a:gd name="connsiteX28" fmla="*/ 63250 w 438312"/>
                <a:gd name="connsiteY28" fmla="*/ 110760 h 388378"/>
                <a:gd name="connsiteX29" fmla="*/ 118178 w 438312"/>
                <a:gd name="connsiteY29" fmla="*/ 115198 h 388378"/>
                <a:gd name="connsiteX30" fmla="*/ 144809 w 438312"/>
                <a:gd name="connsiteY30" fmla="*/ 136282 h 388378"/>
                <a:gd name="connsiteX31" fmla="*/ 113185 w 438312"/>
                <a:gd name="connsiteY31" fmla="*/ 146269 h 388378"/>
                <a:gd name="connsiteX32" fmla="*/ 150358 w 438312"/>
                <a:gd name="connsiteY32" fmla="*/ 171791 h 388378"/>
                <a:gd name="connsiteX33" fmla="*/ 163119 w 438312"/>
                <a:gd name="connsiteY33" fmla="*/ 180668 h 388378"/>
                <a:gd name="connsiteX34" fmla="*/ 163119 w 438312"/>
                <a:gd name="connsiteY34" fmla="*/ 180668 h 388378"/>
                <a:gd name="connsiteX35" fmla="*/ 209724 w 438312"/>
                <a:gd name="connsiteY35" fmla="*/ 245583 h 388378"/>
                <a:gd name="connsiteX36" fmla="*/ 125945 w 438312"/>
                <a:gd name="connsiteY36" fmla="*/ 201196 h 388378"/>
                <a:gd name="connsiteX37" fmla="*/ 184757 w 438312"/>
                <a:gd name="connsiteY37" fmla="*/ 265001 h 388378"/>
                <a:gd name="connsiteX38" fmla="*/ 191415 w 438312"/>
                <a:gd name="connsiteY38" fmla="*/ 269995 h 388378"/>
                <a:gd name="connsiteX39" fmla="*/ 241349 w 438312"/>
                <a:gd name="connsiteY39" fmla="*/ 360431 h 388378"/>
                <a:gd name="connsiteX40" fmla="*/ 272419 w 438312"/>
                <a:gd name="connsiteY40" fmla="*/ 392057 h 388378"/>
                <a:gd name="connsiteX41" fmla="*/ 300715 w 438312"/>
                <a:gd name="connsiteY41" fmla="*/ 363206 h 388378"/>
                <a:gd name="connsiteX42" fmla="*/ 307928 w 438312"/>
                <a:gd name="connsiteY42" fmla="*/ 350999 h 388378"/>
                <a:gd name="connsiteX43" fmla="*/ 334560 w 438312"/>
                <a:gd name="connsiteY43" fmla="*/ 326032 h 388378"/>
                <a:gd name="connsiteX44" fmla="*/ 340663 w 438312"/>
                <a:gd name="connsiteY44" fmla="*/ 312716 h 388378"/>
                <a:gd name="connsiteX45" fmla="*/ 353424 w 438312"/>
                <a:gd name="connsiteY45" fmla="*/ 322148 h 388378"/>
                <a:gd name="connsiteX46" fmla="*/ 361192 w 438312"/>
                <a:gd name="connsiteY46" fmla="*/ 337129 h 388378"/>
                <a:gd name="connsiteX47" fmla="*/ 376172 w 438312"/>
                <a:gd name="connsiteY47" fmla="*/ 352664 h 388378"/>
                <a:gd name="connsiteX48" fmla="*/ 390598 w 438312"/>
                <a:gd name="connsiteY48" fmla="*/ 328252 h 388378"/>
                <a:gd name="connsiteX49" fmla="*/ 365630 w 438312"/>
                <a:gd name="connsiteY49" fmla="*/ 289969 h 388378"/>
                <a:gd name="connsiteX50" fmla="*/ 208060 w 438312"/>
                <a:gd name="connsiteY50" fmla="*/ 212293 h 388378"/>
                <a:gd name="connsiteX51" fmla="*/ 317360 w 438312"/>
                <a:gd name="connsiteY51" fmla="*/ 234486 h 388378"/>
                <a:gd name="connsiteX52" fmla="*/ 343992 w 438312"/>
                <a:gd name="connsiteY52" fmla="*/ 230047 h 388378"/>
                <a:gd name="connsiteX53" fmla="*/ 377282 w 438312"/>
                <a:gd name="connsiteY53" fmla="*/ 217841 h 388378"/>
                <a:gd name="connsiteX54" fmla="*/ 408352 w 438312"/>
                <a:gd name="connsiteY54" fmla="*/ 235596 h 388378"/>
                <a:gd name="connsiteX55" fmla="*/ 438867 w 438312"/>
                <a:gd name="connsiteY55" fmla="*/ 234486 h 388378"/>
                <a:gd name="connsiteX56" fmla="*/ 422222 w 438312"/>
                <a:gd name="connsiteY56" fmla="*/ 207299 h 38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8312" h="388378">
                  <a:moveTo>
                    <a:pt x="422222" y="207299"/>
                  </a:moveTo>
                  <a:cubicBezTo>
                    <a:pt x="415565" y="203971"/>
                    <a:pt x="408906" y="201751"/>
                    <a:pt x="401694" y="198977"/>
                  </a:cubicBezTo>
                  <a:cubicBezTo>
                    <a:pt x="384494" y="191764"/>
                    <a:pt x="366740" y="188990"/>
                    <a:pt x="348430" y="186216"/>
                  </a:cubicBezTo>
                  <a:cubicBezTo>
                    <a:pt x="340663" y="185106"/>
                    <a:pt x="331786" y="181778"/>
                    <a:pt x="329567" y="171791"/>
                  </a:cubicBezTo>
                  <a:cubicBezTo>
                    <a:pt x="327347" y="160694"/>
                    <a:pt x="339553" y="163468"/>
                    <a:pt x="342882" y="159030"/>
                  </a:cubicBezTo>
                  <a:cubicBezTo>
                    <a:pt x="351204" y="149043"/>
                    <a:pt x="366740" y="137946"/>
                    <a:pt x="343437" y="125740"/>
                  </a:cubicBezTo>
                  <a:cubicBezTo>
                    <a:pt x="328457" y="117973"/>
                    <a:pt x="315141" y="108540"/>
                    <a:pt x="340663" y="94115"/>
                  </a:cubicBezTo>
                  <a:cubicBezTo>
                    <a:pt x="352315" y="87457"/>
                    <a:pt x="361192" y="75251"/>
                    <a:pt x="370623" y="65264"/>
                  </a:cubicBezTo>
                  <a:cubicBezTo>
                    <a:pt x="380610" y="54722"/>
                    <a:pt x="377282" y="49729"/>
                    <a:pt x="363411" y="48619"/>
                  </a:cubicBezTo>
                  <a:cubicBezTo>
                    <a:pt x="345101" y="46955"/>
                    <a:pt x="327347" y="50839"/>
                    <a:pt x="310148" y="58051"/>
                  </a:cubicBezTo>
                  <a:cubicBezTo>
                    <a:pt x="311812" y="53613"/>
                    <a:pt x="314031" y="50839"/>
                    <a:pt x="316806" y="49174"/>
                  </a:cubicBezTo>
                  <a:cubicBezTo>
                    <a:pt x="326237" y="44181"/>
                    <a:pt x="332341" y="35303"/>
                    <a:pt x="326237" y="26981"/>
                  </a:cubicBezTo>
                  <a:cubicBezTo>
                    <a:pt x="319580" y="17549"/>
                    <a:pt x="311812" y="28091"/>
                    <a:pt x="304600" y="30865"/>
                  </a:cubicBezTo>
                  <a:cubicBezTo>
                    <a:pt x="291284" y="35858"/>
                    <a:pt x="279632" y="45845"/>
                    <a:pt x="262432" y="44735"/>
                  </a:cubicBezTo>
                  <a:cubicBezTo>
                    <a:pt x="262432" y="39742"/>
                    <a:pt x="261878" y="34749"/>
                    <a:pt x="263542" y="30865"/>
                  </a:cubicBezTo>
                  <a:cubicBezTo>
                    <a:pt x="270200" y="17549"/>
                    <a:pt x="266871" y="6452"/>
                    <a:pt x="253555" y="1459"/>
                  </a:cubicBezTo>
                  <a:cubicBezTo>
                    <a:pt x="237465" y="-4644"/>
                    <a:pt x="236356" y="9781"/>
                    <a:pt x="231917" y="19213"/>
                  </a:cubicBezTo>
                  <a:cubicBezTo>
                    <a:pt x="208614" y="66928"/>
                    <a:pt x="167002" y="73032"/>
                    <a:pt x="115403" y="49174"/>
                  </a:cubicBezTo>
                  <a:cubicBezTo>
                    <a:pt x="136487" y="50284"/>
                    <a:pt x="154241" y="59716"/>
                    <a:pt x="174770" y="51393"/>
                  </a:cubicBezTo>
                  <a:cubicBezTo>
                    <a:pt x="152022" y="45290"/>
                    <a:pt x="130384" y="47510"/>
                    <a:pt x="111520" y="36968"/>
                  </a:cubicBezTo>
                  <a:cubicBezTo>
                    <a:pt x="98759" y="46955"/>
                    <a:pt x="85998" y="56387"/>
                    <a:pt x="73237" y="66374"/>
                  </a:cubicBezTo>
                  <a:cubicBezTo>
                    <a:pt x="54928" y="80244"/>
                    <a:pt x="33290" y="87457"/>
                    <a:pt x="12761" y="97444"/>
                  </a:cubicBezTo>
                  <a:cubicBezTo>
                    <a:pt x="8322" y="100218"/>
                    <a:pt x="3884" y="103547"/>
                    <a:pt x="0" y="106321"/>
                  </a:cubicBezTo>
                  <a:cubicBezTo>
                    <a:pt x="2774" y="107986"/>
                    <a:pt x="5548" y="109650"/>
                    <a:pt x="8322" y="111315"/>
                  </a:cubicBezTo>
                  <a:cubicBezTo>
                    <a:pt x="8322" y="111315"/>
                    <a:pt x="8322" y="111315"/>
                    <a:pt x="8322" y="111315"/>
                  </a:cubicBezTo>
                  <a:cubicBezTo>
                    <a:pt x="26631" y="117973"/>
                    <a:pt x="44941" y="117973"/>
                    <a:pt x="62695" y="110760"/>
                  </a:cubicBezTo>
                  <a:cubicBezTo>
                    <a:pt x="62695" y="110760"/>
                    <a:pt x="62695" y="110760"/>
                    <a:pt x="62695" y="110760"/>
                  </a:cubicBezTo>
                  <a:cubicBezTo>
                    <a:pt x="62695" y="110760"/>
                    <a:pt x="63250" y="110760"/>
                    <a:pt x="63250" y="110760"/>
                  </a:cubicBezTo>
                  <a:cubicBezTo>
                    <a:pt x="63250" y="110760"/>
                    <a:pt x="63250" y="110760"/>
                    <a:pt x="63250" y="110760"/>
                  </a:cubicBezTo>
                  <a:cubicBezTo>
                    <a:pt x="81559" y="111315"/>
                    <a:pt x="99869" y="109650"/>
                    <a:pt x="118178" y="115198"/>
                  </a:cubicBezTo>
                  <a:cubicBezTo>
                    <a:pt x="127610" y="120747"/>
                    <a:pt x="139261" y="124630"/>
                    <a:pt x="144809" y="136282"/>
                  </a:cubicBezTo>
                  <a:cubicBezTo>
                    <a:pt x="133713" y="139611"/>
                    <a:pt x="124281" y="142940"/>
                    <a:pt x="113185" y="146269"/>
                  </a:cubicBezTo>
                  <a:cubicBezTo>
                    <a:pt x="124281" y="160139"/>
                    <a:pt x="136487" y="167352"/>
                    <a:pt x="150358" y="171791"/>
                  </a:cubicBezTo>
                  <a:cubicBezTo>
                    <a:pt x="154797" y="174565"/>
                    <a:pt x="158680" y="177894"/>
                    <a:pt x="163119" y="180668"/>
                  </a:cubicBezTo>
                  <a:cubicBezTo>
                    <a:pt x="163119" y="180668"/>
                    <a:pt x="163119" y="180668"/>
                    <a:pt x="163119" y="180668"/>
                  </a:cubicBezTo>
                  <a:cubicBezTo>
                    <a:pt x="186976" y="195648"/>
                    <a:pt x="205840" y="214512"/>
                    <a:pt x="209724" y="245583"/>
                  </a:cubicBezTo>
                  <a:cubicBezTo>
                    <a:pt x="183647" y="229492"/>
                    <a:pt x="163674" y="204525"/>
                    <a:pt x="125945" y="201196"/>
                  </a:cubicBezTo>
                  <a:cubicBezTo>
                    <a:pt x="151467" y="221725"/>
                    <a:pt x="172551" y="239479"/>
                    <a:pt x="184757" y="265001"/>
                  </a:cubicBezTo>
                  <a:cubicBezTo>
                    <a:pt x="186976" y="266666"/>
                    <a:pt x="189196" y="267776"/>
                    <a:pt x="191415" y="269995"/>
                  </a:cubicBezTo>
                  <a:cubicBezTo>
                    <a:pt x="218602" y="294407"/>
                    <a:pt x="231917" y="326032"/>
                    <a:pt x="241349" y="360431"/>
                  </a:cubicBezTo>
                  <a:cubicBezTo>
                    <a:pt x="245233" y="375412"/>
                    <a:pt x="254110" y="390947"/>
                    <a:pt x="272419" y="392057"/>
                  </a:cubicBezTo>
                  <a:cubicBezTo>
                    <a:pt x="290729" y="393166"/>
                    <a:pt x="296277" y="377076"/>
                    <a:pt x="300715" y="363206"/>
                  </a:cubicBezTo>
                  <a:cubicBezTo>
                    <a:pt x="302380" y="358212"/>
                    <a:pt x="302380" y="348225"/>
                    <a:pt x="307928" y="350999"/>
                  </a:cubicBezTo>
                  <a:cubicBezTo>
                    <a:pt x="340108" y="365980"/>
                    <a:pt x="332341" y="341567"/>
                    <a:pt x="334560" y="326032"/>
                  </a:cubicBezTo>
                  <a:cubicBezTo>
                    <a:pt x="335115" y="321039"/>
                    <a:pt x="333450" y="313826"/>
                    <a:pt x="340663" y="312716"/>
                  </a:cubicBezTo>
                  <a:cubicBezTo>
                    <a:pt x="346766" y="311607"/>
                    <a:pt x="350095" y="317710"/>
                    <a:pt x="353424" y="322148"/>
                  </a:cubicBezTo>
                  <a:cubicBezTo>
                    <a:pt x="356753" y="326587"/>
                    <a:pt x="358972" y="331581"/>
                    <a:pt x="361192" y="337129"/>
                  </a:cubicBezTo>
                  <a:cubicBezTo>
                    <a:pt x="363966" y="344896"/>
                    <a:pt x="364520" y="355993"/>
                    <a:pt x="376172" y="352664"/>
                  </a:cubicBezTo>
                  <a:cubicBezTo>
                    <a:pt x="386713" y="349335"/>
                    <a:pt x="391152" y="339903"/>
                    <a:pt x="390598" y="328252"/>
                  </a:cubicBezTo>
                  <a:cubicBezTo>
                    <a:pt x="388933" y="311052"/>
                    <a:pt x="378391" y="299955"/>
                    <a:pt x="365630" y="289969"/>
                  </a:cubicBezTo>
                  <a:cubicBezTo>
                    <a:pt x="320134" y="253905"/>
                    <a:pt x="268536" y="229492"/>
                    <a:pt x="208060" y="212293"/>
                  </a:cubicBezTo>
                  <a:cubicBezTo>
                    <a:pt x="251336" y="205635"/>
                    <a:pt x="283516" y="222280"/>
                    <a:pt x="317360" y="234486"/>
                  </a:cubicBezTo>
                  <a:cubicBezTo>
                    <a:pt x="326793" y="237815"/>
                    <a:pt x="340663" y="247802"/>
                    <a:pt x="343992" y="230047"/>
                  </a:cubicBezTo>
                  <a:cubicBezTo>
                    <a:pt x="348986" y="203971"/>
                    <a:pt x="361746" y="210074"/>
                    <a:pt x="377282" y="217841"/>
                  </a:cubicBezTo>
                  <a:cubicBezTo>
                    <a:pt x="387824" y="223389"/>
                    <a:pt x="397810" y="230047"/>
                    <a:pt x="408352" y="235596"/>
                  </a:cubicBezTo>
                  <a:cubicBezTo>
                    <a:pt x="418894" y="241144"/>
                    <a:pt x="430545" y="251131"/>
                    <a:pt x="438867" y="234486"/>
                  </a:cubicBezTo>
                  <a:cubicBezTo>
                    <a:pt x="444970" y="220061"/>
                    <a:pt x="433874" y="212848"/>
                    <a:pt x="422222" y="2072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5" name="Graphic 116">
              <a:extLst>
                <a:ext uri="{FF2B5EF4-FFF2-40B4-BE49-F238E27FC236}">
                  <a16:creationId xmlns:a16="http://schemas.microsoft.com/office/drawing/2014/main" id="{314CF963-BC5D-4ECC-9659-9A10073F9717}"/>
                </a:ext>
              </a:extLst>
            </p:cNvPr>
            <p:cNvGrpSpPr/>
            <p:nvPr/>
          </p:nvGrpSpPr>
          <p:grpSpPr>
            <a:xfrm>
              <a:off x="9365726" y="2974244"/>
              <a:ext cx="266316" cy="122062"/>
              <a:chOff x="6724511" y="1771434"/>
              <a:chExt cx="266316" cy="122062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A311EDCF-325E-401F-9A4E-6207398C2AFD}"/>
                  </a:ext>
                </a:extLst>
              </p:cNvPr>
              <p:cNvSpPr/>
              <p:nvPr/>
            </p:nvSpPr>
            <p:spPr>
              <a:xfrm>
                <a:off x="6724511" y="1771434"/>
                <a:ext cx="160900" cy="44386"/>
              </a:xfrm>
              <a:custGeom>
                <a:avLst/>
                <a:gdLst>
                  <a:gd name="connsiteX0" fmla="*/ 164783 w 160899"/>
                  <a:gd name="connsiteY0" fmla="*/ 33844 h 44386"/>
                  <a:gd name="connsiteX1" fmla="*/ 145364 w 160899"/>
                  <a:gd name="connsiteY1" fmla="*/ 15535 h 44386"/>
                  <a:gd name="connsiteX2" fmla="*/ 73237 w 160899"/>
                  <a:gd name="connsiteY2" fmla="*/ 0 h 44386"/>
                  <a:gd name="connsiteX3" fmla="*/ 12761 w 160899"/>
                  <a:gd name="connsiteY3" fmla="*/ 31070 h 44386"/>
                  <a:gd name="connsiteX4" fmla="*/ 0 w 160899"/>
                  <a:gd name="connsiteY4" fmla="*/ 39947 h 44386"/>
                  <a:gd name="connsiteX5" fmla="*/ 8322 w 160899"/>
                  <a:gd name="connsiteY5" fmla="*/ 44941 h 44386"/>
                  <a:gd name="connsiteX6" fmla="*/ 62695 w 160899"/>
                  <a:gd name="connsiteY6" fmla="*/ 44386 h 44386"/>
                  <a:gd name="connsiteX7" fmla="*/ 63250 w 160899"/>
                  <a:gd name="connsiteY7" fmla="*/ 44386 h 44386"/>
                  <a:gd name="connsiteX8" fmla="*/ 63250 w 160899"/>
                  <a:gd name="connsiteY8" fmla="*/ 44386 h 44386"/>
                  <a:gd name="connsiteX9" fmla="*/ 118178 w 160899"/>
                  <a:gd name="connsiteY9" fmla="*/ 48825 h 44386"/>
                  <a:gd name="connsiteX10" fmla="*/ 144255 w 160899"/>
                  <a:gd name="connsiteY10" fmla="*/ 43276 h 44386"/>
                  <a:gd name="connsiteX11" fmla="*/ 164783 w 160899"/>
                  <a:gd name="connsiteY11" fmla="*/ 33844 h 44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899" h="44386">
                    <a:moveTo>
                      <a:pt x="164783" y="33844"/>
                    </a:moveTo>
                    <a:cubicBezTo>
                      <a:pt x="164783" y="23303"/>
                      <a:pt x="158680" y="17199"/>
                      <a:pt x="145364" y="15535"/>
                    </a:cubicBezTo>
                    <a:cubicBezTo>
                      <a:pt x="120952" y="12761"/>
                      <a:pt x="96540" y="9432"/>
                      <a:pt x="73237" y="0"/>
                    </a:cubicBezTo>
                    <a:cubicBezTo>
                      <a:pt x="54928" y="13871"/>
                      <a:pt x="33290" y="21083"/>
                      <a:pt x="12761" y="31070"/>
                    </a:cubicBezTo>
                    <a:cubicBezTo>
                      <a:pt x="8322" y="33844"/>
                      <a:pt x="3884" y="37173"/>
                      <a:pt x="0" y="39947"/>
                    </a:cubicBezTo>
                    <a:cubicBezTo>
                      <a:pt x="2774" y="41612"/>
                      <a:pt x="5548" y="43276"/>
                      <a:pt x="8322" y="44941"/>
                    </a:cubicBezTo>
                    <a:cubicBezTo>
                      <a:pt x="26631" y="47160"/>
                      <a:pt x="44941" y="48270"/>
                      <a:pt x="62695" y="44386"/>
                    </a:cubicBezTo>
                    <a:cubicBezTo>
                      <a:pt x="62695" y="44386"/>
                      <a:pt x="63250" y="44386"/>
                      <a:pt x="63250" y="44386"/>
                    </a:cubicBezTo>
                    <a:cubicBezTo>
                      <a:pt x="63250" y="44386"/>
                      <a:pt x="63250" y="44386"/>
                      <a:pt x="63250" y="44386"/>
                    </a:cubicBezTo>
                    <a:cubicBezTo>
                      <a:pt x="81559" y="44941"/>
                      <a:pt x="99869" y="43276"/>
                      <a:pt x="118178" y="48825"/>
                    </a:cubicBezTo>
                    <a:cubicBezTo>
                      <a:pt x="125391" y="40502"/>
                      <a:pt x="135378" y="45496"/>
                      <a:pt x="144255" y="43276"/>
                    </a:cubicBezTo>
                    <a:cubicBezTo>
                      <a:pt x="151467" y="41612"/>
                      <a:pt x="164783" y="49934"/>
                      <a:pt x="164783" y="33844"/>
                    </a:cubicBezTo>
                    <a:close/>
                  </a:path>
                </a:pathLst>
              </a:custGeom>
              <a:grpFill/>
              <a:ln w="5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8933B4F3-15EF-4FBA-8547-89A252975F51}"/>
                  </a:ext>
                </a:extLst>
              </p:cNvPr>
              <p:cNvSpPr/>
              <p:nvPr/>
            </p:nvSpPr>
            <p:spPr>
              <a:xfrm>
                <a:off x="6874868" y="1869707"/>
                <a:ext cx="116513" cy="22193"/>
              </a:xfrm>
              <a:custGeom>
                <a:avLst/>
                <a:gdLst>
                  <a:gd name="connsiteX0" fmla="*/ 0 w 116513"/>
                  <a:gd name="connsiteY0" fmla="*/ 6589 h 22193"/>
                  <a:gd name="connsiteX1" fmla="*/ 12761 w 116513"/>
                  <a:gd name="connsiteY1" fmla="*/ 15466 h 22193"/>
                  <a:gd name="connsiteX2" fmla="*/ 118733 w 116513"/>
                  <a:gd name="connsiteY2" fmla="*/ 23788 h 22193"/>
                  <a:gd name="connsiteX3" fmla="*/ 0 w 116513"/>
                  <a:gd name="connsiteY3" fmla="*/ 6589 h 2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513" h="22193">
                    <a:moveTo>
                      <a:pt x="0" y="6589"/>
                    </a:moveTo>
                    <a:cubicBezTo>
                      <a:pt x="4439" y="9363"/>
                      <a:pt x="8322" y="12692"/>
                      <a:pt x="12761" y="15466"/>
                    </a:cubicBezTo>
                    <a:cubicBezTo>
                      <a:pt x="48270" y="14356"/>
                      <a:pt x="83224" y="23233"/>
                      <a:pt x="118733" y="23788"/>
                    </a:cubicBezTo>
                    <a:cubicBezTo>
                      <a:pt x="80450" y="8253"/>
                      <a:pt x="42721" y="-10056"/>
                      <a:pt x="0" y="6589"/>
                    </a:cubicBezTo>
                    <a:close/>
                  </a:path>
                </a:pathLst>
              </a:custGeom>
              <a:grpFill/>
              <a:ln w="5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23F5CD2-C7EC-40B0-9F14-5EDD1B729ABF}"/>
                </a:ext>
              </a:extLst>
            </p:cNvPr>
            <p:cNvSpPr/>
            <p:nvPr/>
          </p:nvSpPr>
          <p:spPr>
            <a:xfrm>
              <a:off x="7929939" y="1996385"/>
              <a:ext cx="1753250" cy="1930794"/>
            </a:xfrm>
            <a:custGeom>
              <a:avLst/>
              <a:gdLst>
                <a:gd name="connsiteX0" fmla="*/ 1724851 w 1753250"/>
                <a:gd name="connsiteY0" fmla="*/ 495715 h 1930794"/>
                <a:gd name="connsiteX1" fmla="*/ 1420252 w 1753250"/>
                <a:gd name="connsiteY1" fmla="*/ 297087 h 1930794"/>
                <a:gd name="connsiteX2" fmla="*/ 1223289 w 1753250"/>
                <a:gd name="connsiteY2" fmla="*/ 327603 h 1930794"/>
                <a:gd name="connsiteX3" fmla="*/ 1165587 w 1753250"/>
                <a:gd name="connsiteY3" fmla="*/ 393072 h 1930794"/>
                <a:gd name="connsiteX4" fmla="*/ 1081808 w 1753250"/>
                <a:gd name="connsiteY4" fmla="*/ 283217 h 1930794"/>
                <a:gd name="connsiteX5" fmla="*/ 1029654 w 1753250"/>
                <a:gd name="connsiteY5" fmla="*/ 187232 h 1930794"/>
                <a:gd name="connsiteX6" fmla="*/ 1005797 w 1753250"/>
                <a:gd name="connsiteY6" fmla="*/ 82370 h 1930794"/>
                <a:gd name="connsiteX7" fmla="*/ 790524 w 1753250"/>
                <a:gd name="connsiteY7" fmla="*/ 45196 h 1930794"/>
                <a:gd name="connsiteX8" fmla="*/ 740035 w 1753250"/>
                <a:gd name="connsiteY8" fmla="*/ 262688 h 1930794"/>
                <a:gd name="connsiteX9" fmla="*/ 766112 w 1753250"/>
                <a:gd name="connsiteY9" fmla="*/ 374763 h 1930794"/>
                <a:gd name="connsiteX10" fmla="*/ 755570 w 1753250"/>
                <a:gd name="connsiteY10" fmla="*/ 367550 h 1930794"/>
                <a:gd name="connsiteX11" fmla="*/ 286188 w 1753250"/>
                <a:gd name="connsiteY11" fmla="*/ 301526 h 1930794"/>
                <a:gd name="connsiteX12" fmla="*/ 186319 w 1753250"/>
                <a:gd name="connsiteY12" fmla="*/ 438013 h 1930794"/>
                <a:gd name="connsiteX13" fmla="*/ 210731 w 1753250"/>
                <a:gd name="connsiteY13" fmla="*/ 575055 h 1930794"/>
                <a:gd name="connsiteX14" fmla="*/ 301168 w 1753250"/>
                <a:gd name="connsiteY14" fmla="*/ 693233 h 1930794"/>
                <a:gd name="connsiteX15" fmla="*/ 236808 w 1753250"/>
                <a:gd name="connsiteY15" fmla="*/ 676588 h 1930794"/>
                <a:gd name="connsiteX16" fmla="*/ 6001 w 1753250"/>
                <a:gd name="connsiteY16" fmla="*/ 823617 h 1930794"/>
                <a:gd name="connsiteX17" fmla="*/ 20426 w 1753250"/>
                <a:gd name="connsiteY17" fmla="*/ 1017252 h 1930794"/>
                <a:gd name="connsiteX18" fmla="*/ 182435 w 1753250"/>
                <a:gd name="connsiteY18" fmla="*/ 1176487 h 1930794"/>
                <a:gd name="connsiteX19" fmla="*/ 280084 w 1753250"/>
                <a:gd name="connsiteY19" fmla="*/ 1197570 h 1930794"/>
                <a:gd name="connsiteX20" fmla="*/ 233479 w 1753250"/>
                <a:gd name="connsiteY20" fmla="*/ 1233079 h 1930794"/>
                <a:gd name="connsiteX21" fmla="*/ 176332 w 1753250"/>
                <a:gd name="connsiteY21" fmla="*/ 1310200 h 1930794"/>
                <a:gd name="connsiteX22" fmla="*/ 241802 w 1753250"/>
                <a:gd name="connsiteY22" fmla="*/ 1510492 h 1930794"/>
                <a:gd name="connsiteX23" fmla="*/ 505899 w 1753250"/>
                <a:gd name="connsiteY23" fmla="*/ 1569858 h 1930794"/>
                <a:gd name="connsiteX24" fmla="*/ 643495 w 1753250"/>
                <a:gd name="connsiteY24" fmla="*/ 1521034 h 1930794"/>
                <a:gd name="connsiteX25" fmla="*/ 634618 w 1753250"/>
                <a:gd name="connsiteY25" fmla="*/ 1552104 h 1930794"/>
                <a:gd name="connsiteX26" fmla="*/ 768331 w 1753250"/>
                <a:gd name="connsiteY26" fmla="*/ 1881116 h 1930794"/>
                <a:gd name="connsiteX27" fmla="*/ 983604 w 1753250"/>
                <a:gd name="connsiteY27" fmla="*/ 1933824 h 1930794"/>
                <a:gd name="connsiteX28" fmla="*/ 1155045 w 1753250"/>
                <a:gd name="connsiteY28" fmla="*/ 1730203 h 1930794"/>
                <a:gd name="connsiteX29" fmla="*/ 1147832 w 1753250"/>
                <a:gd name="connsiteY29" fmla="*/ 1678604 h 1930794"/>
                <a:gd name="connsiteX30" fmla="*/ 1389736 w 1753250"/>
                <a:gd name="connsiteY30" fmla="*/ 1706346 h 1930794"/>
                <a:gd name="connsiteX31" fmla="*/ 1573384 w 1753250"/>
                <a:gd name="connsiteY31" fmla="*/ 1595380 h 1930794"/>
                <a:gd name="connsiteX32" fmla="*/ 1623873 w 1753250"/>
                <a:gd name="connsiteY32" fmla="*/ 1269143 h 1930794"/>
                <a:gd name="connsiteX33" fmla="*/ 1429129 w 1753250"/>
                <a:gd name="connsiteY33" fmla="*/ 1183699 h 1930794"/>
                <a:gd name="connsiteX34" fmla="*/ 1374756 w 1753250"/>
                <a:gd name="connsiteY34" fmla="*/ 1215879 h 1930794"/>
                <a:gd name="connsiteX35" fmla="*/ 1279326 w 1753250"/>
                <a:gd name="connsiteY35" fmla="*/ 1293000 h 1930794"/>
                <a:gd name="connsiteX36" fmla="*/ 1287648 w 1753250"/>
                <a:gd name="connsiteY36" fmla="*/ 1229750 h 1930794"/>
                <a:gd name="connsiteX37" fmla="*/ 1316500 w 1753250"/>
                <a:gd name="connsiteY37" fmla="*/ 1195906 h 1930794"/>
                <a:gd name="connsiteX38" fmla="*/ 1445219 w 1753250"/>
                <a:gd name="connsiteY38" fmla="*/ 1143197 h 1930794"/>
                <a:gd name="connsiteX39" fmla="*/ 1462418 w 1753250"/>
                <a:gd name="connsiteY39" fmla="*/ 1135430 h 1930794"/>
                <a:gd name="connsiteX40" fmla="*/ 1557849 w 1753250"/>
                <a:gd name="connsiteY40" fmla="*/ 1155403 h 1930794"/>
                <a:gd name="connsiteX41" fmla="*/ 1607783 w 1753250"/>
                <a:gd name="connsiteY41" fmla="*/ 1185364 h 1930794"/>
                <a:gd name="connsiteX42" fmla="*/ 1621099 w 1753250"/>
                <a:gd name="connsiteY42" fmla="*/ 1179261 h 1930794"/>
                <a:gd name="connsiteX43" fmla="*/ 1577823 w 1753250"/>
                <a:gd name="connsiteY43" fmla="*/ 1122669 h 1930794"/>
                <a:gd name="connsiteX44" fmla="*/ 1627757 w 1753250"/>
                <a:gd name="connsiteY44" fmla="*/ 1155403 h 1930794"/>
                <a:gd name="connsiteX45" fmla="*/ 1647176 w 1753250"/>
                <a:gd name="connsiteY45" fmla="*/ 1161506 h 1930794"/>
                <a:gd name="connsiteX46" fmla="*/ 1646066 w 1753250"/>
                <a:gd name="connsiteY46" fmla="*/ 1138759 h 1930794"/>
                <a:gd name="connsiteX47" fmla="*/ 1603344 w 1753250"/>
                <a:gd name="connsiteY47" fmla="*/ 1091044 h 1930794"/>
                <a:gd name="connsiteX48" fmla="*/ 1587254 w 1753250"/>
                <a:gd name="connsiteY48" fmla="*/ 1081057 h 1930794"/>
                <a:gd name="connsiteX49" fmla="*/ 1566171 w 1753250"/>
                <a:gd name="connsiteY49" fmla="*/ 1064967 h 1930794"/>
                <a:gd name="connsiteX50" fmla="*/ 1562287 w 1753250"/>
                <a:gd name="connsiteY50" fmla="*/ 1026684 h 1930794"/>
                <a:gd name="connsiteX51" fmla="*/ 1552301 w 1753250"/>
                <a:gd name="connsiteY51" fmla="*/ 1022245 h 1930794"/>
                <a:gd name="connsiteX52" fmla="*/ 1503476 w 1753250"/>
                <a:gd name="connsiteY52" fmla="*/ 1017806 h 1930794"/>
                <a:gd name="connsiteX53" fmla="*/ 1495708 w 1753250"/>
                <a:gd name="connsiteY53" fmla="*/ 1019471 h 1930794"/>
                <a:gd name="connsiteX54" fmla="*/ 1448548 w 1753250"/>
                <a:gd name="connsiteY54" fmla="*/ 1020581 h 1930794"/>
                <a:gd name="connsiteX55" fmla="*/ 1443555 w 1753250"/>
                <a:gd name="connsiteY55" fmla="*/ 1020026 h 1930794"/>
                <a:gd name="connsiteX56" fmla="*/ 1452432 w 1753250"/>
                <a:gd name="connsiteY56" fmla="*/ 1015587 h 1930794"/>
                <a:gd name="connsiteX57" fmla="*/ 1512908 w 1753250"/>
                <a:gd name="connsiteY57" fmla="*/ 985072 h 1930794"/>
                <a:gd name="connsiteX58" fmla="*/ 1547862 w 1753250"/>
                <a:gd name="connsiteY58" fmla="*/ 950673 h 1930794"/>
                <a:gd name="connsiteX59" fmla="*/ 1543424 w 1753250"/>
                <a:gd name="connsiteY59" fmla="*/ 944015 h 1930794"/>
                <a:gd name="connsiteX60" fmla="*/ 1435233 w 1753250"/>
                <a:gd name="connsiteY60" fmla="*/ 911280 h 1930794"/>
                <a:gd name="connsiteX61" fmla="*/ 1392511 w 1753250"/>
                <a:gd name="connsiteY61" fmla="*/ 883539 h 1930794"/>
                <a:gd name="connsiteX62" fmla="*/ 1408601 w 1753250"/>
                <a:gd name="connsiteY62" fmla="*/ 841372 h 1930794"/>
                <a:gd name="connsiteX63" fmla="*/ 1470741 w 1753250"/>
                <a:gd name="connsiteY63" fmla="*/ 795321 h 1930794"/>
                <a:gd name="connsiteX64" fmla="*/ 1673808 w 1753250"/>
                <a:gd name="connsiteY64" fmla="*/ 728187 h 1930794"/>
                <a:gd name="connsiteX65" fmla="*/ 1724851 w 1753250"/>
                <a:gd name="connsiteY65" fmla="*/ 495715 h 1930794"/>
                <a:gd name="connsiteX66" fmla="*/ 420456 w 1753250"/>
                <a:gd name="connsiteY66" fmla="*/ 757038 h 1930794"/>
                <a:gd name="connsiteX67" fmla="*/ 382173 w 1753250"/>
                <a:gd name="connsiteY67" fmla="*/ 730961 h 1930794"/>
                <a:gd name="connsiteX68" fmla="*/ 460958 w 1753250"/>
                <a:gd name="connsiteY68" fmla="*/ 747606 h 1930794"/>
                <a:gd name="connsiteX69" fmla="*/ 420456 w 1753250"/>
                <a:gd name="connsiteY69" fmla="*/ 757038 h 1930794"/>
                <a:gd name="connsiteX70" fmla="*/ 865981 w 1753250"/>
                <a:gd name="connsiteY70" fmla="*/ 719310 h 1930794"/>
                <a:gd name="connsiteX71" fmla="*/ 848781 w 1753250"/>
                <a:gd name="connsiteY71" fmla="*/ 719865 h 1930794"/>
                <a:gd name="connsiteX72" fmla="*/ 737261 w 1753250"/>
                <a:gd name="connsiteY72" fmla="*/ 667711 h 1930794"/>
                <a:gd name="connsiteX73" fmla="*/ 731713 w 1753250"/>
                <a:gd name="connsiteY73" fmla="*/ 648847 h 1930794"/>
                <a:gd name="connsiteX74" fmla="*/ 803286 w 1753250"/>
                <a:gd name="connsiteY74" fmla="*/ 510695 h 1930794"/>
                <a:gd name="connsiteX75" fmla="*/ 798847 w 1753250"/>
                <a:gd name="connsiteY75" fmla="*/ 439678 h 1930794"/>
                <a:gd name="connsiteX76" fmla="*/ 857103 w 1753250"/>
                <a:gd name="connsiteY76" fmla="*/ 513470 h 1930794"/>
                <a:gd name="connsiteX77" fmla="*/ 958637 w 1753250"/>
                <a:gd name="connsiteY77" fmla="*/ 601687 h 1930794"/>
                <a:gd name="connsiteX78" fmla="*/ 977501 w 1753250"/>
                <a:gd name="connsiteY78" fmla="*/ 612783 h 1930794"/>
                <a:gd name="connsiteX79" fmla="*/ 865981 w 1753250"/>
                <a:gd name="connsiteY79" fmla="*/ 719310 h 193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753250" h="1930794">
                  <a:moveTo>
                    <a:pt x="1724851" y="495715"/>
                  </a:moveTo>
                  <a:cubicBezTo>
                    <a:pt x="1651615" y="386969"/>
                    <a:pt x="1548972" y="320945"/>
                    <a:pt x="1420252" y="297087"/>
                  </a:cubicBezTo>
                  <a:cubicBezTo>
                    <a:pt x="1352009" y="284326"/>
                    <a:pt x="1284319" y="284881"/>
                    <a:pt x="1223289" y="327603"/>
                  </a:cubicBezTo>
                  <a:cubicBezTo>
                    <a:pt x="1199431" y="344248"/>
                    <a:pt x="1183341" y="366996"/>
                    <a:pt x="1165587" y="393072"/>
                  </a:cubicBezTo>
                  <a:cubicBezTo>
                    <a:pt x="1140619" y="352015"/>
                    <a:pt x="1114543" y="315397"/>
                    <a:pt x="1081808" y="283217"/>
                  </a:cubicBezTo>
                  <a:cubicBezTo>
                    <a:pt x="1054621" y="256585"/>
                    <a:pt x="1038532" y="224405"/>
                    <a:pt x="1029654" y="187232"/>
                  </a:cubicBezTo>
                  <a:cubicBezTo>
                    <a:pt x="1021332" y="152278"/>
                    <a:pt x="1017448" y="116769"/>
                    <a:pt x="1005797" y="82370"/>
                  </a:cubicBezTo>
                  <a:cubicBezTo>
                    <a:pt x="971952" y="-18054"/>
                    <a:pt x="843788" y="-21937"/>
                    <a:pt x="790524" y="45196"/>
                  </a:cubicBezTo>
                  <a:cubicBezTo>
                    <a:pt x="738926" y="109556"/>
                    <a:pt x="731713" y="184458"/>
                    <a:pt x="740035" y="262688"/>
                  </a:cubicBezTo>
                  <a:cubicBezTo>
                    <a:pt x="743919" y="299862"/>
                    <a:pt x="756125" y="334816"/>
                    <a:pt x="766112" y="374763"/>
                  </a:cubicBezTo>
                  <a:cubicBezTo>
                    <a:pt x="759454" y="370325"/>
                    <a:pt x="757235" y="369215"/>
                    <a:pt x="755570" y="367550"/>
                  </a:cubicBezTo>
                  <a:cubicBezTo>
                    <a:pt x="640167" y="239386"/>
                    <a:pt x="434881" y="222186"/>
                    <a:pt x="286188" y="301526"/>
                  </a:cubicBezTo>
                  <a:cubicBezTo>
                    <a:pt x="231260" y="330932"/>
                    <a:pt x="192422" y="372544"/>
                    <a:pt x="186319" y="438013"/>
                  </a:cubicBezTo>
                  <a:cubicBezTo>
                    <a:pt x="181880" y="486283"/>
                    <a:pt x="191867" y="531224"/>
                    <a:pt x="210731" y="575055"/>
                  </a:cubicBezTo>
                  <a:cubicBezTo>
                    <a:pt x="230705" y="621661"/>
                    <a:pt x="261775" y="660499"/>
                    <a:pt x="301168" y="693233"/>
                  </a:cubicBezTo>
                  <a:cubicBezTo>
                    <a:pt x="280084" y="684356"/>
                    <a:pt x="257891" y="681027"/>
                    <a:pt x="236808" y="676588"/>
                  </a:cubicBezTo>
                  <a:cubicBezTo>
                    <a:pt x="124178" y="652176"/>
                    <a:pt x="26529" y="714317"/>
                    <a:pt x="6001" y="823617"/>
                  </a:cubicBezTo>
                  <a:cubicBezTo>
                    <a:pt x="-6206" y="889087"/>
                    <a:pt x="1007" y="953447"/>
                    <a:pt x="20426" y="1017252"/>
                  </a:cubicBezTo>
                  <a:cubicBezTo>
                    <a:pt x="45393" y="1101030"/>
                    <a:pt x="100876" y="1151520"/>
                    <a:pt x="182435" y="1176487"/>
                  </a:cubicBezTo>
                  <a:cubicBezTo>
                    <a:pt x="213505" y="1185919"/>
                    <a:pt x="245685" y="1189803"/>
                    <a:pt x="280084" y="1197570"/>
                  </a:cubicBezTo>
                  <a:cubicBezTo>
                    <a:pt x="262885" y="1210886"/>
                    <a:pt x="247905" y="1221428"/>
                    <a:pt x="233479" y="1233079"/>
                  </a:cubicBezTo>
                  <a:cubicBezTo>
                    <a:pt x="208512" y="1254162"/>
                    <a:pt x="187983" y="1279130"/>
                    <a:pt x="176332" y="1310200"/>
                  </a:cubicBezTo>
                  <a:cubicBezTo>
                    <a:pt x="151920" y="1373450"/>
                    <a:pt x="180771" y="1460558"/>
                    <a:pt x="241802" y="1510492"/>
                  </a:cubicBezTo>
                  <a:cubicBezTo>
                    <a:pt x="320032" y="1573742"/>
                    <a:pt x="409914" y="1584284"/>
                    <a:pt x="505899" y="1569858"/>
                  </a:cubicBezTo>
                  <a:cubicBezTo>
                    <a:pt x="553059" y="1562646"/>
                    <a:pt x="596335" y="1542672"/>
                    <a:pt x="643495" y="1521034"/>
                  </a:cubicBezTo>
                  <a:cubicBezTo>
                    <a:pt x="639612" y="1534349"/>
                    <a:pt x="636838" y="1543227"/>
                    <a:pt x="634618" y="1552104"/>
                  </a:cubicBezTo>
                  <a:cubicBezTo>
                    <a:pt x="595226" y="1694694"/>
                    <a:pt x="643495" y="1814537"/>
                    <a:pt x="768331" y="1881116"/>
                  </a:cubicBezTo>
                  <a:cubicBezTo>
                    <a:pt x="835465" y="1916625"/>
                    <a:pt x="907593" y="1934379"/>
                    <a:pt x="983604" y="1933824"/>
                  </a:cubicBezTo>
                  <a:cubicBezTo>
                    <a:pt x="1103446" y="1933269"/>
                    <a:pt x="1175019" y="1848381"/>
                    <a:pt x="1155045" y="1730203"/>
                  </a:cubicBezTo>
                  <a:cubicBezTo>
                    <a:pt x="1152271" y="1714113"/>
                    <a:pt x="1150607" y="1698578"/>
                    <a:pt x="1147832" y="1678604"/>
                  </a:cubicBezTo>
                  <a:cubicBezTo>
                    <a:pt x="1226063" y="1731313"/>
                    <a:pt x="1306513" y="1733532"/>
                    <a:pt x="1389736" y="1706346"/>
                  </a:cubicBezTo>
                  <a:cubicBezTo>
                    <a:pt x="1459090" y="1683598"/>
                    <a:pt x="1530108" y="1661405"/>
                    <a:pt x="1573384" y="1595380"/>
                  </a:cubicBezTo>
                  <a:cubicBezTo>
                    <a:pt x="1639408" y="1494402"/>
                    <a:pt x="1654389" y="1383437"/>
                    <a:pt x="1623873" y="1269143"/>
                  </a:cubicBezTo>
                  <a:cubicBezTo>
                    <a:pt x="1600570" y="1181480"/>
                    <a:pt x="1512353" y="1146526"/>
                    <a:pt x="1429129" y="1183699"/>
                  </a:cubicBezTo>
                  <a:cubicBezTo>
                    <a:pt x="1409710" y="1192577"/>
                    <a:pt x="1391401" y="1203118"/>
                    <a:pt x="1374756" y="1215879"/>
                  </a:cubicBezTo>
                  <a:cubicBezTo>
                    <a:pt x="1344796" y="1239737"/>
                    <a:pt x="1314835" y="1264149"/>
                    <a:pt x="1279326" y="1293000"/>
                  </a:cubicBezTo>
                  <a:cubicBezTo>
                    <a:pt x="1288204" y="1268033"/>
                    <a:pt x="1289868" y="1248614"/>
                    <a:pt x="1287648" y="1229750"/>
                  </a:cubicBezTo>
                  <a:cubicBezTo>
                    <a:pt x="1284874" y="1206447"/>
                    <a:pt x="1296526" y="1199789"/>
                    <a:pt x="1316500" y="1195906"/>
                  </a:cubicBezTo>
                  <a:cubicBezTo>
                    <a:pt x="1363105" y="1187583"/>
                    <a:pt x="1408601" y="1175932"/>
                    <a:pt x="1445219" y="1143197"/>
                  </a:cubicBezTo>
                  <a:cubicBezTo>
                    <a:pt x="1449658" y="1139313"/>
                    <a:pt x="1457980" y="1134320"/>
                    <a:pt x="1462418" y="1135430"/>
                  </a:cubicBezTo>
                  <a:cubicBezTo>
                    <a:pt x="1493489" y="1144862"/>
                    <a:pt x="1528998" y="1133765"/>
                    <a:pt x="1557849" y="1155403"/>
                  </a:cubicBezTo>
                  <a:cubicBezTo>
                    <a:pt x="1573384" y="1167055"/>
                    <a:pt x="1591138" y="1175377"/>
                    <a:pt x="1607783" y="1185364"/>
                  </a:cubicBezTo>
                  <a:cubicBezTo>
                    <a:pt x="1616660" y="1190912"/>
                    <a:pt x="1621099" y="1190912"/>
                    <a:pt x="1621099" y="1179261"/>
                  </a:cubicBezTo>
                  <a:cubicBezTo>
                    <a:pt x="1620544" y="1148191"/>
                    <a:pt x="1593358" y="1138204"/>
                    <a:pt x="1577823" y="1122669"/>
                  </a:cubicBezTo>
                  <a:cubicBezTo>
                    <a:pt x="1593358" y="1130991"/>
                    <a:pt x="1610557" y="1143197"/>
                    <a:pt x="1627757" y="1155403"/>
                  </a:cubicBezTo>
                  <a:cubicBezTo>
                    <a:pt x="1633305" y="1159287"/>
                    <a:pt x="1639963" y="1167055"/>
                    <a:pt x="1647176" y="1161506"/>
                  </a:cubicBezTo>
                  <a:cubicBezTo>
                    <a:pt x="1655498" y="1154849"/>
                    <a:pt x="1648841" y="1146526"/>
                    <a:pt x="1646066" y="1138759"/>
                  </a:cubicBezTo>
                  <a:cubicBezTo>
                    <a:pt x="1638299" y="1117120"/>
                    <a:pt x="1624428" y="1100475"/>
                    <a:pt x="1603344" y="1091044"/>
                  </a:cubicBezTo>
                  <a:cubicBezTo>
                    <a:pt x="1597796" y="1088269"/>
                    <a:pt x="1592803" y="1084386"/>
                    <a:pt x="1587254" y="1081057"/>
                  </a:cubicBezTo>
                  <a:cubicBezTo>
                    <a:pt x="1580042" y="1076063"/>
                    <a:pt x="1570055" y="1074399"/>
                    <a:pt x="1566171" y="1064967"/>
                  </a:cubicBezTo>
                  <a:cubicBezTo>
                    <a:pt x="1587254" y="1046103"/>
                    <a:pt x="1586700" y="1041109"/>
                    <a:pt x="1562287" y="1026684"/>
                  </a:cubicBezTo>
                  <a:cubicBezTo>
                    <a:pt x="1558958" y="1025019"/>
                    <a:pt x="1555630" y="1023355"/>
                    <a:pt x="1552301" y="1022245"/>
                  </a:cubicBezTo>
                  <a:cubicBezTo>
                    <a:pt x="1536211" y="1016142"/>
                    <a:pt x="1520121" y="1015587"/>
                    <a:pt x="1503476" y="1017806"/>
                  </a:cubicBezTo>
                  <a:cubicBezTo>
                    <a:pt x="1500702" y="1018361"/>
                    <a:pt x="1498482" y="1018916"/>
                    <a:pt x="1495708" y="1019471"/>
                  </a:cubicBezTo>
                  <a:cubicBezTo>
                    <a:pt x="1480173" y="1023355"/>
                    <a:pt x="1464638" y="1022800"/>
                    <a:pt x="1448548" y="1020581"/>
                  </a:cubicBezTo>
                  <a:cubicBezTo>
                    <a:pt x="1446884" y="1020026"/>
                    <a:pt x="1445219" y="1020026"/>
                    <a:pt x="1443555" y="1020026"/>
                  </a:cubicBezTo>
                  <a:cubicBezTo>
                    <a:pt x="1445219" y="1016142"/>
                    <a:pt x="1449658" y="1017252"/>
                    <a:pt x="1452432" y="1015587"/>
                  </a:cubicBezTo>
                  <a:cubicBezTo>
                    <a:pt x="1474070" y="1007820"/>
                    <a:pt x="1494044" y="997833"/>
                    <a:pt x="1512908" y="985072"/>
                  </a:cubicBezTo>
                  <a:cubicBezTo>
                    <a:pt x="1525114" y="973975"/>
                    <a:pt x="1542314" y="968427"/>
                    <a:pt x="1547862" y="950673"/>
                  </a:cubicBezTo>
                  <a:cubicBezTo>
                    <a:pt x="1546198" y="948453"/>
                    <a:pt x="1544533" y="944015"/>
                    <a:pt x="1543424" y="944015"/>
                  </a:cubicBezTo>
                  <a:cubicBezTo>
                    <a:pt x="1501812" y="951782"/>
                    <a:pt x="1469077" y="930144"/>
                    <a:pt x="1435233" y="911280"/>
                  </a:cubicBezTo>
                  <a:cubicBezTo>
                    <a:pt x="1420252" y="902957"/>
                    <a:pt x="1397504" y="898519"/>
                    <a:pt x="1392511" y="883539"/>
                  </a:cubicBezTo>
                  <a:cubicBezTo>
                    <a:pt x="1389182" y="872442"/>
                    <a:pt x="1406381" y="856352"/>
                    <a:pt x="1408601" y="841372"/>
                  </a:cubicBezTo>
                  <a:cubicBezTo>
                    <a:pt x="1414149" y="804198"/>
                    <a:pt x="1438561" y="798650"/>
                    <a:pt x="1470741" y="795321"/>
                  </a:cubicBezTo>
                  <a:cubicBezTo>
                    <a:pt x="1542868" y="787554"/>
                    <a:pt x="1611667" y="767580"/>
                    <a:pt x="1673808" y="728187"/>
                  </a:cubicBezTo>
                  <a:cubicBezTo>
                    <a:pt x="1763689" y="672150"/>
                    <a:pt x="1784218" y="583378"/>
                    <a:pt x="1724851" y="495715"/>
                  </a:cubicBezTo>
                  <a:close/>
                  <a:moveTo>
                    <a:pt x="420456" y="757038"/>
                  </a:moveTo>
                  <a:cubicBezTo>
                    <a:pt x="411024" y="747606"/>
                    <a:pt x="398263" y="741503"/>
                    <a:pt x="382173" y="730961"/>
                  </a:cubicBezTo>
                  <a:cubicBezTo>
                    <a:pt x="411578" y="737065"/>
                    <a:pt x="435436" y="742058"/>
                    <a:pt x="460958" y="747606"/>
                  </a:cubicBezTo>
                  <a:cubicBezTo>
                    <a:pt x="451526" y="768135"/>
                    <a:pt x="440429" y="777012"/>
                    <a:pt x="420456" y="757038"/>
                  </a:cubicBezTo>
                  <a:close/>
                  <a:moveTo>
                    <a:pt x="865981" y="719310"/>
                  </a:moveTo>
                  <a:cubicBezTo>
                    <a:pt x="859878" y="729297"/>
                    <a:pt x="854884" y="724858"/>
                    <a:pt x="848781" y="719865"/>
                  </a:cubicBezTo>
                  <a:cubicBezTo>
                    <a:pt x="816047" y="693233"/>
                    <a:pt x="778318" y="676034"/>
                    <a:pt x="737261" y="667711"/>
                  </a:cubicBezTo>
                  <a:cubicBezTo>
                    <a:pt x="722281" y="664937"/>
                    <a:pt x="721171" y="659944"/>
                    <a:pt x="731713" y="648847"/>
                  </a:cubicBezTo>
                  <a:cubicBezTo>
                    <a:pt x="767777" y="609455"/>
                    <a:pt x="794408" y="565068"/>
                    <a:pt x="803286" y="510695"/>
                  </a:cubicBezTo>
                  <a:cubicBezTo>
                    <a:pt x="807169" y="488502"/>
                    <a:pt x="802731" y="466864"/>
                    <a:pt x="798847" y="439678"/>
                  </a:cubicBezTo>
                  <a:cubicBezTo>
                    <a:pt x="820485" y="466864"/>
                    <a:pt x="838794" y="490167"/>
                    <a:pt x="857103" y="513470"/>
                  </a:cubicBezTo>
                  <a:cubicBezTo>
                    <a:pt x="883180" y="552307"/>
                    <a:pt x="920908" y="576720"/>
                    <a:pt x="958637" y="601687"/>
                  </a:cubicBezTo>
                  <a:cubicBezTo>
                    <a:pt x="964740" y="605571"/>
                    <a:pt x="970843" y="608900"/>
                    <a:pt x="977501" y="612783"/>
                  </a:cubicBezTo>
                  <a:cubicBezTo>
                    <a:pt x="934779" y="643299"/>
                    <a:pt x="893167" y="673814"/>
                    <a:pt x="865981" y="719310"/>
                  </a:cubicBezTo>
                  <a:close/>
                </a:path>
              </a:pathLst>
            </a:custGeom>
            <a:solidFill>
              <a:srgbClr val="8D0101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47DFCAF-0336-4C0F-AB69-3BE69E13AD57}"/>
                </a:ext>
              </a:extLst>
            </p:cNvPr>
            <p:cNvSpPr/>
            <p:nvPr/>
          </p:nvSpPr>
          <p:spPr>
            <a:xfrm>
              <a:off x="7940220" y="2005846"/>
              <a:ext cx="1738592" cy="1913067"/>
            </a:xfrm>
            <a:custGeom>
              <a:avLst/>
              <a:gdLst>
                <a:gd name="connsiteX0" fmla="*/ 815466 w 1738592"/>
                <a:gd name="connsiteY0" fmla="*/ 1367422 h 1913067"/>
                <a:gd name="connsiteX1" fmla="*/ 845713 w 1738592"/>
                <a:gd name="connsiteY1" fmla="*/ 1370092 h 1913067"/>
                <a:gd name="connsiteX2" fmla="*/ 1060985 w 1738592"/>
                <a:gd name="connsiteY2" fmla="*/ 1527107 h 1913067"/>
                <a:gd name="connsiteX3" fmla="*/ 1063204 w 1738592"/>
                <a:gd name="connsiteY3" fmla="*/ 1542642 h 1913067"/>
                <a:gd name="connsiteX4" fmla="*/ 1092611 w 1738592"/>
                <a:gd name="connsiteY4" fmla="*/ 1625311 h 1913067"/>
                <a:gd name="connsiteX5" fmla="*/ 1136442 w 1738592"/>
                <a:gd name="connsiteY5" fmla="*/ 1780108 h 1913067"/>
                <a:gd name="connsiteX6" fmla="*/ 963891 w 1738592"/>
                <a:gd name="connsiteY6" fmla="*/ 1912711 h 1913067"/>
                <a:gd name="connsiteX7" fmla="*/ 700903 w 1738592"/>
                <a:gd name="connsiteY7" fmla="*/ 1819501 h 1913067"/>
                <a:gd name="connsiteX8" fmla="*/ 623228 w 1738592"/>
                <a:gd name="connsiteY8" fmla="*/ 1664704 h 1913067"/>
                <a:gd name="connsiteX9" fmla="*/ 642092 w 1738592"/>
                <a:gd name="connsiteY9" fmla="*/ 1521004 h 1913067"/>
                <a:gd name="connsiteX10" fmla="*/ 674826 w 1738592"/>
                <a:gd name="connsiteY10" fmla="*/ 1482166 h 1913067"/>
                <a:gd name="connsiteX11" fmla="*/ 742515 w 1738592"/>
                <a:gd name="connsiteY11" fmla="*/ 1413923 h 1913067"/>
                <a:gd name="connsiteX12" fmla="*/ 815466 w 1738592"/>
                <a:gd name="connsiteY12" fmla="*/ 1367422 h 1913067"/>
                <a:gd name="connsiteX13" fmla="*/ 1475995 w 1738592"/>
                <a:gd name="connsiteY13" fmla="*/ 1171473 h 1913067"/>
                <a:gd name="connsiteX14" fmla="*/ 1610818 w 1738592"/>
                <a:gd name="connsiteY14" fmla="*/ 1301848 h 1913067"/>
                <a:gd name="connsiteX15" fmla="*/ 1616921 w 1738592"/>
                <a:gd name="connsiteY15" fmla="*/ 1347899 h 1913067"/>
                <a:gd name="connsiteX16" fmla="*/ 1538135 w 1738592"/>
                <a:gd name="connsiteY16" fmla="*/ 1596462 h 1913067"/>
                <a:gd name="connsiteX17" fmla="*/ 1489311 w 1738592"/>
                <a:gd name="connsiteY17" fmla="*/ 1636409 h 1913067"/>
                <a:gd name="connsiteX18" fmla="*/ 1287909 w 1738592"/>
                <a:gd name="connsiteY18" fmla="*/ 1699660 h 1913067"/>
                <a:gd name="connsiteX19" fmla="*/ 1095939 w 1738592"/>
                <a:gd name="connsiteY19" fmla="*/ 1608668 h 1913067"/>
                <a:gd name="connsiteX20" fmla="*/ 1086507 w 1738592"/>
                <a:gd name="connsiteY20" fmla="*/ 1501032 h 1913067"/>
                <a:gd name="connsiteX21" fmla="*/ 1133668 w 1738592"/>
                <a:gd name="connsiteY21" fmla="*/ 1433343 h 1913067"/>
                <a:gd name="connsiteX22" fmla="*/ 1400539 w 1738592"/>
                <a:gd name="connsiteY22" fmla="*/ 1198096 h 1913067"/>
                <a:gd name="connsiteX23" fmla="*/ 1475995 w 1738592"/>
                <a:gd name="connsiteY23" fmla="*/ 1171473 h 1913067"/>
                <a:gd name="connsiteX24" fmla="*/ 542778 w 1738592"/>
                <a:gd name="connsiteY24" fmla="*/ 1115427 h 1913067"/>
                <a:gd name="connsiteX25" fmla="*/ 687588 w 1738592"/>
                <a:gd name="connsiteY25" fmla="*/ 1144278 h 1913067"/>
                <a:gd name="connsiteX26" fmla="*/ 746399 w 1738592"/>
                <a:gd name="connsiteY26" fmla="*/ 1391176 h 1913067"/>
                <a:gd name="connsiteX27" fmla="*/ 466212 w 1738592"/>
                <a:gd name="connsiteY27" fmla="*/ 1553186 h 1913067"/>
                <a:gd name="connsiteX28" fmla="*/ 251494 w 1738592"/>
                <a:gd name="connsiteY28" fmla="*/ 1502697 h 1913067"/>
                <a:gd name="connsiteX29" fmla="*/ 168270 w 1738592"/>
                <a:gd name="connsiteY29" fmla="*/ 1364544 h 1913067"/>
                <a:gd name="connsiteX30" fmla="*/ 235404 w 1738592"/>
                <a:gd name="connsiteY30" fmla="*/ 1229166 h 1913067"/>
                <a:gd name="connsiteX31" fmla="*/ 490069 w 1738592"/>
                <a:gd name="connsiteY31" fmla="*/ 1115982 h 1913067"/>
                <a:gd name="connsiteX32" fmla="*/ 542778 w 1738592"/>
                <a:gd name="connsiteY32" fmla="*/ 1115427 h 1913067"/>
                <a:gd name="connsiteX33" fmla="*/ 912153 w 1738592"/>
                <a:gd name="connsiteY33" fmla="*/ 961878 h 1913067"/>
                <a:gd name="connsiteX34" fmla="*/ 924497 w 1738592"/>
                <a:gd name="connsiteY34" fmla="*/ 967288 h 1913067"/>
                <a:gd name="connsiteX35" fmla="*/ 929491 w 1738592"/>
                <a:gd name="connsiteY35" fmla="*/ 970062 h 1913067"/>
                <a:gd name="connsiteX36" fmla="*/ 947245 w 1738592"/>
                <a:gd name="connsiteY36" fmla="*/ 1028874 h 1913067"/>
                <a:gd name="connsiteX37" fmla="*/ 927271 w 1738592"/>
                <a:gd name="connsiteY37" fmla="*/ 1074369 h 1913067"/>
                <a:gd name="connsiteX38" fmla="*/ 880111 w 1738592"/>
                <a:gd name="connsiteY38" fmla="*/ 1119310 h 1913067"/>
                <a:gd name="connsiteX39" fmla="*/ 876782 w 1738592"/>
                <a:gd name="connsiteY39" fmla="*/ 1149826 h 1913067"/>
                <a:gd name="connsiteX40" fmla="*/ 906188 w 1738592"/>
                <a:gd name="connsiteY40" fmla="*/ 1145387 h 1913067"/>
                <a:gd name="connsiteX41" fmla="*/ 921168 w 1738592"/>
                <a:gd name="connsiteY41" fmla="*/ 1142058 h 1913067"/>
                <a:gd name="connsiteX42" fmla="*/ 1110920 w 1738592"/>
                <a:gd name="connsiteY42" fmla="*/ 1269668 h 1913067"/>
                <a:gd name="connsiteX43" fmla="*/ 1200802 w 1738592"/>
                <a:gd name="connsiteY43" fmla="*/ 1227501 h 1913067"/>
                <a:gd name="connsiteX44" fmla="*/ 1264052 w 1738592"/>
                <a:gd name="connsiteY44" fmla="*/ 1200315 h 1913067"/>
                <a:gd name="connsiteX45" fmla="*/ 1204685 w 1738592"/>
                <a:gd name="connsiteY45" fmla="*/ 1347899 h 1913067"/>
                <a:gd name="connsiteX46" fmla="*/ 1085953 w 1738592"/>
                <a:gd name="connsiteY46" fmla="*/ 1474400 h 1913067"/>
                <a:gd name="connsiteX47" fmla="*/ 1034909 w 1738592"/>
                <a:gd name="connsiteY47" fmla="*/ 1477174 h 1913067"/>
                <a:gd name="connsiteX48" fmla="*/ 849596 w 1738592"/>
                <a:gd name="connsiteY48" fmla="*/ 1360106 h 1913067"/>
                <a:gd name="connsiteX49" fmla="*/ 773585 w 1738592"/>
                <a:gd name="connsiteY49" fmla="*/ 1363435 h 1913067"/>
                <a:gd name="connsiteX50" fmla="*/ 783572 w 1738592"/>
                <a:gd name="connsiteY50" fmla="*/ 1269668 h 1913067"/>
                <a:gd name="connsiteX51" fmla="*/ 729199 w 1738592"/>
                <a:gd name="connsiteY51" fmla="*/ 1158703 h 1913067"/>
                <a:gd name="connsiteX52" fmla="*/ 716993 w 1738592"/>
                <a:gd name="connsiteY52" fmla="*/ 1136510 h 1913067"/>
                <a:gd name="connsiteX53" fmla="*/ 735856 w 1738592"/>
                <a:gd name="connsiteY53" fmla="*/ 1123749 h 1913067"/>
                <a:gd name="connsiteX54" fmla="*/ 903969 w 1738592"/>
                <a:gd name="connsiteY54" fmla="*/ 973946 h 1913067"/>
                <a:gd name="connsiteX55" fmla="*/ 912153 w 1738592"/>
                <a:gd name="connsiteY55" fmla="*/ 961878 h 1913067"/>
                <a:gd name="connsiteX56" fmla="*/ 1254116 w 1738592"/>
                <a:gd name="connsiteY56" fmla="*/ 857085 h 1913067"/>
                <a:gd name="connsiteX57" fmla="*/ 1427170 w 1738592"/>
                <a:gd name="connsiteY57" fmla="*/ 915134 h 1913067"/>
                <a:gd name="connsiteX58" fmla="*/ 1507620 w 1738592"/>
                <a:gd name="connsiteY58" fmla="*/ 949534 h 1913067"/>
                <a:gd name="connsiteX59" fmla="*/ 1404977 w 1738592"/>
                <a:gd name="connsiteY59" fmla="*/ 1015558 h 1913067"/>
                <a:gd name="connsiteX60" fmla="*/ 1545903 w 1738592"/>
                <a:gd name="connsiteY60" fmla="*/ 1030538 h 1913067"/>
                <a:gd name="connsiteX61" fmla="*/ 1543129 w 1738592"/>
                <a:gd name="connsiteY61" fmla="*/ 1071041 h 1913067"/>
                <a:gd name="connsiteX62" fmla="*/ 1601940 w 1738592"/>
                <a:gd name="connsiteY62" fmla="*/ 1110988 h 1913067"/>
                <a:gd name="connsiteX63" fmla="*/ 1544793 w 1738592"/>
                <a:gd name="connsiteY63" fmla="*/ 1097672 h 1913067"/>
                <a:gd name="connsiteX64" fmla="*/ 1535361 w 1738592"/>
                <a:gd name="connsiteY64" fmla="*/ 1105440 h 1913067"/>
                <a:gd name="connsiteX65" fmla="*/ 1542019 w 1738592"/>
                <a:gd name="connsiteY65" fmla="*/ 1113207 h 1913067"/>
                <a:gd name="connsiteX66" fmla="*/ 1593618 w 1738592"/>
                <a:gd name="connsiteY66" fmla="*/ 1159813 h 1913067"/>
                <a:gd name="connsiteX67" fmla="*/ 1558109 w 1738592"/>
                <a:gd name="connsiteY67" fmla="*/ 1140394 h 1913067"/>
                <a:gd name="connsiteX68" fmla="*/ 1449918 w 1738592"/>
                <a:gd name="connsiteY68" fmla="*/ 1114317 h 1913067"/>
                <a:gd name="connsiteX69" fmla="*/ 1432718 w 1738592"/>
                <a:gd name="connsiteY69" fmla="*/ 1121530 h 1913067"/>
                <a:gd name="connsiteX70" fmla="*/ 1312876 w 1738592"/>
                <a:gd name="connsiteY70" fmla="*/ 1174238 h 1913067"/>
                <a:gd name="connsiteX71" fmla="*/ 1182492 w 1738592"/>
                <a:gd name="connsiteY71" fmla="*/ 1225837 h 1913067"/>
                <a:gd name="connsiteX72" fmla="*/ 1047669 w 1738592"/>
                <a:gd name="connsiteY72" fmla="*/ 1270223 h 1913067"/>
                <a:gd name="connsiteX73" fmla="*/ 932820 w 1738592"/>
                <a:gd name="connsiteY73" fmla="*/ 1164806 h 1913067"/>
                <a:gd name="connsiteX74" fmla="*/ 1190814 w 1738592"/>
                <a:gd name="connsiteY74" fmla="*/ 857432 h 1913067"/>
                <a:gd name="connsiteX75" fmla="*/ 1254116 w 1738592"/>
                <a:gd name="connsiteY75" fmla="*/ 857085 h 1913067"/>
                <a:gd name="connsiteX76" fmla="*/ 164386 w 1738592"/>
                <a:gd name="connsiteY76" fmla="*/ 675449 h 1913067"/>
                <a:gd name="connsiteX77" fmla="*/ 405737 w 1738592"/>
                <a:gd name="connsiteY77" fmla="*/ 757009 h 1913067"/>
                <a:gd name="connsiteX78" fmla="*/ 414614 w 1738592"/>
                <a:gd name="connsiteY78" fmla="*/ 787524 h 1913067"/>
                <a:gd name="connsiteX79" fmla="*/ 476199 w 1738592"/>
                <a:gd name="connsiteY79" fmla="*/ 1096008 h 1913067"/>
                <a:gd name="connsiteX80" fmla="*/ 491180 w 1738592"/>
                <a:gd name="connsiteY80" fmla="*/ 1106549 h 1913067"/>
                <a:gd name="connsiteX81" fmla="*/ 318628 w 1738592"/>
                <a:gd name="connsiteY81" fmla="*/ 1162587 h 1913067"/>
                <a:gd name="connsiteX82" fmla="*/ 222643 w 1738592"/>
                <a:gd name="connsiteY82" fmla="*/ 1168690 h 1913067"/>
                <a:gd name="connsiteX83" fmla="*/ 126103 w 1738592"/>
                <a:gd name="connsiteY83" fmla="*/ 1136510 h 1913067"/>
                <a:gd name="connsiteX84" fmla="*/ 7371 w 1738592"/>
                <a:gd name="connsiteY84" fmla="*/ 948424 h 1913067"/>
                <a:gd name="connsiteX85" fmla="*/ 29564 w 1738592"/>
                <a:gd name="connsiteY85" fmla="*/ 757564 h 1913067"/>
                <a:gd name="connsiteX86" fmla="*/ 164386 w 1738592"/>
                <a:gd name="connsiteY86" fmla="*/ 675449 h 1913067"/>
                <a:gd name="connsiteX87" fmla="*/ 702637 w 1738592"/>
                <a:gd name="connsiteY87" fmla="*/ 664978 h 1913067"/>
                <a:gd name="connsiteX88" fmla="*/ 730864 w 1738592"/>
                <a:gd name="connsiteY88" fmla="*/ 667683 h 1913067"/>
                <a:gd name="connsiteX89" fmla="*/ 900641 w 1738592"/>
                <a:gd name="connsiteY89" fmla="*/ 808608 h 1913067"/>
                <a:gd name="connsiteX90" fmla="*/ 864023 w 1738592"/>
                <a:gd name="connsiteY90" fmla="*/ 1023882 h 1913067"/>
                <a:gd name="connsiteX91" fmla="*/ 710336 w 1738592"/>
                <a:gd name="connsiteY91" fmla="*/ 1123196 h 1913067"/>
                <a:gd name="connsiteX92" fmla="*/ 649304 w 1738592"/>
                <a:gd name="connsiteY92" fmla="*/ 1118202 h 1913067"/>
                <a:gd name="connsiteX93" fmla="*/ 545551 w 1738592"/>
                <a:gd name="connsiteY93" fmla="*/ 1103222 h 1913067"/>
                <a:gd name="connsiteX94" fmla="*/ 402406 w 1738592"/>
                <a:gd name="connsiteY94" fmla="*/ 992812 h 1913067"/>
                <a:gd name="connsiteX95" fmla="*/ 459553 w 1738592"/>
                <a:gd name="connsiteY95" fmla="*/ 745913 h 1913067"/>
                <a:gd name="connsiteX96" fmla="*/ 487295 w 1738592"/>
                <a:gd name="connsiteY96" fmla="*/ 736481 h 1913067"/>
                <a:gd name="connsiteX97" fmla="*/ 676492 w 1738592"/>
                <a:gd name="connsiteY97" fmla="*/ 676005 h 1913067"/>
                <a:gd name="connsiteX98" fmla="*/ 702637 w 1738592"/>
                <a:gd name="connsiteY98" fmla="*/ 664978 h 1913067"/>
                <a:gd name="connsiteX99" fmla="*/ 1144555 w 1738592"/>
                <a:gd name="connsiteY99" fmla="*/ 556162 h 1913067"/>
                <a:gd name="connsiteX100" fmla="*/ 1150312 w 1738592"/>
                <a:gd name="connsiteY100" fmla="*/ 566704 h 1913067"/>
                <a:gd name="connsiteX101" fmla="*/ 1177498 w 1738592"/>
                <a:gd name="connsiteY101" fmla="*/ 647708 h 1913067"/>
                <a:gd name="connsiteX102" fmla="*/ 1061540 w 1738592"/>
                <a:gd name="connsiteY102" fmla="*/ 715952 h 1913067"/>
                <a:gd name="connsiteX103" fmla="*/ 1014934 w 1738592"/>
                <a:gd name="connsiteY103" fmla="*/ 717617 h 1913067"/>
                <a:gd name="connsiteX104" fmla="*/ 1038237 w 1738592"/>
                <a:gd name="connsiteY104" fmla="*/ 733706 h 1913067"/>
                <a:gd name="connsiteX105" fmla="*/ 1190814 w 1738592"/>
                <a:gd name="connsiteY105" fmla="*/ 705410 h 1913067"/>
                <a:gd name="connsiteX106" fmla="*/ 1210233 w 1738592"/>
                <a:gd name="connsiteY106" fmla="*/ 698198 h 1913067"/>
                <a:gd name="connsiteX107" fmla="*/ 1358926 w 1738592"/>
                <a:gd name="connsiteY107" fmla="*/ 783641 h 1913067"/>
                <a:gd name="connsiteX108" fmla="*/ 1366694 w 1738592"/>
                <a:gd name="connsiteY108" fmla="*/ 785860 h 1913067"/>
                <a:gd name="connsiteX109" fmla="*/ 1399983 w 1738592"/>
                <a:gd name="connsiteY109" fmla="*/ 791408 h 1913067"/>
                <a:gd name="connsiteX110" fmla="*/ 1388332 w 1738592"/>
                <a:gd name="connsiteY110" fmla="*/ 829692 h 1913067"/>
                <a:gd name="connsiteX111" fmla="*/ 1382783 w 1738592"/>
                <a:gd name="connsiteY111" fmla="*/ 842453 h 1913067"/>
                <a:gd name="connsiteX112" fmla="*/ 1337843 w 1738592"/>
                <a:gd name="connsiteY112" fmla="*/ 862982 h 1913067"/>
                <a:gd name="connsiteX113" fmla="*/ 1057101 w 1738592"/>
                <a:gd name="connsiteY113" fmla="*/ 896826 h 1913067"/>
                <a:gd name="connsiteX114" fmla="*/ 984419 w 1738592"/>
                <a:gd name="connsiteY114" fmla="*/ 968399 h 1913067"/>
                <a:gd name="connsiteX115" fmla="*/ 954458 w 1738592"/>
                <a:gd name="connsiteY115" fmla="*/ 974502 h 1913067"/>
                <a:gd name="connsiteX116" fmla="*/ 920059 w 1738592"/>
                <a:gd name="connsiteY116" fmla="*/ 912361 h 1913067"/>
                <a:gd name="connsiteX117" fmla="*/ 871789 w 1738592"/>
                <a:gd name="connsiteY117" fmla="*/ 742584 h 1913067"/>
                <a:gd name="connsiteX118" fmla="*/ 871789 w 1738592"/>
                <a:gd name="connsiteY118" fmla="*/ 702081 h 1913067"/>
                <a:gd name="connsiteX119" fmla="*/ 976651 w 1738592"/>
                <a:gd name="connsiteY119" fmla="*/ 608871 h 1913067"/>
                <a:gd name="connsiteX120" fmla="*/ 1001618 w 1738592"/>
                <a:gd name="connsiteY120" fmla="*/ 606096 h 1913067"/>
                <a:gd name="connsiteX121" fmla="*/ 1037682 w 1738592"/>
                <a:gd name="connsiteY121" fmla="*/ 593890 h 1913067"/>
                <a:gd name="connsiteX122" fmla="*/ 1134222 w 1738592"/>
                <a:gd name="connsiteY122" fmla="*/ 560601 h 1913067"/>
                <a:gd name="connsiteX123" fmla="*/ 1144555 w 1738592"/>
                <a:gd name="connsiteY123" fmla="*/ 556162 h 1913067"/>
                <a:gd name="connsiteX124" fmla="*/ 1344502 w 1738592"/>
                <a:gd name="connsiteY124" fmla="*/ 291510 h 1913067"/>
                <a:gd name="connsiteX125" fmla="*/ 1713462 w 1738592"/>
                <a:gd name="connsiteY125" fmla="*/ 504563 h 1913067"/>
                <a:gd name="connsiteX126" fmla="*/ 1670185 w 1738592"/>
                <a:gd name="connsiteY126" fmla="*/ 702082 h 1913067"/>
                <a:gd name="connsiteX127" fmla="*/ 1453248 w 1738592"/>
                <a:gd name="connsiteY127" fmla="*/ 776429 h 1913067"/>
                <a:gd name="connsiteX128" fmla="*/ 1225214 w 1738592"/>
                <a:gd name="connsiteY128" fmla="*/ 697089 h 1913067"/>
                <a:gd name="connsiteX129" fmla="*/ 1155305 w 1738592"/>
                <a:gd name="connsiteY129" fmla="*/ 537298 h 1913067"/>
                <a:gd name="connsiteX130" fmla="*/ 1161409 w 1738592"/>
                <a:gd name="connsiteY130" fmla="*/ 403585 h 1913067"/>
                <a:gd name="connsiteX131" fmla="*/ 1344502 w 1738592"/>
                <a:gd name="connsiteY131" fmla="*/ 291510 h 1913067"/>
                <a:gd name="connsiteX132" fmla="*/ 489515 w 1738592"/>
                <a:gd name="connsiteY132" fmla="*/ 253436 h 1913067"/>
                <a:gd name="connsiteX133" fmla="*/ 688143 w 1738592"/>
                <a:gd name="connsiteY133" fmla="*/ 320916 h 1913067"/>
                <a:gd name="connsiteX134" fmla="*/ 780244 w 1738592"/>
                <a:gd name="connsiteY134" fmla="*/ 456294 h 1913067"/>
                <a:gd name="connsiteX135" fmla="*/ 750283 w 1738592"/>
                <a:gd name="connsiteY135" fmla="*/ 582239 h 1913067"/>
                <a:gd name="connsiteX136" fmla="*/ 477308 w 1738592"/>
                <a:gd name="connsiteY136" fmla="*/ 725384 h 1913067"/>
                <a:gd name="connsiteX137" fmla="*/ 193792 w 1738592"/>
                <a:gd name="connsiteY137" fmla="*/ 510112 h 1913067"/>
                <a:gd name="connsiteX138" fmla="*/ 284229 w 1738592"/>
                <a:gd name="connsiteY138" fmla="*/ 300388 h 1913067"/>
                <a:gd name="connsiteX139" fmla="*/ 489515 w 1738592"/>
                <a:gd name="connsiteY139" fmla="*/ 253436 h 1913067"/>
                <a:gd name="connsiteX140" fmla="*/ 880294 w 1738592"/>
                <a:gd name="connsiteY140" fmla="*/ 35 h 1913067"/>
                <a:gd name="connsiteX141" fmla="*/ 926163 w 1738592"/>
                <a:gd name="connsiteY141" fmla="*/ 9658 h 1913067"/>
                <a:gd name="connsiteX142" fmla="*/ 999400 w 1738592"/>
                <a:gd name="connsiteY142" fmla="*/ 121733 h 1913067"/>
                <a:gd name="connsiteX143" fmla="*/ 1090392 w 1738592"/>
                <a:gd name="connsiteY143" fmla="*/ 308155 h 1913067"/>
                <a:gd name="connsiteX144" fmla="*/ 1127565 w 1738592"/>
                <a:gd name="connsiteY144" fmla="*/ 355870 h 1913067"/>
                <a:gd name="connsiteX145" fmla="*/ 1144210 w 1738592"/>
                <a:gd name="connsiteY145" fmla="*/ 435765 h 1913067"/>
                <a:gd name="connsiteX146" fmla="*/ 1143100 w 1738592"/>
                <a:gd name="connsiteY146" fmla="*/ 517879 h 1913067"/>
                <a:gd name="connsiteX147" fmla="*/ 1116468 w 1738592"/>
                <a:gd name="connsiteY147" fmla="*/ 564484 h 1913067"/>
                <a:gd name="connsiteX148" fmla="*/ 1022703 w 1738592"/>
                <a:gd name="connsiteY148" fmla="*/ 586677 h 1913067"/>
                <a:gd name="connsiteX149" fmla="*/ 982201 w 1738592"/>
                <a:gd name="connsiteY149" fmla="*/ 557827 h 1913067"/>
                <a:gd name="connsiteX150" fmla="*/ 898421 w 1738592"/>
                <a:gd name="connsiteY150" fmla="*/ 358089 h 1913067"/>
                <a:gd name="connsiteX151" fmla="*/ 902860 w 1738592"/>
                <a:gd name="connsiteY151" fmla="*/ 237692 h 1913067"/>
                <a:gd name="connsiteX152" fmla="*/ 921724 w 1738592"/>
                <a:gd name="connsiteY152" fmla="*/ 208286 h 1913067"/>
                <a:gd name="connsiteX153" fmla="*/ 930601 w 1738592"/>
                <a:gd name="connsiteY153" fmla="*/ 177771 h 1913067"/>
                <a:gd name="connsiteX154" fmla="*/ 871789 w 1738592"/>
                <a:gd name="connsiteY154" fmla="*/ 118404 h 1913067"/>
                <a:gd name="connsiteX155" fmla="*/ 806320 w 1738592"/>
                <a:gd name="connsiteY155" fmla="*/ 139488 h 1913067"/>
                <a:gd name="connsiteX156" fmla="*/ 780798 w 1738592"/>
                <a:gd name="connsiteY156" fmla="*/ 235473 h 1913067"/>
                <a:gd name="connsiteX157" fmla="*/ 780243 w 1738592"/>
                <a:gd name="connsiteY157" fmla="*/ 243795 h 1913067"/>
                <a:gd name="connsiteX158" fmla="*/ 814088 w 1738592"/>
                <a:gd name="connsiteY158" fmla="*/ 317587 h 1913067"/>
                <a:gd name="connsiteX159" fmla="*/ 872899 w 1738592"/>
                <a:gd name="connsiteY159" fmla="*/ 472938 h 1913067"/>
                <a:gd name="connsiteX160" fmla="*/ 854590 w 1738592"/>
                <a:gd name="connsiteY160" fmla="*/ 492912 h 1913067"/>
                <a:gd name="connsiteX161" fmla="*/ 745844 w 1738592"/>
                <a:gd name="connsiteY161" fmla="*/ 277639 h 1913067"/>
                <a:gd name="connsiteX162" fmla="*/ 771921 w 1738592"/>
                <a:gd name="connsiteY162" fmla="*/ 67915 h 1913067"/>
                <a:gd name="connsiteX163" fmla="*/ 880294 w 1738592"/>
                <a:gd name="connsiteY163" fmla="*/ 35 h 191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738592" h="1913067">
                  <a:moveTo>
                    <a:pt x="815466" y="1367422"/>
                  </a:moveTo>
                  <a:cubicBezTo>
                    <a:pt x="825184" y="1367144"/>
                    <a:pt x="835310" y="1368150"/>
                    <a:pt x="845713" y="1370092"/>
                  </a:cubicBezTo>
                  <a:cubicBezTo>
                    <a:pt x="942252" y="1387291"/>
                    <a:pt x="1007167" y="1450541"/>
                    <a:pt x="1060985" y="1527107"/>
                  </a:cubicBezTo>
                  <a:cubicBezTo>
                    <a:pt x="1064315" y="1532101"/>
                    <a:pt x="1063759" y="1537094"/>
                    <a:pt x="1063204" y="1542642"/>
                  </a:cubicBezTo>
                  <a:cubicBezTo>
                    <a:pt x="1059321" y="1574822"/>
                    <a:pt x="1069307" y="1603673"/>
                    <a:pt x="1092611" y="1625311"/>
                  </a:cubicBezTo>
                  <a:cubicBezTo>
                    <a:pt x="1139216" y="1668588"/>
                    <a:pt x="1143100" y="1724625"/>
                    <a:pt x="1136442" y="1780108"/>
                  </a:cubicBezTo>
                  <a:cubicBezTo>
                    <a:pt x="1125900" y="1869990"/>
                    <a:pt x="1061540" y="1917705"/>
                    <a:pt x="963891" y="1912711"/>
                  </a:cubicBezTo>
                  <a:cubicBezTo>
                    <a:pt x="866241" y="1909382"/>
                    <a:pt x="776914" y="1882196"/>
                    <a:pt x="700903" y="1819501"/>
                  </a:cubicBezTo>
                  <a:cubicBezTo>
                    <a:pt x="653188" y="1780108"/>
                    <a:pt x="630995" y="1724625"/>
                    <a:pt x="623228" y="1664704"/>
                  </a:cubicBezTo>
                  <a:cubicBezTo>
                    <a:pt x="617125" y="1615879"/>
                    <a:pt x="625447" y="1568164"/>
                    <a:pt x="642092" y="1521004"/>
                  </a:cubicBezTo>
                  <a:cubicBezTo>
                    <a:pt x="648750" y="1502695"/>
                    <a:pt x="660956" y="1492153"/>
                    <a:pt x="674826" y="1482166"/>
                  </a:cubicBezTo>
                  <a:cubicBezTo>
                    <a:pt x="700903" y="1462747"/>
                    <a:pt x="727535" y="1441664"/>
                    <a:pt x="742515" y="1413923"/>
                  </a:cubicBezTo>
                  <a:cubicBezTo>
                    <a:pt x="760825" y="1380634"/>
                    <a:pt x="786312" y="1368254"/>
                    <a:pt x="815466" y="1367422"/>
                  </a:cubicBezTo>
                  <a:close/>
                  <a:moveTo>
                    <a:pt x="1475995" y="1171473"/>
                  </a:moveTo>
                  <a:cubicBezTo>
                    <a:pt x="1547775" y="1167337"/>
                    <a:pt x="1604576" y="1225698"/>
                    <a:pt x="1610818" y="1301848"/>
                  </a:cubicBezTo>
                  <a:cubicBezTo>
                    <a:pt x="1612482" y="1320158"/>
                    <a:pt x="1619140" y="1337912"/>
                    <a:pt x="1616921" y="1347899"/>
                  </a:cubicBezTo>
                  <a:cubicBezTo>
                    <a:pt x="1611927" y="1443885"/>
                    <a:pt x="1595837" y="1527109"/>
                    <a:pt x="1538135" y="1596462"/>
                  </a:cubicBezTo>
                  <a:cubicBezTo>
                    <a:pt x="1524264" y="1613107"/>
                    <a:pt x="1508175" y="1626422"/>
                    <a:pt x="1489311" y="1636409"/>
                  </a:cubicBezTo>
                  <a:cubicBezTo>
                    <a:pt x="1426061" y="1669699"/>
                    <a:pt x="1359481" y="1696331"/>
                    <a:pt x="1287909" y="1699660"/>
                  </a:cubicBezTo>
                  <a:cubicBezTo>
                    <a:pt x="1209678" y="1703543"/>
                    <a:pt x="1144209" y="1670809"/>
                    <a:pt x="1095939" y="1608668"/>
                  </a:cubicBezTo>
                  <a:cubicBezTo>
                    <a:pt x="1070417" y="1576488"/>
                    <a:pt x="1070972" y="1538760"/>
                    <a:pt x="1086507" y="1501032"/>
                  </a:cubicBezTo>
                  <a:cubicBezTo>
                    <a:pt x="1097048" y="1474955"/>
                    <a:pt x="1114249" y="1452207"/>
                    <a:pt x="1133668" y="1433343"/>
                  </a:cubicBezTo>
                  <a:cubicBezTo>
                    <a:pt x="1218555" y="1350673"/>
                    <a:pt x="1300670" y="1263565"/>
                    <a:pt x="1400539" y="1198096"/>
                  </a:cubicBezTo>
                  <a:cubicBezTo>
                    <a:pt x="1426477" y="1181174"/>
                    <a:pt x="1452068" y="1172851"/>
                    <a:pt x="1475995" y="1171473"/>
                  </a:cubicBezTo>
                  <a:close/>
                  <a:moveTo>
                    <a:pt x="542778" y="1115427"/>
                  </a:moveTo>
                  <a:cubicBezTo>
                    <a:pt x="593822" y="1110988"/>
                    <a:pt x="642092" y="1122640"/>
                    <a:pt x="687588" y="1144278"/>
                  </a:cubicBezTo>
                  <a:cubicBezTo>
                    <a:pt x="787456" y="1191993"/>
                    <a:pt x="796888" y="1314055"/>
                    <a:pt x="746399" y="1391176"/>
                  </a:cubicBezTo>
                  <a:cubicBezTo>
                    <a:pt x="680375" y="1491045"/>
                    <a:pt x="582171" y="1537650"/>
                    <a:pt x="466212" y="1553186"/>
                  </a:cubicBezTo>
                  <a:cubicBezTo>
                    <a:pt x="387982" y="1563173"/>
                    <a:pt x="315854" y="1548192"/>
                    <a:pt x="251494" y="1502697"/>
                  </a:cubicBezTo>
                  <a:cubicBezTo>
                    <a:pt x="204334" y="1469407"/>
                    <a:pt x="176038" y="1421692"/>
                    <a:pt x="168270" y="1364544"/>
                  </a:cubicBezTo>
                  <a:cubicBezTo>
                    <a:pt x="160503" y="1305732"/>
                    <a:pt x="193237" y="1262456"/>
                    <a:pt x="235404" y="1229166"/>
                  </a:cubicBezTo>
                  <a:cubicBezTo>
                    <a:pt x="310306" y="1169800"/>
                    <a:pt x="394639" y="1129852"/>
                    <a:pt x="490069" y="1115982"/>
                  </a:cubicBezTo>
                  <a:cubicBezTo>
                    <a:pt x="507269" y="1113208"/>
                    <a:pt x="525023" y="1115427"/>
                    <a:pt x="542778" y="1115427"/>
                  </a:cubicBezTo>
                  <a:close/>
                  <a:moveTo>
                    <a:pt x="912153" y="961878"/>
                  </a:moveTo>
                  <a:cubicBezTo>
                    <a:pt x="915204" y="960630"/>
                    <a:pt x="918949" y="962294"/>
                    <a:pt x="924497" y="967288"/>
                  </a:cubicBezTo>
                  <a:cubicBezTo>
                    <a:pt x="926162" y="968398"/>
                    <a:pt x="927826" y="968952"/>
                    <a:pt x="929491" y="970062"/>
                  </a:cubicBezTo>
                  <a:cubicBezTo>
                    <a:pt x="965555" y="991145"/>
                    <a:pt x="965555" y="991145"/>
                    <a:pt x="947245" y="1028874"/>
                  </a:cubicBezTo>
                  <a:cubicBezTo>
                    <a:pt x="940033" y="1043854"/>
                    <a:pt x="933929" y="1059389"/>
                    <a:pt x="927271" y="1074369"/>
                  </a:cubicBezTo>
                  <a:cubicBezTo>
                    <a:pt x="910627" y="1088240"/>
                    <a:pt x="889543" y="1097672"/>
                    <a:pt x="880111" y="1119310"/>
                  </a:cubicBezTo>
                  <a:cubicBezTo>
                    <a:pt x="875673" y="1129297"/>
                    <a:pt x="867905" y="1140394"/>
                    <a:pt x="876782" y="1149826"/>
                  </a:cubicBezTo>
                  <a:cubicBezTo>
                    <a:pt x="886769" y="1160922"/>
                    <a:pt x="896756" y="1150380"/>
                    <a:pt x="906188" y="1145387"/>
                  </a:cubicBezTo>
                  <a:cubicBezTo>
                    <a:pt x="910627" y="1142613"/>
                    <a:pt x="915066" y="1138729"/>
                    <a:pt x="921168" y="1142058"/>
                  </a:cubicBezTo>
                  <a:cubicBezTo>
                    <a:pt x="926717" y="1245811"/>
                    <a:pt x="1012161" y="1303513"/>
                    <a:pt x="1110920" y="1269668"/>
                  </a:cubicBezTo>
                  <a:cubicBezTo>
                    <a:pt x="1141990" y="1258571"/>
                    <a:pt x="1171951" y="1244701"/>
                    <a:pt x="1200802" y="1227501"/>
                  </a:cubicBezTo>
                  <a:cubicBezTo>
                    <a:pt x="1220776" y="1215850"/>
                    <a:pt x="1241304" y="1205308"/>
                    <a:pt x="1264052" y="1200315"/>
                  </a:cubicBezTo>
                  <a:cubicBezTo>
                    <a:pt x="1274039" y="1262455"/>
                    <a:pt x="1254620" y="1309062"/>
                    <a:pt x="1204685" y="1347899"/>
                  </a:cubicBezTo>
                  <a:cubicBezTo>
                    <a:pt x="1159190" y="1383408"/>
                    <a:pt x="1117578" y="1424465"/>
                    <a:pt x="1085953" y="1474400"/>
                  </a:cubicBezTo>
                  <a:cubicBezTo>
                    <a:pt x="1067089" y="1504360"/>
                    <a:pt x="1057102" y="1504360"/>
                    <a:pt x="1034909" y="1477174"/>
                  </a:cubicBezTo>
                  <a:cubicBezTo>
                    <a:pt x="985528" y="1418362"/>
                    <a:pt x="926717" y="1375641"/>
                    <a:pt x="849596" y="1360106"/>
                  </a:cubicBezTo>
                  <a:cubicBezTo>
                    <a:pt x="825184" y="1355667"/>
                    <a:pt x="801881" y="1358996"/>
                    <a:pt x="773585" y="1363435"/>
                  </a:cubicBezTo>
                  <a:cubicBezTo>
                    <a:pt x="784126" y="1331255"/>
                    <a:pt x="784681" y="1300183"/>
                    <a:pt x="783572" y="1269668"/>
                  </a:cubicBezTo>
                  <a:cubicBezTo>
                    <a:pt x="781907" y="1224727"/>
                    <a:pt x="762488" y="1188108"/>
                    <a:pt x="729199" y="1158703"/>
                  </a:cubicBezTo>
                  <a:cubicBezTo>
                    <a:pt x="721986" y="1152600"/>
                    <a:pt x="714773" y="1147606"/>
                    <a:pt x="716993" y="1136510"/>
                  </a:cubicBezTo>
                  <a:cubicBezTo>
                    <a:pt x="719212" y="1126523"/>
                    <a:pt x="728089" y="1126523"/>
                    <a:pt x="735856" y="1123749"/>
                  </a:cubicBezTo>
                  <a:cubicBezTo>
                    <a:pt x="811868" y="1096007"/>
                    <a:pt x="871789" y="1049957"/>
                    <a:pt x="903969" y="973946"/>
                  </a:cubicBezTo>
                  <a:cubicBezTo>
                    <a:pt x="906743" y="967288"/>
                    <a:pt x="909101" y="963127"/>
                    <a:pt x="912153" y="961878"/>
                  </a:cubicBezTo>
                  <a:close/>
                  <a:moveTo>
                    <a:pt x="1254116" y="857085"/>
                  </a:moveTo>
                  <a:cubicBezTo>
                    <a:pt x="1315858" y="861767"/>
                    <a:pt x="1373074" y="881428"/>
                    <a:pt x="1427170" y="915134"/>
                  </a:cubicBezTo>
                  <a:cubicBezTo>
                    <a:pt x="1452137" y="930115"/>
                    <a:pt x="1478214" y="939547"/>
                    <a:pt x="1507620" y="949534"/>
                  </a:cubicBezTo>
                  <a:cubicBezTo>
                    <a:pt x="1478769" y="981713"/>
                    <a:pt x="1432718" y="981713"/>
                    <a:pt x="1404977" y="1015558"/>
                  </a:cubicBezTo>
                  <a:cubicBezTo>
                    <a:pt x="1451028" y="1037196"/>
                    <a:pt x="1499853" y="1015558"/>
                    <a:pt x="1545903" y="1030538"/>
                  </a:cubicBezTo>
                  <a:cubicBezTo>
                    <a:pt x="1518716" y="1046628"/>
                    <a:pt x="1518716" y="1053841"/>
                    <a:pt x="1543129" y="1071041"/>
                  </a:cubicBezTo>
                  <a:cubicBezTo>
                    <a:pt x="1559773" y="1083247"/>
                    <a:pt x="1580857" y="1088795"/>
                    <a:pt x="1601940" y="1110988"/>
                  </a:cubicBezTo>
                  <a:cubicBezTo>
                    <a:pt x="1578638" y="1101001"/>
                    <a:pt x="1562547" y="1093788"/>
                    <a:pt x="1544793" y="1097672"/>
                  </a:cubicBezTo>
                  <a:cubicBezTo>
                    <a:pt x="1540354" y="1098782"/>
                    <a:pt x="1535361" y="1099891"/>
                    <a:pt x="1535361" y="1105440"/>
                  </a:cubicBezTo>
                  <a:cubicBezTo>
                    <a:pt x="1535361" y="1108214"/>
                    <a:pt x="1539245" y="1110988"/>
                    <a:pt x="1542019" y="1113207"/>
                  </a:cubicBezTo>
                  <a:cubicBezTo>
                    <a:pt x="1558664" y="1125413"/>
                    <a:pt x="1576973" y="1136510"/>
                    <a:pt x="1593618" y="1159813"/>
                  </a:cubicBezTo>
                  <a:cubicBezTo>
                    <a:pt x="1578083" y="1151490"/>
                    <a:pt x="1566986" y="1147606"/>
                    <a:pt x="1558109" y="1140394"/>
                  </a:cubicBezTo>
                  <a:cubicBezTo>
                    <a:pt x="1525929" y="1114872"/>
                    <a:pt x="1485982" y="1122639"/>
                    <a:pt x="1449918" y="1114317"/>
                  </a:cubicBezTo>
                  <a:cubicBezTo>
                    <a:pt x="1443260" y="1112652"/>
                    <a:pt x="1437712" y="1117091"/>
                    <a:pt x="1432718" y="1121530"/>
                  </a:cubicBezTo>
                  <a:cubicBezTo>
                    <a:pt x="1398319" y="1152045"/>
                    <a:pt x="1356707" y="1165361"/>
                    <a:pt x="1312876" y="1174238"/>
                  </a:cubicBezTo>
                  <a:cubicBezTo>
                    <a:pt x="1266270" y="1183670"/>
                    <a:pt x="1224104" y="1203089"/>
                    <a:pt x="1182492" y="1225837"/>
                  </a:cubicBezTo>
                  <a:cubicBezTo>
                    <a:pt x="1140325" y="1248585"/>
                    <a:pt x="1097604" y="1268004"/>
                    <a:pt x="1047669" y="1270223"/>
                  </a:cubicBezTo>
                  <a:cubicBezTo>
                    <a:pt x="996625" y="1272997"/>
                    <a:pt x="938923" y="1214186"/>
                    <a:pt x="932820" y="1164806"/>
                  </a:cubicBezTo>
                  <a:cubicBezTo>
                    <a:pt x="915066" y="1023880"/>
                    <a:pt x="1046559" y="869639"/>
                    <a:pt x="1190814" y="857432"/>
                  </a:cubicBezTo>
                  <a:cubicBezTo>
                    <a:pt x="1212452" y="855629"/>
                    <a:pt x="1233536" y="855525"/>
                    <a:pt x="1254116" y="857085"/>
                  </a:cubicBezTo>
                  <a:close/>
                  <a:moveTo>
                    <a:pt x="164386" y="675449"/>
                  </a:moveTo>
                  <a:cubicBezTo>
                    <a:pt x="255378" y="671566"/>
                    <a:pt x="333053" y="707629"/>
                    <a:pt x="405737" y="757009"/>
                  </a:cubicBezTo>
                  <a:cubicBezTo>
                    <a:pt x="415724" y="763667"/>
                    <a:pt x="425710" y="770325"/>
                    <a:pt x="414614" y="787524"/>
                  </a:cubicBezTo>
                  <a:cubicBezTo>
                    <a:pt x="342486" y="898489"/>
                    <a:pt x="373002" y="1016667"/>
                    <a:pt x="476199" y="1096008"/>
                  </a:cubicBezTo>
                  <a:cubicBezTo>
                    <a:pt x="479529" y="1098227"/>
                    <a:pt x="482303" y="1100446"/>
                    <a:pt x="491180" y="1106549"/>
                  </a:cubicBezTo>
                  <a:cubicBezTo>
                    <a:pt x="424046" y="1109878"/>
                    <a:pt x="369673" y="1133736"/>
                    <a:pt x="318628" y="1162587"/>
                  </a:cubicBezTo>
                  <a:cubicBezTo>
                    <a:pt x="285339" y="1181451"/>
                    <a:pt x="254268" y="1173128"/>
                    <a:pt x="222643" y="1168690"/>
                  </a:cubicBezTo>
                  <a:cubicBezTo>
                    <a:pt x="188799" y="1163696"/>
                    <a:pt x="157174" y="1151490"/>
                    <a:pt x="126103" y="1136510"/>
                  </a:cubicBezTo>
                  <a:cubicBezTo>
                    <a:pt x="47318" y="1098782"/>
                    <a:pt x="22351" y="1026099"/>
                    <a:pt x="7371" y="948424"/>
                  </a:cubicBezTo>
                  <a:cubicBezTo>
                    <a:pt x="-5390" y="882954"/>
                    <a:pt x="-3726" y="817485"/>
                    <a:pt x="29564" y="757564"/>
                  </a:cubicBezTo>
                  <a:cubicBezTo>
                    <a:pt x="58415" y="705965"/>
                    <a:pt x="103910" y="678223"/>
                    <a:pt x="164386" y="675449"/>
                  </a:cubicBezTo>
                  <a:close/>
                  <a:moveTo>
                    <a:pt x="702637" y="664978"/>
                  </a:moveTo>
                  <a:cubicBezTo>
                    <a:pt x="711584" y="663799"/>
                    <a:pt x="720877" y="664908"/>
                    <a:pt x="730864" y="667683"/>
                  </a:cubicBezTo>
                  <a:cubicBezTo>
                    <a:pt x="808540" y="689321"/>
                    <a:pt x="870126" y="730378"/>
                    <a:pt x="900641" y="808608"/>
                  </a:cubicBezTo>
                  <a:cubicBezTo>
                    <a:pt x="931711" y="887394"/>
                    <a:pt x="913402" y="959521"/>
                    <a:pt x="864023" y="1023882"/>
                  </a:cubicBezTo>
                  <a:cubicBezTo>
                    <a:pt x="825185" y="1074371"/>
                    <a:pt x="773031" y="1105996"/>
                    <a:pt x="710336" y="1123196"/>
                  </a:cubicBezTo>
                  <a:cubicBezTo>
                    <a:pt x="688143" y="1129299"/>
                    <a:pt x="669279" y="1124860"/>
                    <a:pt x="649304" y="1118202"/>
                  </a:cubicBezTo>
                  <a:cubicBezTo>
                    <a:pt x="615460" y="1106551"/>
                    <a:pt x="581060" y="1101558"/>
                    <a:pt x="545551" y="1103222"/>
                  </a:cubicBezTo>
                  <a:cubicBezTo>
                    <a:pt x="468431" y="1105441"/>
                    <a:pt x="432367" y="1050514"/>
                    <a:pt x="402406" y="992812"/>
                  </a:cubicBezTo>
                  <a:cubicBezTo>
                    <a:pt x="355246" y="901264"/>
                    <a:pt x="402406" y="800286"/>
                    <a:pt x="459553" y="745913"/>
                  </a:cubicBezTo>
                  <a:cubicBezTo>
                    <a:pt x="467876" y="738145"/>
                    <a:pt x="476753" y="736481"/>
                    <a:pt x="487295" y="736481"/>
                  </a:cubicBezTo>
                  <a:cubicBezTo>
                    <a:pt x="556648" y="735926"/>
                    <a:pt x="619898" y="716507"/>
                    <a:pt x="676492" y="676005"/>
                  </a:cubicBezTo>
                  <a:cubicBezTo>
                    <a:pt x="685092" y="669624"/>
                    <a:pt x="693691" y="666157"/>
                    <a:pt x="702637" y="664978"/>
                  </a:cubicBezTo>
                  <a:close/>
                  <a:moveTo>
                    <a:pt x="1144555" y="556162"/>
                  </a:moveTo>
                  <a:cubicBezTo>
                    <a:pt x="1146982" y="557549"/>
                    <a:pt x="1148647" y="561433"/>
                    <a:pt x="1150312" y="566704"/>
                  </a:cubicBezTo>
                  <a:cubicBezTo>
                    <a:pt x="1158634" y="593890"/>
                    <a:pt x="1168621" y="620522"/>
                    <a:pt x="1177498" y="647708"/>
                  </a:cubicBezTo>
                  <a:cubicBezTo>
                    <a:pt x="1153086" y="694869"/>
                    <a:pt x="1112583" y="713733"/>
                    <a:pt x="1061540" y="715952"/>
                  </a:cubicBezTo>
                  <a:cubicBezTo>
                    <a:pt x="1046559" y="716507"/>
                    <a:pt x="1031024" y="714842"/>
                    <a:pt x="1014934" y="717617"/>
                  </a:cubicBezTo>
                  <a:cubicBezTo>
                    <a:pt x="1020482" y="728713"/>
                    <a:pt x="1029359" y="732042"/>
                    <a:pt x="1038237" y="733706"/>
                  </a:cubicBezTo>
                  <a:cubicBezTo>
                    <a:pt x="1092610" y="745358"/>
                    <a:pt x="1145873" y="747577"/>
                    <a:pt x="1190814" y="705410"/>
                  </a:cubicBezTo>
                  <a:cubicBezTo>
                    <a:pt x="1195807" y="700417"/>
                    <a:pt x="1201910" y="695423"/>
                    <a:pt x="1210233" y="698198"/>
                  </a:cubicBezTo>
                  <a:cubicBezTo>
                    <a:pt x="1251290" y="740919"/>
                    <a:pt x="1299559" y="771989"/>
                    <a:pt x="1358926" y="783641"/>
                  </a:cubicBezTo>
                  <a:cubicBezTo>
                    <a:pt x="1361700" y="783641"/>
                    <a:pt x="1363920" y="785305"/>
                    <a:pt x="1366694" y="785860"/>
                  </a:cubicBezTo>
                  <a:cubicBezTo>
                    <a:pt x="1377790" y="788634"/>
                    <a:pt x="1395545" y="780867"/>
                    <a:pt x="1399983" y="791408"/>
                  </a:cubicBezTo>
                  <a:cubicBezTo>
                    <a:pt x="1404976" y="803060"/>
                    <a:pt x="1392770" y="816930"/>
                    <a:pt x="1388332" y="829692"/>
                  </a:cubicBezTo>
                  <a:cubicBezTo>
                    <a:pt x="1387222" y="834131"/>
                    <a:pt x="1383893" y="838015"/>
                    <a:pt x="1382783" y="842453"/>
                  </a:cubicBezTo>
                  <a:cubicBezTo>
                    <a:pt x="1375571" y="866866"/>
                    <a:pt x="1363364" y="870195"/>
                    <a:pt x="1337843" y="862982"/>
                  </a:cubicBezTo>
                  <a:cubicBezTo>
                    <a:pt x="1240193" y="834131"/>
                    <a:pt x="1144764" y="837460"/>
                    <a:pt x="1057101" y="896826"/>
                  </a:cubicBezTo>
                  <a:cubicBezTo>
                    <a:pt x="1028805" y="916245"/>
                    <a:pt x="1004947" y="941212"/>
                    <a:pt x="984419" y="968399"/>
                  </a:cubicBezTo>
                  <a:cubicBezTo>
                    <a:pt x="974432" y="981160"/>
                    <a:pt x="967219" y="981715"/>
                    <a:pt x="954458" y="974502"/>
                  </a:cubicBezTo>
                  <a:cubicBezTo>
                    <a:pt x="930600" y="960077"/>
                    <a:pt x="913956" y="948425"/>
                    <a:pt x="920059" y="912361"/>
                  </a:cubicBezTo>
                  <a:cubicBezTo>
                    <a:pt x="930600" y="850221"/>
                    <a:pt x="916175" y="790854"/>
                    <a:pt x="871789" y="742584"/>
                  </a:cubicBezTo>
                  <a:cubicBezTo>
                    <a:pt x="857918" y="728158"/>
                    <a:pt x="860138" y="715952"/>
                    <a:pt x="871789" y="702081"/>
                  </a:cubicBezTo>
                  <a:cubicBezTo>
                    <a:pt x="902304" y="665463"/>
                    <a:pt x="936703" y="634393"/>
                    <a:pt x="976651" y="608871"/>
                  </a:cubicBezTo>
                  <a:cubicBezTo>
                    <a:pt x="983864" y="600548"/>
                    <a:pt x="993296" y="604987"/>
                    <a:pt x="1001618" y="606096"/>
                  </a:cubicBezTo>
                  <a:cubicBezTo>
                    <a:pt x="1016043" y="607761"/>
                    <a:pt x="1028805" y="606651"/>
                    <a:pt x="1037682" y="593890"/>
                  </a:cubicBezTo>
                  <a:cubicBezTo>
                    <a:pt x="1073191" y="593336"/>
                    <a:pt x="1107590" y="588342"/>
                    <a:pt x="1134222" y="560601"/>
                  </a:cubicBezTo>
                  <a:cubicBezTo>
                    <a:pt x="1138937" y="555885"/>
                    <a:pt x="1142127" y="554775"/>
                    <a:pt x="1144555" y="556162"/>
                  </a:cubicBezTo>
                  <a:close/>
                  <a:moveTo>
                    <a:pt x="1344502" y="291510"/>
                  </a:moveTo>
                  <a:cubicBezTo>
                    <a:pt x="1502073" y="301497"/>
                    <a:pt x="1628018" y="369186"/>
                    <a:pt x="1713462" y="504563"/>
                  </a:cubicBezTo>
                  <a:cubicBezTo>
                    <a:pt x="1759512" y="577245"/>
                    <a:pt x="1740648" y="653257"/>
                    <a:pt x="1670185" y="702082"/>
                  </a:cubicBezTo>
                  <a:cubicBezTo>
                    <a:pt x="1604715" y="747578"/>
                    <a:pt x="1531479" y="767552"/>
                    <a:pt x="1453248" y="776429"/>
                  </a:cubicBezTo>
                  <a:cubicBezTo>
                    <a:pt x="1363920" y="786416"/>
                    <a:pt x="1287354" y="761449"/>
                    <a:pt x="1225214" y="697089"/>
                  </a:cubicBezTo>
                  <a:cubicBezTo>
                    <a:pt x="1182492" y="653257"/>
                    <a:pt x="1166402" y="595555"/>
                    <a:pt x="1155305" y="537298"/>
                  </a:cubicBezTo>
                  <a:cubicBezTo>
                    <a:pt x="1146983" y="492357"/>
                    <a:pt x="1144764" y="446861"/>
                    <a:pt x="1161409" y="403585"/>
                  </a:cubicBezTo>
                  <a:cubicBezTo>
                    <a:pt x="1187485" y="335341"/>
                    <a:pt x="1253510" y="287626"/>
                    <a:pt x="1344502" y="291510"/>
                  </a:cubicBezTo>
                  <a:close/>
                  <a:moveTo>
                    <a:pt x="489515" y="253436"/>
                  </a:moveTo>
                  <a:cubicBezTo>
                    <a:pt x="557065" y="256418"/>
                    <a:pt x="623506" y="278472"/>
                    <a:pt x="688143" y="320916"/>
                  </a:cubicBezTo>
                  <a:cubicBezTo>
                    <a:pt x="735303" y="352541"/>
                    <a:pt x="770812" y="395263"/>
                    <a:pt x="780244" y="456294"/>
                  </a:cubicBezTo>
                  <a:cubicBezTo>
                    <a:pt x="787457" y="504009"/>
                    <a:pt x="773031" y="544511"/>
                    <a:pt x="750283" y="582239"/>
                  </a:cubicBezTo>
                  <a:cubicBezTo>
                    <a:pt x="694801" y="674340"/>
                    <a:pt x="596042" y="724829"/>
                    <a:pt x="477308" y="725384"/>
                  </a:cubicBezTo>
                  <a:cubicBezTo>
                    <a:pt x="333053" y="725939"/>
                    <a:pt x="230965" y="650483"/>
                    <a:pt x="193792" y="510112"/>
                  </a:cubicBezTo>
                  <a:cubicBezTo>
                    <a:pt x="169934" y="420230"/>
                    <a:pt x="192682" y="345328"/>
                    <a:pt x="284229" y="300388"/>
                  </a:cubicBezTo>
                  <a:cubicBezTo>
                    <a:pt x="353305" y="266543"/>
                    <a:pt x="421964" y="250453"/>
                    <a:pt x="489515" y="253436"/>
                  </a:cubicBezTo>
                  <a:close/>
                  <a:moveTo>
                    <a:pt x="880294" y="35"/>
                  </a:moveTo>
                  <a:cubicBezTo>
                    <a:pt x="895092" y="399"/>
                    <a:pt x="910489" y="3555"/>
                    <a:pt x="926163" y="9658"/>
                  </a:cubicBezTo>
                  <a:cubicBezTo>
                    <a:pt x="976098" y="29077"/>
                    <a:pt x="993852" y="74573"/>
                    <a:pt x="999400" y="121733"/>
                  </a:cubicBezTo>
                  <a:cubicBezTo>
                    <a:pt x="1008277" y="195525"/>
                    <a:pt x="1036019" y="257111"/>
                    <a:pt x="1090392" y="308155"/>
                  </a:cubicBezTo>
                  <a:cubicBezTo>
                    <a:pt x="1104817" y="321471"/>
                    <a:pt x="1115359" y="339780"/>
                    <a:pt x="1127565" y="355870"/>
                  </a:cubicBezTo>
                  <a:cubicBezTo>
                    <a:pt x="1145874" y="379727"/>
                    <a:pt x="1154197" y="405249"/>
                    <a:pt x="1144210" y="435765"/>
                  </a:cubicBezTo>
                  <a:cubicBezTo>
                    <a:pt x="1135333" y="462396"/>
                    <a:pt x="1136443" y="490693"/>
                    <a:pt x="1143100" y="517879"/>
                  </a:cubicBezTo>
                  <a:cubicBezTo>
                    <a:pt x="1149203" y="542291"/>
                    <a:pt x="1132559" y="553388"/>
                    <a:pt x="1116468" y="564484"/>
                  </a:cubicBezTo>
                  <a:cubicBezTo>
                    <a:pt x="1088172" y="583903"/>
                    <a:pt x="1054883" y="582239"/>
                    <a:pt x="1022703" y="586677"/>
                  </a:cubicBezTo>
                  <a:cubicBezTo>
                    <a:pt x="1001620" y="587787"/>
                    <a:pt x="992743" y="570588"/>
                    <a:pt x="982201" y="557827"/>
                  </a:cubicBezTo>
                  <a:cubicBezTo>
                    <a:pt x="933930" y="499570"/>
                    <a:pt x="911737" y="430771"/>
                    <a:pt x="898421" y="358089"/>
                  </a:cubicBezTo>
                  <a:cubicBezTo>
                    <a:pt x="890654" y="317587"/>
                    <a:pt x="889544" y="277639"/>
                    <a:pt x="902860" y="237692"/>
                  </a:cubicBezTo>
                  <a:cubicBezTo>
                    <a:pt x="906744" y="226041"/>
                    <a:pt x="909518" y="212170"/>
                    <a:pt x="921724" y="208286"/>
                  </a:cubicBezTo>
                  <a:cubicBezTo>
                    <a:pt x="941698" y="201628"/>
                    <a:pt x="935594" y="189977"/>
                    <a:pt x="930601" y="177771"/>
                  </a:cubicBezTo>
                  <a:cubicBezTo>
                    <a:pt x="918950" y="150029"/>
                    <a:pt x="899531" y="130056"/>
                    <a:pt x="871789" y="118404"/>
                  </a:cubicBezTo>
                  <a:cubicBezTo>
                    <a:pt x="842384" y="105643"/>
                    <a:pt x="822965" y="111746"/>
                    <a:pt x="806320" y="139488"/>
                  </a:cubicBezTo>
                  <a:cubicBezTo>
                    <a:pt x="788565" y="168893"/>
                    <a:pt x="787456" y="203293"/>
                    <a:pt x="780798" y="235473"/>
                  </a:cubicBezTo>
                  <a:cubicBezTo>
                    <a:pt x="780243" y="238247"/>
                    <a:pt x="780798" y="241021"/>
                    <a:pt x="780243" y="243795"/>
                  </a:cubicBezTo>
                  <a:cubicBezTo>
                    <a:pt x="770256" y="278194"/>
                    <a:pt x="775804" y="299832"/>
                    <a:pt x="814088" y="317587"/>
                  </a:cubicBezTo>
                  <a:cubicBezTo>
                    <a:pt x="862358" y="340335"/>
                    <a:pt x="888434" y="421894"/>
                    <a:pt x="872899" y="472938"/>
                  </a:cubicBezTo>
                  <a:cubicBezTo>
                    <a:pt x="870125" y="481815"/>
                    <a:pt x="869015" y="494022"/>
                    <a:pt x="854590" y="492912"/>
                  </a:cubicBezTo>
                  <a:cubicBezTo>
                    <a:pt x="791340" y="434655"/>
                    <a:pt x="760824" y="359199"/>
                    <a:pt x="745844" y="277639"/>
                  </a:cubicBezTo>
                  <a:cubicBezTo>
                    <a:pt x="731973" y="205512"/>
                    <a:pt x="734748" y="134494"/>
                    <a:pt x="771921" y="67915"/>
                  </a:cubicBezTo>
                  <a:cubicBezTo>
                    <a:pt x="796888" y="22974"/>
                    <a:pt x="835899" y="-1057"/>
                    <a:pt x="880294" y="35"/>
                  </a:cubicBezTo>
                  <a:close/>
                </a:path>
              </a:pathLst>
            </a:custGeom>
            <a:solidFill>
              <a:srgbClr val="E11B1B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43312C9-CD74-4A49-A624-07788D9A3342}"/>
                </a:ext>
              </a:extLst>
            </p:cNvPr>
            <p:cNvSpPr/>
            <p:nvPr/>
          </p:nvSpPr>
          <p:spPr>
            <a:xfrm>
              <a:off x="8102377" y="2368285"/>
              <a:ext cx="1387076" cy="1237484"/>
            </a:xfrm>
            <a:custGeom>
              <a:avLst/>
              <a:gdLst>
                <a:gd name="connsiteX0" fmla="*/ 757001 w 1387076"/>
                <a:gd name="connsiteY0" fmla="*/ 1144901 h 1237484"/>
                <a:gd name="connsiteX1" fmla="*/ 767890 w 1387076"/>
                <a:gd name="connsiteY1" fmla="*/ 1150796 h 1237484"/>
                <a:gd name="connsiteX2" fmla="*/ 754574 w 1387076"/>
                <a:gd name="connsiteY2" fmla="*/ 1169661 h 1237484"/>
                <a:gd name="connsiteX3" fmla="*/ 722948 w 1387076"/>
                <a:gd name="connsiteY3" fmla="*/ 1217376 h 1237484"/>
                <a:gd name="connsiteX4" fmla="*/ 700755 w 1387076"/>
                <a:gd name="connsiteY4" fmla="*/ 1236794 h 1237484"/>
                <a:gd name="connsiteX5" fmla="*/ 687439 w 1387076"/>
                <a:gd name="connsiteY5" fmla="*/ 1209053 h 1237484"/>
                <a:gd name="connsiteX6" fmla="*/ 744032 w 1387076"/>
                <a:gd name="connsiteY6" fmla="*/ 1145248 h 1237484"/>
                <a:gd name="connsiteX7" fmla="*/ 757001 w 1387076"/>
                <a:gd name="connsiteY7" fmla="*/ 1144901 h 1237484"/>
                <a:gd name="connsiteX8" fmla="*/ 1223401 w 1387076"/>
                <a:gd name="connsiteY8" fmla="*/ 912221 h 1237484"/>
                <a:gd name="connsiteX9" fmla="*/ 1258910 w 1387076"/>
                <a:gd name="connsiteY9" fmla="*/ 923318 h 1237484"/>
                <a:gd name="connsiteX10" fmla="*/ 1225621 w 1387076"/>
                <a:gd name="connsiteY10" fmla="*/ 1005987 h 1237484"/>
                <a:gd name="connsiteX11" fmla="*/ 1232834 w 1387076"/>
                <a:gd name="connsiteY11" fmla="*/ 959936 h 1237484"/>
                <a:gd name="connsiteX12" fmla="*/ 1228395 w 1387076"/>
                <a:gd name="connsiteY12" fmla="*/ 958827 h 1237484"/>
                <a:gd name="connsiteX13" fmla="*/ 1189002 w 1387076"/>
                <a:gd name="connsiteY13" fmla="*/ 943847 h 1237484"/>
                <a:gd name="connsiteX14" fmla="*/ 1223401 w 1387076"/>
                <a:gd name="connsiteY14" fmla="*/ 912221 h 1237484"/>
                <a:gd name="connsiteX15" fmla="*/ 364132 w 1387076"/>
                <a:gd name="connsiteY15" fmla="*/ 890150 h 1237484"/>
                <a:gd name="connsiteX16" fmla="*/ 403923 w 1387076"/>
                <a:gd name="connsiteY16" fmla="*/ 891693 h 1237484"/>
                <a:gd name="connsiteX17" fmla="*/ 416129 w 1387076"/>
                <a:gd name="connsiteY17" fmla="*/ 918325 h 1237484"/>
                <a:gd name="connsiteX18" fmla="*/ 404478 w 1387076"/>
                <a:gd name="connsiteY18" fmla="*/ 928866 h 1237484"/>
                <a:gd name="connsiteX19" fmla="*/ 284636 w 1387076"/>
                <a:gd name="connsiteY19" fmla="*/ 953278 h 1237484"/>
                <a:gd name="connsiteX20" fmla="*/ 263552 w 1387076"/>
                <a:gd name="connsiteY20" fmla="*/ 956607 h 1237484"/>
                <a:gd name="connsiteX21" fmla="*/ 243024 w 1387076"/>
                <a:gd name="connsiteY21" fmla="*/ 944956 h 1237484"/>
                <a:gd name="connsiteX22" fmla="*/ 254120 w 1387076"/>
                <a:gd name="connsiteY22" fmla="*/ 927757 h 1237484"/>
                <a:gd name="connsiteX23" fmla="*/ 364132 w 1387076"/>
                <a:gd name="connsiteY23" fmla="*/ 890150 h 1237484"/>
                <a:gd name="connsiteX24" fmla="*/ 765116 w 1387076"/>
                <a:gd name="connsiteY24" fmla="*/ 712484 h 1237484"/>
                <a:gd name="connsiteX25" fmla="*/ 759013 w 1387076"/>
                <a:gd name="connsiteY25" fmla="*/ 780173 h 1237484"/>
                <a:gd name="connsiteX26" fmla="*/ 756239 w 1387076"/>
                <a:gd name="connsiteY26" fmla="*/ 781282 h 1237484"/>
                <a:gd name="connsiteX27" fmla="*/ 707413 w 1387076"/>
                <a:gd name="connsiteY27" fmla="*/ 794043 h 1237484"/>
                <a:gd name="connsiteX28" fmla="*/ 719065 w 1387076"/>
                <a:gd name="connsiteY28" fmla="*/ 742999 h 1237484"/>
                <a:gd name="connsiteX29" fmla="*/ 765116 w 1387076"/>
                <a:gd name="connsiteY29" fmla="*/ 712484 h 1237484"/>
                <a:gd name="connsiteX30" fmla="*/ 96619 w 1387076"/>
                <a:gd name="connsiteY30" fmla="*/ 415306 h 1237484"/>
                <a:gd name="connsiteX31" fmla="*/ 142601 w 1387076"/>
                <a:gd name="connsiteY31" fmla="*/ 422310 h 1237484"/>
                <a:gd name="connsiteX32" fmla="*/ 171452 w 1387076"/>
                <a:gd name="connsiteY32" fmla="*/ 455601 h 1237484"/>
                <a:gd name="connsiteX33" fmla="*/ 125401 w 1387076"/>
                <a:gd name="connsiteY33" fmla="*/ 430632 h 1237484"/>
                <a:gd name="connsiteX34" fmla="*/ 44396 w 1387076"/>
                <a:gd name="connsiteY34" fmla="*/ 467807 h 1237484"/>
                <a:gd name="connsiteX35" fmla="*/ 10 w 1387076"/>
                <a:gd name="connsiteY35" fmla="*/ 495548 h 1237484"/>
                <a:gd name="connsiteX36" fmla="*/ 51054 w 1387076"/>
                <a:gd name="connsiteY36" fmla="*/ 422865 h 1237484"/>
                <a:gd name="connsiteX37" fmla="*/ 96619 w 1387076"/>
                <a:gd name="connsiteY37" fmla="*/ 415306 h 1237484"/>
                <a:gd name="connsiteX38" fmla="*/ 479034 w 1387076"/>
                <a:gd name="connsiteY38" fmla="*/ 406637 h 1237484"/>
                <a:gd name="connsiteX39" fmla="*/ 489922 w 1387076"/>
                <a:gd name="connsiteY39" fmla="*/ 411769 h 1237484"/>
                <a:gd name="connsiteX40" fmla="*/ 476051 w 1387076"/>
                <a:gd name="connsiteY40" fmla="*/ 432852 h 1237484"/>
                <a:gd name="connsiteX41" fmla="*/ 414465 w 1387076"/>
                <a:gd name="connsiteY41" fmla="*/ 473355 h 1237484"/>
                <a:gd name="connsiteX42" fmla="*/ 387278 w 1387076"/>
                <a:gd name="connsiteY42" fmla="*/ 473355 h 1237484"/>
                <a:gd name="connsiteX43" fmla="*/ 388943 w 1387076"/>
                <a:gd name="connsiteY43" fmla="*/ 437846 h 1237484"/>
                <a:gd name="connsiteX44" fmla="*/ 466065 w 1387076"/>
                <a:gd name="connsiteY44" fmla="*/ 407330 h 1237484"/>
                <a:gd name="connsiteX45" fmla="*/ 479034 w 1387076"/>
                <a:gd name="connsiteY45" fmla="*/ 406637 h 1237484"/>
                <a:gd name="connsiteX46" fmla="*/ 1015897 w 1387076"/>
                <a:gd name="connsiteY46" fmla="*/ 285268 h 1237484"/>
                <a:gd name="connsiteX47" fmla="*/ 1048632 w 1387076"/>
                <a:gd name="connsiteY47" fmla="*/ 335203 h 1237484"/>
                <a:gd name="connsiteX48" fmla="*/ 877190 w 1387076"/>
                <a:gd name="connsiteY48" fmla="*/ 379589 h 1237484"/>
                <a:gd name="connsiteX49" fmla="*/ 837242 w 1387076"/>
                <a:gd name="connsiteY49" fmla="*/ 345745 h 1237484"/>
                <a:gd name="connsiteX50" fmla="*/ 917692 w 1387076"/>
                <a:gd name="connsiteY50" fmla="*/ 345190 h 1237484"/>
                <a:gd name="connsiteX51" fmla="*/ 1015897 w 1387076"/>
                <a:gd name="connsiteY51" fmla="*/ 285268 h 1237484"/>
                <a:gd name="connsiteX52" fmla="*/ 1212790 w 1387076"/>
                <a:gd name="connsiteY52" fmla="*/ 16941 h 1237484"/>
                <a:gd name="connsiteX53" fmla="*/ 1240046 w 1387076"/>
                <a:gd name="connsiteY53" fmla="*/ 17842 h 1237484"/>
                <a:gd name="connsiteX54" fmla="*/ 1266123 w 1387076"/>
                <a:gd name="connsiteY54" fmla="*/ 18397 h 1237484"/>
                <a:gd name="connsiteX55" fmla="*/ 1251142 w 1387076"/>
                <a:gd name="connsiteY55" fmla="*/ 63893 h 1237484"/>
                <a:gd name="connsiteX56" fmla="*/ 1297194 w 1387076"/>
                <a:gd name="connsiteY56" fmla="*/ 109944 h 1237484"/>
                <a:gd name="connsiteX57" fmla="*/ 1387076 w 1387076"/>
                <a:gd name="connsiteY57" fmla="*/ 141014 h 1237484"/>
                <a:gd name="connsiteX58" fmla="*/ 1242820 w 1387076"/>
                <a:gd name="connsiteY58" fmla="*/ 152111 h 1237484"/>
                <a:gd name="connsiteX59" fmla="*/ 1187893 w 1387076"/>
                <a:gd name="connsiteY59" fmla="*/ 88305 h 1237484"/>
                <a:gd name="connsiteX60" fmla="*/ 1191776 w 1387076"/>
                <a:gd name="connsiteY60" fmla="*/ 33932 h 1237484"/>
                <a:gd name="connsiteX61" fmla="*/ 1212790 w 1387076"/>
                <a:gd name="connsiteY61" fmla="*/ 16941 h 1237484"/>
                <a:gd name="connsiteX62" fmla="*/ 367868 w 1387076"/>
                <a:gd name="connsiteY62" fmla="*/ 1067 h 1237484"/>
                <a:gd name="connsiteX63" fmla="*/ 396641 w 1387076"/>
                <a:gd name="connsiteY63" fmla="*/ 1960 h 1237484"/>
                <a:gd name="connsiteX64" fmla="*/ 448309 w 1387076"/>
                <a:gd name="connsiteY64" fmla="*/ 37816 h 1237484"/>
                <a:gd name="connsiteX65" fmla="*/ 444980 w 1387076"/>
                <a:gd name="connsiteY65" fmla="*/ 136575 h 1237484"/>
                <a:gd name="connsiteX66" fmla="*/ 371188 w 1387076"/>
                <a:gd name="connsiteY66" fmla="*/ 178187 h 1237484"/>
                <a:gd name="connsiteX67" fmla="*/ 333460 w 1387076"/>
                <a:gd name="connsiteY67" fmla="*/ 159877 h 1237484"/>
                <a:gd name="connsiteX68" fmla="*/ 342337 w 1387076"/>
                <a:gd name="connsiteY68" fmla="*/ 146562 h 1237484"/>
                <a:gd name="connsiteX69" fmla="*/ 384504 w 1387076"/>
                <a:gd name="connsiteY69" fmla="*/ 45583 h 1237484"/>
                <a:gd name="connsiteX70" fmla="*/ 337898 w 1387076"/>
                <a:gd name="connsiteY70" fmla="*/ 12294 h 1237484"/>
                <a:gd name="connsiteX71" fmla="*/ 367868 w 1387076"/>
                <a:gd name="connsiteY71" fmla="*/ 1067 h 1237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87076" h="1237484">
                  <a:moveTo>
                    <a:pt x="757001" y="1144901"/>
                  </a:moveTo>
                  <a:cubicBezTo>
                    <a:pt x="761509" y="1144693"/>
                    <a:pt x="765671" y="1145526"/>
                    <a:pt x="767890" y="1150796"/>
                  </a:cubicBezTo>
                  <a:cubicBezTo>
                    <a:pt x="771219" y="1159119"/>
                    <a:pt x="760123" y="1164112"/>
                    <a:pt x="754574" y="1169661"/>
                  </a:cubicBezTo>
                  <a:cubicBezTo>
                    <a:pt x="740149" y="1182976"/>
                    <a:pt x="728497" y="1197957"/>
                    <a:pt x="722948" y="1217376"/>
                  </a:cubicBezTo>
                  <a:cubicBezTo>
                    <a:pt x="720174" y="1227363"/>
                    <a:pt x="714626" y="1240678"/>
                    <a:pt x="700755" y="1236794"/>
                  </a:cubicBezTo>
                  <a:cubicBezTo>
                    <a:pt x="689104" y="1232911"/>
                    <a:pt x="687994" y="1220705"/>
                    <a:pt x="687439" y="1209053"/>
                  </a:cubicBezTo>
                  <a:cubicBezTo>
                    <a:pt x="686330" y="1163003"/>
                    <a:pt x="701865" y="1145248"/>
                    <a:pt x="744032" y="1145248"/>
                  </a:cubicBezTo>
                  <a:cubicBezTo>
                    <a:pt x="747639" y="1146358"/>
                    <a:pt x="752493" y="1145109"/>
                    <a:pt x="757001" y="1144901"/>
                  </a:cubicBezTo>
                  <a:close/>
                  <a:moveTo>
                    <a:pt x="1223401" y="912221"/>
                  </a:moveTo>
                  <a:cubicBezTo>
                    <a:pt x="1237272" y="910557"/>
                    <a:pt x="1248924" y="914441"/>
                    <a:pt x="1258910" y="923318"/>
                  </a:cubicBezTo>
                  <a:cubicBezTo>
                    <a:pt x="1261130" y="956053"/>
                    <a:pt x="1241711" y="980465"/>
                    <a:pt x="1225621" y="1005987"/>
                  </a:cubicBezTo>
                  <a:cubicBezTo>
                    <a:pt x="1216743" y="988787"/>
                    <a:pt x="1235053" y="976026"/>
                    <a:pt x="1232834" y="959936"/>
                  </a:cubicBezTo>
                  <a:cubicBezTo>
                    <a:pt x="1231723" y="959936"/>
                    <a:pt x="1229505" y="958272"/>
                    <a:pt x="1228395" y="958827"/>
                  </a:cubicBezTo>
                  <a:cubicBezTo>
                    <a:pt x="1210640" y="964930"/>
                    <a:pt x="1191776" y="965485"/>
                    <a:pt x="1189002" y="943847"/>
                  </a:cubicBezTo>
                  <a:cubicBezTo>
                    <a:pt x="1186783" y="923873"/>
                    <a:pt x="1203427" y="913886"/>
                    <a:pt x="1223401" y="912221"/>
                  </a:cubicBezTo>
                  <a:close/>
                  <a:moveTo>
                    <a:pt x="364132" y="890150"/>
                  </a:moveTo>
                  <a:cubicBezTo>
                    <a:pt x="377291" y="890029"/>
                    <a:pt x="390607" y="890722"/>
                    <a:pt x="403923" y="891693"/>
                  </a:cubicBezTo>
                  <a:cubicBezTo>
                    <a:pt x="417239" y="892248"/>
                    <a:pt x="423897" y="903899"/>
                    <a:pt x="416129" y="918325"/>
                  </a:cubicBezTo>
                  <a:cubicBezTo>
                    <a:pt x="412246" y="921653"/>
                    <a:pt x="408362" y="925537"/>
                    <a:pt x="404478" y="928866"/>
                  </a:cubicBezTo>
                  <a:cubicBezTo>
                    <a:pt x="363421" y="932750"/>
                    <a:pt x="321809" y="932750"/>
                    <a:pt x="284636" y="953278"/>
                  </a:cubicBezTo>
                  <a:cubicBezTo>
                    <a:pt x="277978" y="957162"/>
                    <a:pt x="270765" y="957717"/>
                    <a:pt x="263552" y="956607"/>
                  </a:cubicBezTo>
                  <a:cubicBezTo>
                    <a:pt x="255785" y="954943"/>
                    <a:pt x="245798" y="952724"/>
                    <a:pt x="243024" y="944956"/>
                  </a:cubicBezTo>
                  <a:cubicBezTo>
                    <a:pt x="239695" y="936634"/>
                    <a:pt x="249127" y="932195"/>
                    <a:pt x="254120" y="927757"/>
                  </a:cubicBezTo>
                  <a:cubicBezTo>
                    <a:pt x="286577" y="898212"/>
                    <a:pt x="324652" y="890514"/>
                    <a:pt x="364132" y="890150"/>
                  </a:cubicBezTo>
                  <a:close/>
                  <a:moveTo>
                    <a:pt x="765116" y="712484"/>
                  </a:moveTo>
                  <a:cubicBezTo>
                    <a:pt x="760677" y="734677"/>
                    <a:pt x="759013" y="757425"/>
                    <a:pt x="759013" y="780173"/>
                  </a:cubicBezTo>
                  <a:cubicBezTo>
                    <a:pt x="757903" y="780728"/>
                    <a:pt x="756794" y="780728"/>
                    <a:pt x="756239" y="781282"/>
                  </a:cubicBezTo>
                  <a:cubicBezTo>
                    <a:pt x="741259" y="791269"/>
                    <a:pt x="725723" y="814017"/>
                    <a:pt x="707413" y="794043"/>
                  </a:cubicBezTo>
                  <a:cubicBezTo>
                    <a:pt x="692433" y="777399"/>
                    <a:pt x="709078" y="759089"/>
                    <a:pt x="719065" y="742999"/>
                  </a:cubicBezTo>
                  <a:cubicBezTo>
                    <a:pt x="730161" y="726355"/>
                    <a:pt x="744588" y="714703"/>
                    <a:pt x="765116" y="712484"/>
                  </a:cubicBezTo>
                  <a:close/>
                  <a:moveTo>
                    <a:pt x="96619" y="415306"/>
                  </a:moveTo>
                  <a:cubicBezTo>
                    <a:pt x="111808" y="415097"/>
                    <a:pt x="127066" y="417317"/>
                    <a:pt x="142601" y="422310"/>
                  </a:cubicBezTo>
                  <a:cubicBezTo>
                    <a:pt x="158136" y="427858"/>
                    <a:pt x="166459" y="437290"/>
                    <a:pt x="171452" y="455601"/>
                  </a:cubicBezTo>
                  <a:cubicBezTo>
                    <a:pt x="153698" y="445613"/>
                    <a:pt x="139827" y="437845"/>
                    <a:pt x="125401" y="430632"/>
                  </a:cubicBezTo>
                  <a:cubicBezTo>
                    <a:pt x="84343" y="411214"/>
                    <a:pt x="54383" y="424529"/>
                    <a:pt x="44396" y="467807"/>
                  </a:cubicBezTo>
                  <a:cubicBezTo>
                    <a:pt x="38848" y="493884"/>
                    <a:pt x="26087" y="504425"/>
                    <a:pt x="10" y="495548"/>
                  </a:cubicBezTo>
                  <a:cubicBezTo>
                    <a:pt x="-545" y="463368"/>
                    <a:pt x="20538" y="432852"/>
                    <a:pt x="51054" y="422865"/>
                  </a:cubicBezTo>
                  <a:cubicBezTo>
                    <a:pt x="66312" y="418149"/>
                    <a:pt x="81431" y="415514"/>
                    <a:pt x="96619" y="415306"/>
                  </a:cubicBezTo>
                  <a:close/>
                  <a:moveTo>
                    <a:pt x="479034" y="406637"/>
                  </a:moveTo>
                  <a:cubicBezTo>
                    <a:pt x="483542" y="406360"/>
                    <a:pt x="487703" y="407053"/>
                    <a:pt x="489922" y="411769"/>
                  </a:cubicBezTo>
                  <a:cubicBezTo>
                    <a:pt x="494361" y="421756"/>
                    <a:pt x="482154" y="427304"/>
                    <a:pt x="476051" y="432852"/>
                  </a:cubicBezTo>
                  <a:cubicBezTo>
                    <a:pt x="457742" y="450052"/>
                    <a:pt x="437768" y="464477"/>
                    <a:pt x="414465" y="473355"/>
                  </a:cubicBezTo>
                  <a:cubicBezTo>
                    <a:pt x="406143" y="476683"/>
                    <a:pt x="395046" y="485006"/>
                    <a:pt x="387278" y="473355"/>
                  </a:cubicBezTo>
                  <a:cubicBezTo>
                    <a:pt x="379511" y="462258"/>
                    <a:pt x="380066" y="448942"/>
                    <a:pt x="388943" y="437846"/>
                  </a:cubicBezTo>
                  <a:cubicBezTo>
                    <a:pt x="408362" y="413433"/>
                    <a:pt x="434994" y="405666"/>
                    <a:pt x="466065" y="407330"/>
                  </a:cubicBezTo>
                  <a:cubicBezTo>
                    <a:pt x="469671" y="408163"/>
                    <a:pt x="474526" y="406914"/>
                    <a:pt x="479034" y="406637"/>
                  </a:cubicBezTo>
                  <a:close/>
                  <a:moveTo>
                    <a:pt x="1015897" y="285268"/>
                  </a:moveTo>
                  <a:cubicBezTo>
                    <a:pt x="1026994" y="301913"/>
                    <a:pt x="1037535" y="318558"/>
                    <a:pt x="1048632" y="335203"/>
                  </a:cubicBezTo>
                  <a:cubicBezTo>
                    <a:pt x="1000917" y="387912"/>
                    <a:pt x="941550" y="392905"/>
                    <a:pt x="877190" y="379589"/>
                  </a:cubicBezTo>
                  <a:cubicBezTo>
                    <a:pt x="858326" y="375706"/>
                    <a:pt x="843345" y="367383"/>
                    <a:pt x="837242" y="345745"/>
                  </a:cubicBezTo>
                  <a:cubicBezTo>
                    <a:pt x="864983" y="345745"/>
                    <a:pt x="891615" y="346300"/>
                    <a:pt x="917692" y="345190"/>
                  </a:cubicBezTo>
                  <a:cubicBezTo>
                    <a:pt x="962634" y="342971"/>
                    <a:pt x="985937" y="309680"/>
                    <a:pt x="1015897" y="285268"/>
                  </a:cubicBezTo>
                  <a:close/>
                  <a:moveTo>
                    <a:pt x="1212790" y="16941"/>
                  </a:moveTo>
                  <a:cubicBezTo>
                    <a:pt x="1220627" y="13820"/>
                    <a:pt x="1229504" y="13681"/>
                    <a:pt x="1240046" y="17842"/>
                  </a:cubicBezTo>
                  <a:cubicBezTo>
                    <a:pt x="1246704" y="20616"/>
                    <a:pt x="1256136" y="18397"/>
                    <a:pt x="1266123" y="18397"/>
                  </a:cubicBezTo>
                  <a:cubicBezTo>
                    <a:pt x="1262794" y="35597"/>
                    <a:pt x="1241156" y="45029"/>
                    <a:pt x="1251142" y="63893"/>
                  </a:cubicBezTo>
                  <a:cubicBezTo>
                    <a:pt x="1261684" y="83312"/>
                    <a:pt x="1277774" y="98292"/>
                    <a:pt x="1297194" y="109944"/>
                  </a:cubicBezTo>
                  <a:cubicBezTo>
                    <a:pt x="1324935" y="127144"/>
                    <a:pt x="1356006" y="133802"/>
                    <a:pt x="1387076" y="141014"/>
                  </a:cubicBezTo>
                  <a:cubicBezTo>
                    <a:pt x="1340471" y="164317"/>
                    <a:pt x="1292755" y="171530"/>
                    <a:pt x="1242820" y="152111"/>
                  </a:cubicBezTo>
                  <a:cubicBezTo>
                    <a:pt x="1222292" y="132692"/>
                    <a:pt x="1198989" y="116602"/>
                    <a:pt x="1187893" y="88305"/>
                  </a:cubicBezTo>
                  <a:cubicBezTo>
                    <a:pt x="1180125" y="68331"/>
                    <a:pt x="1177906" y="51132"/>
                    <a:pt x="1191776" y="33932"/>
                  </a:cubicBezTo>
                  <a:cubicBezTo>
                    <a:pt x="1198156" y="26165"/>
                    <a:pt x="1204953" y="20061"/>
                    <a:pt x="1212790" y="16941"/>
                  </a:cubicBezTo>
                  <a:close/>
                  <a:moveTo>
                    <a:pt x="367868" y="1067"/>
                  </a:moveTo>
                  <a:cubicBezTo>
                    <a:pt x="377690" y="-623"/>
                    <a:pt x="387313" y="-294"/>
                    <a:pt x="396641" y="1960"/>
                  </a:cubicBezTo>
                  <a:cubicBezTo>
                    <a:pt x="415297" y="6468"/>
                    <a:pt x="432774" y="18674"/>
                    <a:pt x="448309" y="37816"/>
                  </a:cubicBezTo>
                  <a:cubicBezTo>
                    <a:pt x="472166" y="66667"/>
                    <a:pt x="470502" y="108834"/>
                    <a:pt x="444980" y="136575"/>
                  </a:cubicBezTo>
                  <a:cubicBezTo>
                    <a:pt x="425006" y="158768"/>
                    <a:pt x="398374" y="169310"/>
                    <a:pt x="371188" y="178187"/>
                  </a:cubicBezTo>
                  <a:cubicBezTo>
                    <a:pt x="355098" y="183735"/>
                    <a:pt x="343447" y="169864"/>
                    <a:pt x="333460" y="159877"/>
                  </a:cubicBezTo>
                  <a:cubicBezTo>
                    <a:pt x="325137" y="151000"/>
                    <a:pt x="335679" y="149336"/>
                    <a:pt x="342337" y="146562"/>
                  </a:cubicBezTo>
                  <a:cubicBezTo>
                    <a:pt x="383394" y="131581"/>
                    <a:pt x="402258" y="84421"/>
                    <a:pt x="384504" y="45583"/>
                  </a:cubicBezTo>
                  <a:cubicBezTo>
                    <a:pt x="376181" y="26719"/>
                    <a:pt x="360646" y="18397"/>
                    <a:pt x="337898" y="12294"/>
                  </a:cubicBezTo>
                  <a:cubicBezTo>
                    <a:pt x="348024" y="6468"/>
                    <a:pt x="358046" y="2758"/>
                    <a:pt x="367868" y="1067"/>
                  </a:cubicBezTo>
                  <a:close/>
                </a:path>
              </a:pathLst>
            </a:custGeom>
            <a:solidFill>
              <a:srgbClr val="BE0101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8A34FE7-799C-44D5-A1BD-9265EC0D4CC8}"/>
                </a:ext>
              </a:extLst>
            </p:cNvPr>
            <p:cNvSpPr/>
            <p:nvPr/>
          </p:nvSpPr>
          <p:spPr>
            <a:xfrm>
              <a:off x="7951495" y="2086701"/>
              <a:ext cx="1637147" cy="1764674"/>
            </a:xfrm>
            <a:custGeom>
              <a:avLst/>
              <a:gdLst>
                <a:gd name="connsiteX0" fmla="*/ 794148 w 1637147"/>
                <a:gd name="connsiteY0" fmla="*/ 1321018 h 1764674"/>
                <a:gd name="connsiteX1" fmla="*/ 820130 w 1637147"/>
                <a:gd name="connsiteY1" fmla="*/ 1323263 h 1764674"/>
                <a:gd name="connsiteX2" fmla="*/ 829562 w 1637147"/>
                <a:gd name="connsiteY2" fmla="*/ 1344902 h 1764674"/>
                <a:gd name="connsiteX3" fmla="*/ 789059 w 1637147"/>
                <a:gd name="connsiteY3" fmla="*/ 1420358 h 1764674"/>
                <a:gd name="connsiteX4" fmla="*/ 829007 w 1637147"/>
                <a:gd name="connsiteY4" fmla="*/ 1624535 h 1764674"/>
                <a:gd name="connsiteX5" fmla="*/ 948295 w 1637147"/>
                <a:gd name="connsiteY5" fmla="*/ 1747706 h 1764674"/>
                <a:gd name="connsiteX6" fmla="*/ 956617 w 1637147"/>
                <a:gd name="connsiteY6" fmla="*/ 1759913 h 1764674"/>
                <a:gd name="connsiteX7" fmla="*/ 944411 w 1637147"/>
                <a:gd name="connsiteY7" fmla="*/ 1764351 h 1764674"/>
                <a:gd name="connsiteX8" fmla="*/ 849536 w 1637147"/>
                <a:gd name="connsiteY8" fmla="*/ 1742713 h 1764674"/>
                <a:gd name="connsiteX9" fmla="*/ 829562 w 1637147"/>
                <a:gd name="connsiteY9" fmla="*/ 1747706 h 1764674"/>
                <a:gd name="connsiteX10" fmla="*/ 810698 w 1637147"/>
                <a:gd name="connsiteY10" fmla="*/ 1747151 h 1764674"/>
                <a:gd name="connsiteX11" fmla="*/ 659784 w 1637147"/>
                <a:gd name="connsiteY11" fmla="*/ 1534098 h 1764674"/>
                <a:gd name="connsiteX12" fmla="*/ 730247 w 1637147"/>
                <a:gd name="connsiteY12" fmla="*/ 1354334 h 1764674"/>
                <a:gd name="connsiteX13" fmla="*/ 794148 w 1637147"/>
                <a:gd name="connsiteY13" fmla="*/ 1321018 h 1764674"/>
                <a:gd name="connsiteX14" fmla="*/ 1417980 w 1637147"/>
                <a:gd name="connsiteY14" fmla="*/ 1146266 h 1764674"/>
                <a:gd name="connsiteX15" fmla="*/ 1492023 w 1637147"/>
                <a:gd name="connsiteY15" fmla="*/ 1190660 h 1764674"/>
                <a:gd name="connsiteX16" fmla="*/ 1467611 w 1637147"/>
                <a:gd name="connsiteY16" fmla="*/ 1488048 h 1764674"/>
                <a:gd name="connsiteX17" fmla="*/ 1333343 w 1637147"/>
                <a:gd name="connsiteY17" fmla="*/ 1546859 h 1764674"/>
                <a:gd name="connsiteX18" fmla="*/ 1161902 w 1637147"/>
                <a:gd name="connsiteY18" fmla="*/ 1521337 h 1764674"/>
                <a:gd name="connsiteX19" fmla="*/ 1118626 w 1637147"/>
                <a:gd name="connsiteY19" fmla="*/ 1403159 h 1764674"/>
                <a:gd name="connsiteX20" fmla="*/ 1202959 w 1637147"/>
                <a:gd name="connsiteY20" fmla="*/ 1287755 h 1764674"/>
                <a:gd name="connsiteX21" fmla="*/ 1292840 w 1637147"/>
                <a:gd name="connsiteY21" fmla="*/ 1224504 h 1764674"/>
                <a:gd name="connsiteX22" fmla="*/ 1286183 w 1637147"/>
                <a:gd name="connsiteY22" fmla="*/ 1292193 h 1764674"/>
                <a:gd name="connsiteX23" fmla="*/ 1257332 w 1637147"/>
                <a:gd name="connsiteY23" fmla="*/ 1338800 h 1764674"/>
                <a:gd name="connsiteX24" fmla="*/ 1256777 w 1637147"/>
                <a:gd name="connsiteY24" fmla="*/ 1367096 h 1764674"/>
                <a:gd name="connsiteX25" fmla="*/ 1283409 w 1637147"/>
                <a:gd name="connsiteY25" fmla="*/ 1359883 h 1764674"/>
                <a:gd name="connsiteX26" fmla="*/ 1374955 w 1637147"/>
                <a:gd name="connsiteY26" fmla="*/ 1265007 h 1764674"/>
                <a:gd name="connsiteX27" fmla="*/ 1408244 w 1637147"/>
                <a:gd name="connsiteY27" fmla="*/ 1182338 h 1764674"/>
                <a:gd name="connsiteX28" fmla="*/ 1386051 w 1637147"/>
                <a:gd name="connsiteY28" fmla="*/ 1151822 h 1764674"/>
                <a:gd name="connsiteX29" fmla="*/ 1417980 w 1637147"/>
                <a:gd name="connsiteY29" fmla="*/ 1146266 h 1764674"/>
                <a:gd name="connsiteX30" fmla="*/ 851754 w 1637147"/>
                <a:gd name="connsiteY30" fmla="*/ 1091902 h 1764674"/>
                <a:gd name="connsiteX31" fmla="*/ 1013209 w 1637147"/>
                <a:gd name="connsiteY31" fmla="*/ 1242261 h 1764674"/>
                <a:gd name="connsiteX32" fmla="*/ 1041505 w 1637147"/>
                <a:gd name="connsiteY32" fmla="*/ 1257241 h 1764674"/>
                <a:gd name="connsiteX33" fmla="*/ 1023750 w 1637147"/>
                <a:gd name="connsiteY33" fmla="*/ 1302737 h 1764674"/>
                <a:gd name="connsiteX34" fmla="*/ 1009880 w 1637147"/>
                <a:gd name="connsiteY34" fmla="*/ 1301627 h 1764674"/>
                <a:gd name="connsiteX35" fmla="*/ 857302 w 1637147"/>
                <a:gd name="connsiteY35" fmla="*/ 1218958 h 1764674"/>
                <a:gd name="connsiteX36" fmla="*/ 851754 w 1637147"/>
                <a:gd name="connsiteY36" fmla="*/ 1091902 h 1764674"/>
                <a:gd name="connsiteX37" fmla="*/ 455124 w 1637147"/>
                <a:gd name="connsiteY37" fmla="*/ 1048417 h 1764674"/>
                <a:gd name="connsiteX38" fmla="*/ 534395 w 1637147"/>
                <a:gd name="connsiteY38" fmla="*/ 1069708 h 1764674"/>
                <a:gd name="connsiteX39" fmla="*/ 542717 w 1637147"/>
                <a:gd name="connsiteY39" fmla="*/ 1085243 h 1764674"/>
                <a:gd name="connsiteX40" fmla="*/ 555478 w 1637147"/>
                <a:gd name="connsiteY40" fmla="*/ 1117978 h 1764674"/>
                <a:gd name="connsiteX41" fmla="*/ 401235 w 1637147"/>
                <a:gd name="connsiteY41" fmla="*/ 1158481 h 1764674"/>
                <a:gd name="connsiteX42" fmla="*/ 326334 w 1637147"/>
                <a:gd name="connsiteY42" fmla="*/ 1193990 h 1764674"/>
                <a:gd name="connsiteX43" fmla="*/ 300257 w 1637147"/>
                <a:gd name="connsiteY43" fmla="*/ 1240596 h 1764674"/>
                <a:gd name="connsiteX44" fmla="*/ 345198 w 1637147"/>
                <a:gd name="connsiteY44" fmla="*/ 1264453 h 1764674"/>
                <a:gd name="connsiteX45" fmla="*/ 554368 w 1637147"/>
                <a:gd name="connsiteY45" fmla="*/ 1186777 h 1764674"/>
                <a:gd name="connsiteX46" fmla="*/ 566020 w 1637147"/>
                <a:gd name="connsiteY46" fmla="*/ 1176235 h 1764674"/>
                <a:gd name="connsiteX47" fmla="*/ 600974 w 1637147"/>
                <a:gd name="connsiteY47" fmla="*/ 1143500 h 1764674"/>
                <a:gd name="connsiteX48" fmla="*/ 621502 w 1637147"/>
                <a:gd name="connsiteY48" fmla="*/ 1126855 h 1764674"/>
                <a:gd name="connsiteX49" fmla="*/ 637592 w 1637147"/>
                <a:gd name="connsiteY49" fmla="*/ 1169577 h 1764674"/>
                <a:gd name="connsiteX50" fmla="*/ 584884 w 1637147"/>
                <a:gd name="connsiteY50" fmla="*/ 1228944 h 1764674"/>
                <a:gd name="connsiteX51" fmla="*/ 528292 w 1637147"/>
                <a:gd name="connsiteY51" fmla="*/ 1278324 h 1764674"/>
                <a:gd name="connsiteX52" fmla="*/ 517195 w 1637147"/>
                <a:gd name="connsiteY52" fmla="*/ 1306620 h 1764674"/>
                <a:gd name="connsiteX53" fmla="*/ 552149 w 1637147"/>
                <a:gd name="connsiteY53" fmla="*/ 1331032 h 1764674"/>
                <a:gd name="connsiteX54" fmla="*/ 608741 w 1637147"/>
                <a:gd name="connsiteY54" fmla="*/ 1331587 h 1764674"/>
                <a:gd name="connsiteX55" fmla="*/ 484460 w 1637147"/>
                <a:gd name="connsiteY55" fmla="*/ 1414256 h 1764674"/>
                <a:gd name="connsiteX56" fmla="*/ 324114 w 1637147"/>
                <a:gd name="connsiteY56" fmla="*/ 1426462 h 1764674"/>
                <a:gd name="connsiteX57" fmla="*/ 177085 w 1637147"/>
                <a:gd name="connsiteY57" fmla="*/ 1263344 h 1764674"/>
                <a:gd name="connsiteX58" fmla="*/ 251987 w 1637147"/>
                <a:gd name="connsiteY58" fmla="*/ 1138507 h 1764674"/>
                <a:gd name="connsiteX59" fmla="*/ 396797 w 1637147"/>
                <a:gd name="connsiteY59" fmla="*/ 1068044 h 1764674"/>
                <a:gd name="connsiteX60" fmla="*/ 367946 w 1637147"/>
                <a:gd name="connsiteY60" fmla="*/ 1062496 h 1764674"/>
                <a:gd name="connsiteX61" fmla="*/ 455124 w 1637147"/>
                <a:gd name="connsiteY61" fmla="*/ 1048417 h 1764674"/>
                <a:gd name="connsiteX62" fmla="*/ 1158990 w 1637147"/>
                <a:gd name="connsiteY62" fmla="*/ 789591 h 1764674"/>
                <a:gd name="connsiteX63" fmla="*/ 1233475 w 1637147"/>
                <a:gd name="connsiteY63" fmla="*/ 800063 h 1764674"/>
                <a:gd name="connsiteX64" fmla="*/ 1366079 w 1637147"/>
                <a:gd name="connsiteY64" fmla="*/ 847223 h 1764674"/>
                <a:gd name="connsiteX65" fmla="*/ 1284519 w 1637147"/>
                <a:gd name="connsiteY65" fmla="*/ 853881 h 1764674"/>
                <a:gd name="connsiteX66" fmla="*/ 1196857 w 1637147"/>
                <a:gd name="connsiteY66" fmla="*/ 943208 h 1764674"/>
                <a:gd name="connsiteX67" fmla="*/ 1236249 w 1637147"/>
                <a:gd name="connsiteY67" fmla="*/ 1012007 h 1764674"/>
                <a:gd name="connsiteX68" fmla="*/ 1301719 w 1637147"/>
                <a:gd name="connsiteY68" fmla="*/ 1050844 h 1764674"/>
                <a:gd name="connsiteX69" fmla="*/ 1156353 w 1637147"/>
                <a:gd name="connsiteY69" fmla="*/ 1086353 h 1764674"/>
                <a:gd name="connsiteX70" fmla="*/ 1118070 w 1637147"/>
                <a:gd name="connsiteY70" fmla="*/ 1080805 h 1764674"/>
                <a:gd name="connsiteX71" fmla="*/ 1100316 w 1637147"/>
                <a:gd name="connsiteY71" fmla="*/ 1081360 h 1764674"/>
                <a:gd name="connsiteX72" fmla="*/ 1070910 w 1637147"/>
                <a:gd name="connsiteY72" fmla="*/ 1089128 h 1764674"/>
                <a:gd name="connsiteX73" fmla="*/ 963829 w 1637147"/>
                <a:gd name="connsiteY73" fmla="*/ 1010342 h 1764674"/>
                <a:gd name="connsiteX74" fmla="*/ 1085336 w 1637147"/>
                <a:gd name="connsiteY74" fmla="*/ 804502 h 1764674"/>
                <a:gd name="connsiteX75" fmla="*/ 1158990 w 1637147"/>
                <a:gd name="connsiteY75" fmla="*/ 789591 h 1764674"/>
                <a:gd name="connsiteX76" fmla="*/ 966048 w 1637147"/>
                <a:gd name="connsiteY76" fmla="*/ 674673 h 1764674"/>
                <a:gd name="connsiteX77" fmla="*/ 1179101 w 1637147"/>
                <a:gd name="connsiteY77" fmla="*/ 694646 h 1764674"/>
                <a:gd name="connsiteX78" fmla="*/ 1055375 w 1637147"/>
                <a:gd name="connsiteY78" fmla="*/ 753458 h 1764674"/>
                <a:gd name="connsiteX79" fmla="*/ 991016 w 1637147"/>
                <a:gd name="connsiteY79" fmla="*/ 784528 h 1764674"/>
                <a:gd name="connsiteX80" fmla="*/ 959945 w 1637147"/>
                <a:gd name="connsiteY80" fmla="*/ 775096 h 1764674"/>
                <a:gd name="connsiteX81" fmla="*/ 954952 w 1637147"/>
                <a:gd name="connsiteY81" fmla="*/ 681885 h 1764674"/>
                <a:gd name="connsiteX82" fmla="*/ 966048 w 1637147"/>
                <a:gd name="connsiteY82" fmla="*/ 674673 h 1764674"/>
                <a:gd name="connsiteX83" fmla="*/ 265186 w 1637147"/>
                <a:gd name="connsiteY83" fmla="*/ 662283 h 1764674"/>
                <a:gd name="connsiteX84" fmla="*/ 364500 w 1637147"/>
                <a:gd name="connsiteY84" fmla="*/ 689470 h 1764674"/>
                <a:gd name="connsiteX85" fmla="*/ 372822 w 1637147"/>
                <a:gd name="connsiteY85" fmla="*/ 722760 h 1764674"/>
                <a:gd name="connsiteX86" fmla="*/ 341752 w 1637147"/>
                <a:gd name="connsiteY86" fmla="*/ 715547 h 1764674"/>
                <a:gd name="connsiteX87" fmla="*/ 265186 w 1637147"/>
                <a:gd name="connsiteY87" fmla="*/ 662283 h 1764674"/>
                <a:gd name="connsiteX88" fmla="*/ 111754 w 1637147"/>
                <a:gd name="connsiteY88" fmla="*/ 620784 h 1764674"/>
                <a:gd name="connsiteX89" fmla="*/ 165988 w 1637147"/>
                <a:gd name="connsiteY89" fmla="*/ 621409 h 1764674"/>
                <a:gd name="connsiteX90" fmla="*/ 117719 w 1637147"/>
                <a:gd name="connsiteY90" fmla="*/ 683549 h 1764674"/>
                <a:gd name="connsiteX91" fmla="*/ 150453 w 1637147"/>
                <a:gd name="connsiteY91" fmla="*/ 754012 h 1764674"/>
                <a:gd name="connsiteX92" fmla="*/ 269186 w 1637147"/>
                <a:gd name="connsiteY92" fmla="*/ 820592 h 1764674"/>
                <a:gd name="connsiteX93" fmla="*/ 287495 w 1637147"/>
                <a:gd name="connsiteY93" fmla="*/ 839456 h 1764674"/>
                <a:gd name="connsiteX94" fmla="*/ 362397 w 1637147"/>
                <a:gd name="connsiteY94" fmla="*/ 983156 h 1764674"/>
                <a:gd name="connsiteX95" fmla="*/ 368500 w 1637147"/>
                <a:gd name="connsiteY95" fmla="*/ 989259 h 1764674"/>
                <a:gd name="connsiteX96" fmla="*/ 263638 w 1637147"/>
                <a:gd name="connsiteY96" fmla="*/ 1021994 h 1764674"/>
                <a:gd name="connsiteX97" fmla="*/ 162105 w 1637147"/>
                <a:gd name="connsiteY97" fmla="*/ 1018665 h 1764674"/>
                <a:gd name="connsiteX98" fmla="*/ 3424 w 1637147"/>
                <a:gd name="connsiteY98" fmla="*/ 841676 h 1764674"/>
                <a:gd name="connsiteX99" fmla="*/ 66675 w 1637147"/>
                <a:gd name="connsiteY99" fmla="*/ 641382 h 1764674"/>
                <a:gd name="connsiteX100" fmla="*/ 111754 w 1637147"/>
                <a:gd name="connsiteY100" fmla="*/ 620784 h 1764674"/>
                <a:gd name="connsiteX101" fmla="*/ 711798 w 1637147"/>
                <a:gd name="connsiteY101" fmla="*/ 611352 h 1764674"/>
                <a:gd name="connsiteX102" fmla="*/ 743562 w 1637147"/>
                <a:gd name="connsiteY102" fmla="*/ 624183 h 1764674"/>
                <a:gd name="connsiteX103" fmla="*/ 763536 w 1637147"/>
                <a:gd name="connsiteY103" fmla="*/ 707961 h 1764674"/>
                <a:gd name="connsiteX104" fmla="*/ 701395 w 1637147"/>
                <a:gd name="connsiteY104" fmla="*/ 802838 h 1764674"/>
                <a:gd name="connsiteX105" fmla="*/ 700841 w 1637147"/>
                <a:gd name="connsiteY105" fmla="*/ 842230 h 1764674"/>
                <a:gd name="connsiteX106" fmla="*/ 779071 w 1637147"/>
                <a:gd name="connsiteY106" fmla="*/ 843895 h 1764674"/>
                <a:gd name="connsiteX107" fmla="*/ 825122 w 1637147"/>
                <a:gd name="connsiteY107" fmla="*/ 822257 h 1764674"/>
                <a:gd name="connsiteX108" fmla="*/ 787948 w 1637147"/>
                <a:gd name="connsiteY108" fmla="*/ 903261 h 1764674"/>
                <a:gd name="connsiteX109" fmla="*/ 711383 w 1637147"/>
                <a:gd name="connsiteY109" fmla="*/ 947647 h 1764674"/>
                <a:gd name="connsiteX110" fmla="*/ 681422 w 1637147"/>
                <a:gd name="connsiteY110" fmla="*/ 975943 h 1764674"/>
                <a:gd name="connsiteX111" fmla="*/ 640920 w 1637147"/>
                <a:gd name="connsiteY111" fmla="*/ 992588 h 1764674"/>
                <a:gd name="connsiteX112" fmla="*/ 516084 w 1637147"/>
                <a:gd name="connsiteY112" fmla="*/ 962628 h 1764674"/>
                <a:gd name="connsiteX113" fmla="*/ 503323 w 1637147"/>
                <a:gd name="connsiteY113" fmla="*/ 963737 h 1764674"/>
                <a:gd name="connsiteX114" fmla="*/ 442847 w 1637147"/>
                <a:gd name="connsiteY114" fmla="*/ 942099 h 1764674"/>
                <a:gd name="connsiteX115" fmla="*/ 418989 w 1637147"/>
                <a:gd name="connsiteY115" fmla="*/ 751794 h 1764674"/>
                <a:gd name="connsiteX116" fmla="*/ 477801 w 1637147"/>
                <a:gd name="connsiteY116" fmla="*/ 688543 h 1764674"/>
                <a:gd name="connsiteX117" fmla="*/ 556586 w 1637147"/>
                <a:gd name="connsiteY117" fmla="*/ 744025 h 1764674"/>
                <a:gd name="connsiteX118" fmla="*/ 655345 w 1637147"/>
                <a:gd name="connsiteY118" fmla="*/ 690207 h 1764674"/>
                <a:gd name="connsiteX119" fmla="*/ 677538 w 1637147"/>
                <a:gd name="connsiteY119" fmla="*/ 611422 h 1764674"/>
                <a:gd name="connsiteX120" fmla="*/ 711798 w 1637147"/>
                <a:gd name="connsiteY120" fmla="*/ 611352 h 1764674"/>
                <a:gd name="connsiteX121" fmla="*/ 1314964 w 1637147"/>
                <a:gd name="connsiteY121" fmla="*/ 215969 h 1764674"/>
                <a:gd name="connsiteX122" fmla="*/ 1413793 w 1637147"/>
                <a:gd name="connsiteY122" fmla="*/ 240243 h 1764674"/>
                <a:gd name="connsiteX123" fmla="*/ 1454851 w 1637147"/>
                <a:gd name="connsiteY123" fmla="*/ 270204 h 1764674"/>
                <a:gd name="connsiteX124" fmla="*/ 1377729 w 1637147"/>
                <a:gd name="connsiteY124" fmla="*/ 260217 h 1764674"/>
                <a:gd name="connsiteX125" fmla="*/ 1320027 w 1637147"/>
                <a:gd name="connsiteY125" fmla="*/ 329570 h 1764674"/>
                <a:gd name="connsiteX126" fmla="*/ 1392155 w 1637147"/>
                <a:gd name="connsiteY126" fmla="*/ 410575 h 1764674"/>
                <a:gd name="connsiteX127" fmla="*/ 1394373 w 1637147"/>
                <a:gd name="connsiteY127" fmla="*/ 408910 h 1764674"/>
                <a:gd name="connsiteX128" fmla="*/ 1536410 w 1637147"/>
                <a:gd name="connsiteY128" fmla="*/ 399478 h 1764674"/>
                <a:gd name="connsiteX129" fmla="*/ 1550835 w 1637147"/>
                <a:gd name="connsiteY129" fmla="*/ 343441 h 1764674"/>
                <a:gd name="connsiteX130" fmla="*/ 1635724 w 1637147"/>
                <a:gd name="connsiteY130" fmla="*/ 440535 h 1764674"/>
                <a:gd name="connsiteX131" fmla="*/ 1600769 w 1637147"/>
                <a:gd name="connsiteY131" fmla="*/ 509334 h 1764674"/>
                <a:gd name="connsiteX132" fmla="*/ 1511997 w 1637147"/>
                <a:gd name="connsiteY132" fmla="*/ 564816 h 1764674"/>
                <a:gd name="connsiteX133" fmla="*/ 1514771 w 1637147"/>
                <a:gd name="connsiteY133" fmla="*/ 601435 h 1764674"/>
                <a:gd name="connsiteX134" fmla="*/ 1513107 w 1637147"/>
                <a:gd name="connsiteY134" fmla="*/ 627512 h 1764674"/>
                <a:gd name="connsiteX135" fmla="*/ 1365523 w 1637147"/>
                <a:gd name="connsiteY135" fmla="*/ 643047 h 1764674"/>
                <a:gd name="connsiteX136" fmla="*/ 1187978 w 1637147"/>
                <a:gd name="connsiteY136" fmla="*/ 530417 h 1764674"/>
                <a:gd name="connsiteX137" fmla="*/ 1225706 w 1637147"/>
                <a:gd name="connsiteY137" fmla="*/ 252449 h 1764674"/>
                <a:gd name="connsiteX138" fmla="*/ 1314964 w 1637147"/>
                <a:gd name="connsiteY138" fmla="*/ 215969 h 1764674"/>
                <a:gd name="connsiteX139" fmla="*/ 404565 w 1637147"/>
                <a:gd name="connsiteY139" fmla="*/ 179420 h 1764674"/>
                <a:gd name="connsiteX140" fmla="*/ 509427 w 1637147"/>
                <a:gd name="connsiteY140" fmla="*/ 194747 h 1764674"/>
                <a:gd name="connsiteX141" fmla="*/ 578226 w 1637147"/>
                <a:gd name="connsiteY141" fmla="*/ 250230 h 1764674"/>
                <a:gd name="connsiteX142" fmla="*/ 507763 w 1637147"/>
                <a:gd name="connsiteY142" fmla="*/ 244127 h 1764674"/>
                <a:gd name="connsiteX143" fmla="*/ 468370 w 1637147"/>
                <a:gd name="connsiteY143" fmla="*/ 294061 h 1764674"/>
                <a:gd name="connsiteX144" fmla="*/ 465596 w 1637147"/>
                <a:gd name="connsiteY144" fmla="*/ 311261 h 1764674"/>
                <a:gd name="connsiteX145" fmla="*/ 418990 w 1637147"/>
                <a:gd name="connsiteY145" fmla="*/ 355647 h 1764674"/>
                <a:gd name="connsiteX146" fmla="*/ 404009 w 1637147"/>
                <a:gd name="connsiteY146" fmla="*/ 351208 h 1764674"/>
                <a:gd name="connsiteX147" fmla="*/ 381262 w 1637147"/>
                <a:gd name="connsiteY147" fmla="*/ 345660 h 1764674"/>
                <a:gd name="connsiteX148" fmla="*/ 371274 w 1637147"/>
                <a:gd name="connsiteY148" fmla="*/ 369518 h 1764674"/>
                <a:gd name="connsiteX149" fmla="*/ 467815 w 1637147"/>
                <a:gd name="connsiteY149" fmla="*/ 449414 h 1764674"/>
                <a:gd name="connsiteX150" fmla="*/ 660340 w 1637147"/>
                <a:gd name="connsiteY150" fmla="*/ 342331 h 1764674"/>
                <a:gd name="connsiteX151" fmla="*/ 645360 w 1637147"/>
                <a:gd name="connsiteY151" fmla="*/ 409465 h 1764674"/>
                <a:gd name="connsiteX152" fmla="*/ 475028 w 1637147"/>
                <a:gd name="connsiteY152" fmla="*/ 503787 h 1764674"/>
                <a:gd name="connsiteX153" fmla="*/ 445068 w 1637147"/>
                <a:gd name="connsiteY153" fmla="*/ 500458 h 1764674"/>
                <a:gd name="connsiteX154" fmla="*/ 403455 w 1637147"/>
                <a:gd name="connsiteY154" fmla="*/ 513773 h 1764674"/>
                <a:gd name="connsiteX155" fmla="*/ 400125 w 1637147"/>
                <a:gd name="connsiteY155" fmla="*/ 557605 h 1764674"/>
                <a:gd name="connsiteX156" fmla="*/ 427312 w 1637147"/>
                <a:gd name="connsiteY156" fmla="*/ 601991 h 1764674"/>
                <a:gd name="connsiteX157" fmla="*/ 213704 w 1637147"/>
                <a:gd name="connsiteY157" fmla="*/ 427774 h 1764674"/>
                <a:gd name="connsiteX158" fmla="*/ 304695 w 1637147"/>
                <a:gd name="connsiteY158" fmla="*/ 211947 h 1764674"/>
                <a:gd name="connsiteX159" fmla="*/ 404565 w 1637147"/>
                <a:gd name="connsiteY159" fmla="*/ 179420 h 1764674"/>
                <a:gd name="connsiteX160" fmla="*/ 818811 w 1637147"/>
                <a:gd name="connsiteY160" fmla="*/ 2015 h 1764674"/>
                <a:gd name="connsiteX161" fmla="*/ 851199 w 1637147"/>
                <a:gd name="connsiteY161" fmla="*/ 3332 h 1764674"/>
                <a:gd name="connsiteX162" fmla="*/ 935534 w 1637147"/>
                <a:gd name="connsiteY162" fmla="*/ 109304 h 1764674"/>
                <a:gd name="connsiteX163" fmla="*/ 898915 w 1637147"/>
                <a:gd name="connsiteY163" fmla="*/ 132052 h 1764674"/>
                <a:gd name="connsiteX164" fmla="*/ 923327 w 1637147"/>
                <a:gd name="connsiteY164" fmla="*/ 357867 h 1764674"/>
                <a:gd name="connsiteX165" fmla="*/ 1010990 w 1637147"/>
                <a:gd name="connsiteY165" fmla="*/ 482703 h 1764674"/>
                <a:gd name="connsiteX166" fmla="*/ 1027080 w 1637147"/>
                <a:gd name="connsiteY166" fmla="*/ 489916 h 1764674"/>
                <a:gd name="connsiteX167" fmla="*/ 1003777 w 1637147"/>
                <a:gd name="connsiteY167" fmla="*/ 509890 h 1764674"/>
                <a:gd name="connsiteX168" fmla="*/ 966049 w 1637147"/>
                <a:gd name="connsiteY168" fmla="*/ 504896 h 1764674"/>
                <a:gd name="connsiteX169" fmla="*/ 954953 w 1637147"/>
                <a:gd name="connsiteY169" fmla="*/ 499348 h 1764674"/>
                <a:gd name="connsiteX170" fmla="*/ 873392 w 1637147"/>
                <a:gd name="connsiteY170" fmla="*/ 451633 h 1764674"/>
                <a:gd name="connsiteX171" fmla="*/ 837883 w 1637147"/>
                <a:gd name="connsiteY171" fmla="*/ 417788 h 1764674"/>
                <a:gd name="connsiteX172" fmla="*/ 834554 w 1637147"/>
                <a:gd name="connsiteY172" fmla="*/ 400034 h 1764674"/>
                <a:gd name="connsiteX173" fmla="*/ 842877 w 1637147"/>
                <a:gd name="connsiteY173" fmla="*/ 388938 h 1764674"/>
                <a:gd name="connsiteX174" fmla="*/ 842877 w 1637147"/>
                <a:gd name="connsiteY174" fmla="*/ 274642 h 1764674"/>
                <a:gd name="connsiteX175" fmla="*/ 761317 w 1637147"/>
                <a:gd name="connsiteY175" fmla="*/ 205289 h 1764674"/>
                <a:gd name="connsiteX176" fmla="*/ 753550 w 1637147"/>
                <a:gd name="connsiteY176" fmla="*/ 189754 h 1764674"/>
                <a:gd name="connsiteX177" fmla="*/ 772969 w 1637147"/>
                <a:gd name="connsiteY177" fmla="*/ 67692 h 1764674"/>
                <a:gd name="connsiteX178" fmla="*/ 793497 w 1637147"/>
                <a:gd name="connsiteY178" fmla="*/ 22751 h 1764674"/>
                <a:gd name="connsiteX179" fmla="*/ 818811 w 1637147"/>
                <a:gd name="connsiteY179" fmla="*/ 2015 h 176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1637147" h="1764674">
                  <a:moveTo>
                    <a:pt x="794148" y="1321018"/>
                  </a:moveTo>
                  <a:cubicBezTo>
                    <a:pt x="802340" y="1320281"/>
                    <a:pt x="810975" y="1320905"/>
                    <a:pt x="820130" y="1323263"/>
                  </a:cubicBezTo>
                  <a:cubicBezTo>
                    <a:pt x="832336" y="1326592"/>
                    <a:pt x="839549" y="1329367"/>
                    <a:pt x="829562" y="1344902"/>
                  </a:cubicBezTo>
                  <a:cubicBezTo>
                    <a:pt x="814027" y="1368759"/>
                    <a:pt x="799046" y="1393726"/>
                    <a:pt x="789059" y="1420358"/>
                  </a:cubicBezTo>
                  <a:cubicBezTo>
                    <a:pt x="759653" y="1495815"/>
                    <a:pt x="785175" y="1563504"/>
                    <a:pt x="829007" y="1624535"/>
                  </a:cubicBezTo>
                  <a:cubicBezTo>
                    <a:pt x="862852" y="1671140"/>
                    <a:pt x="906128" y="1709423"/>
                    <a:pt x="948295" y="1747706"/>
                  </a:cubicBezTo>
                  <a:cubicBezTo>
                    <a:pt x="952178" y="1751035"/>
                    <a:pt x="958836" y="1753255"/>
                    <a:pt x="956617" y="1759913"/>
                  </a:cubicBezTo>
                  <a:cubicBezTo>
                    <a:pt x="954397" y="1765461"/>
                    <a:pt x="948850" y="1764351"/>
                    <a:pt x="944411" y="1764351"/>
                  </a:cubicBezTo>
                  <a:cubicBezTo>
                    <a:pt x="911121" y="1765461"/>
                    <a:pt x="877832" y="1764906"/>
                    <a:pt x="849536" y="1742713"/>
                  </a:cubicBezTo>
                  <a:cubicBezTo>
                    <a:pt x="841768" y="1737165"/>
                    <a:pt x="834000" y="1728842"/>
                    <a:pt x="829562" y="1747706"/>
                  </a:cubicBezTo>
                  <a:cubicBezTo>
                    <a:pt x="827343" y="1757693"/>
                    <a:pt x="816801" y="1748816"/>
                    <a:pt x="810698" y="1747151"/>
                  </a:cubicBezTo>
                  <a:cubicBezTo>
                    <a:pt x="707499" y="1717191"/>
                    <a:pt x="665332" y="1670586"/>
                    <a:pt x="659784" y="1534098"/>
                  </a:cubicBezTo>
                  <a:cubicBezTo>
                    <a:pt x="664223" y="1472512"/>
                    <a:pt x="673655" y="1404268"/>
                    <a:pt x="730247" y="1354334"/>
                  </a:cubicBezTo>
                  <a:cubicBezTo>
                    <a:pt x="748972" y="1337689"/>
                    <a:pt x="769570" y="1323229"/>
                    <a:pt x="794148" y="1321018"/>
                  </a:cubicBezTo>
                  <a:close/>
                  <a:moveTo>
                    <a:pt x="1417980" y="1146266"/>
                  </a:moveTo>
                  <a:cubicBezTo>
                    <a:pt x="1447810" y="1145616"/>
                    <a:pt x="1471633" y="1159867"/>
                    <a:pt x="1492023" y="1190660"/>
                  </a:cubicBezTo>
                  <a:cubicBezTo>
                    <a:pt x="1558048" y="1287200"/>
                    <a:pt x="1548060" y="1413146"/>
                    <a:pt x="1467611" y="1488048"/>
                  </a:cubicBezTo>
                  <a:cubicBezTo>
                    <a:pt x="1429883" y="1523002"/>
                    <a:pt x="1383277" y="1541866"/>
                    <a:pt x="1333343" y="1546859"/>
                  </a:cubicBezTo>
                  <a:cubicBezTo>
                    <a:pt x="1274532" y="1552962"/>
                    <a:pt x="1215165" y="1555182"/>
                    <a:pt x="1161902" y="1521337"/>
                  </a:cubicBezTo>
                  <a:cubicBezTo>
                    <a:pt x="1121954" y="1495815"/>
                    <a:pt x="1105310" y="1448655"/>
                    <a:pt x="1118626" y="1403159"/>
                  </a:cubicBezTo>
                  <a:cubicBezTo>
                    <a:pt x="1133051" y="1354890"/>
                    <a:pt x="1158573" y="1314942"/>
                    <a:pt x="1202959" y="1287755"/>
                  </a:cubicBezTo>
                  <a:cubicBezTo>
                    <a:pt x="1234029" y="1268336"/>
                    <a:pt x="1267319" y="1252246"/>
                    <a:pt x="1292840" y="1224504"/>
                  </a:cubicBezTo>
                  <a:cubicBezTo>
                    <a:pt x="1309485" y="1250026"/>
                    <a:pt x="1302828" y="1270555"/>
                    <a:pt x="1286183" y="1292193"/>
                  </a:cubicBezTo>
                  <a:cubicBezTo>
                    <a:pt x="1275086" y="1306620"/>
                    <a:pt x="1261216" y="1319381"/>
                    <a:pt x="1257332" y="1338800"/>
                  </a:cubicBezTo>
                  <a:cubicBezTo>
                    <a:pt x="1255113" y="1348232"/>
                    <a:pt x="1248454" y="1359883"/>
                    <a:pt x="1256777" y="1367096"/>
                  </a:cubicBezTo>
                  <a:cubicBezTo>
                    <a:pt x="1266209" y="1375418"/>
                    <a:pt x="1275641" y="1365431"/>
                    <a:pt x="1283409" y="1359883"/>
                  </a:cubicBezTo>
                  <a:cubicBezTo>
                    <a:pt x="1318918" y="1333251"/>
                    <a:pt x="1351097" y="1302736"/>
                    <a:pt x="1374955" y="1265007"/>
                  </a:cubicBezTo>
                  <a:cubicBezTo>
                    <a:pt x="1383832" y="1236710"/>
                    <a:pt x="1397703" y="1210079"/>
                    <a:pt x="1408244" y="1182338"/>
                  </a:cubicBezTo>
                  <a:cubicBezTo>
                    <a:pt x="1411019" y="1165138"/>
                    <a:pt x="1399367" y="1157925"/>
                    <a:pt x="1386051" y="1151822"/>
                  </a:cubicBezTo>
                  <a:cubicBezTo>
                    <a:pt x="1397425" y="1148355"/>
                    <a:pt x="1408036" y="1146482"/>
                    <a:pt x="1417980" y="1146266"/>
                  </a:cubicBezTo>
                  <a:close/>
                  <a:moveTo>
                    <a:pt x="851754" y="1091902"/>
                  </a:moveTo>
                  <a:cubicBezTo>
                    <a:pt x="858966" y="1176236"/>
                    <a:pt x="934978" y="1225061"/>
                    <a:pt x="1013209" y="1242261"/>
                  </a:cubicBezTo>
                  <a:cubicBezTo>
                    <a:pt x="1024306" y="1245035"/>
                    <a:pt x="1040395" y="1242261"/>
                    <a:pt x="1041505" y="1257241"/>
                  </a:cubicBezTo>
                  <a:cubicBezTo>
                    <a:pt x="1042614" y="1273886"/>
                    <a:pt x="1035402" y="1289976"/>
                    <a:pt x="1023750" y="1302737"/>
                  </a:cubicBezTo>
                  <a:cubicBezTo>
                    <a:pt x="1018757" y="1308285"/>
                    <a:pt x="1014873" y="1305511"/>
                    <a:pt x="1009880" y="1301627"/>
                  </a:cubicBezTo>
                  <a:cubicBezTo>
                    <a:pt x="963275" y="1266118"/>
                    <a:pt x="909455" y="1244480"/>
                    <a:pt x="857302" y="1218958"/>
                  </a:cubicBezTo>
                  <a:cubicBezTo>
                    <a:pt x="787949" y="1185114"/>
                    <a:pt x="786284" y="1135733"/>
                    <a:pt x="851754" y="1091902"/>
                  </a:cubicBezTo>
                  <a:close/>
                  <a:moveTo>
                    <a:pt x="455124" y="1048417"/>
                  </a:moveTo>
                  <a:cubicBezTo>
                    <a:pt x="482518" y="1049596"/>
                    <a:pt x="508596" y="1056670"/>
                    <a:pt x="534395" y="1069708"/>
                  </a:cubicBezTo>
                  <a:cubicBezTo>
                    <a:pt x="541052" y="1073037"/>
                    <a:pt x="546046" y="1079140"/>
                    <a:pt x="542717" y="1085243"/>
                  </a:cubicBezTo>
                  <a:cubicBezTo>
                    <a:pt x="535504" y="1099114"/>
                    <a:pt x="543827" y="1107437"/>
                    <a:pt x="555478" y="1117978"/>
                  </a:cubicBezTo>
                  <a:cubicBezTo>
                    <a:pt x="499995" y="1126301"/>
                    <a:pt x="450061" y="1141281"/>
                    <a:pt x="401235" y="1158481"/>
                  </a:cubicBezTo>
                  <a:cubicBezTo>
                    <a:pt x="374604" y="1167358"/>
                    <a:pt x="350191" y="1180674"/>
                    <a:pt x="326334" y="1193990"/>
                  </a:cubicBezTo>
                  <a:cubicBezTo>
                    <a:pt x="309134" y="1203422"/>
                    <a:pt x="293599" y="1217293"/>
                    <a:pt x="300257" y="1240596"/>
                  </a:cubicBezTo>
                  <a:cubicBezTo>
                    <a:pt x="306360" y="1262234"/>
                    <a:pt x="327443" y="1265563"/>
                    <a:pt x="345198" y="1264453"/>
                  </a:cubicBezTo>
                  <a:cubicBezTo>
                    <a:pt x="422319" y="1258350"/>
                    <a:pt x="491673" y="1231719"/>
                    <a:pt x="554368" y="1186777"/>
                  </a:cubicBezTo>
                  <a:cubicBezTo>
                    <a:pt x="553813" y="1177899"/>
                    <a:pt x="559362" y="1176790"/>
                    <a:pt x="566020" y="1176235"/>
                  </a:cubicBezTo>
                  <a:cubicBezTo>
                    <a:pt x="584884" y="1173461"/>
                    <a:pt x="590432" y="1155706"/>
                    <a:pt x="600974" y="1143500"/>
                  </a:cubicBezTo>
                  <a:cubicBezTo>
                    <a:pt x="606522" y="1136842"/>
                    <a:pt x="599864" y="1114095"/>
                    <a:pt x="621502" y="1126855"/>
                  </a:cubicBezTo>
                  <a:cubicBezTo>
                    <a:pt x="637592" y="1136288"/>
                    <a:pt x="650353" y="1147384"/>
                    <a:pt x="637592" y="1169577"/>
                  </a:cubicBezTo>
                  <a:cubicBezTo>
                    <a:pt x="624276" y="1193436"/>
                    <a:pt x="607077" y="1213964"/>
                    <a:pt x="584884" y="1228944"/>
                  </a:cubicBezTo>
                  <a:cubicBezTo>
                    <a:pt x="563800" y="1243370"/>
                    <a:pt x="551594" y="1266673"/>
                    <a:pt x="528292" y="1278324"/>
                  </a:cubicBezTo>
                  <a:cubicBezTo>
                    <a:pt x="519414" y="1282763"/>
                    <a:pt x="511647" y="1294969"/>
                    <a:pt x="517195" y="1306620"/>
                  </a:cubicBezTo>
                  <a:cubicBezTo>
                    <a:pt x="523853" y="1320491"/>
                    <a:pt x="536614" y="1329923"/>
                    <a:pt x="552149" y="1331032"/>
                  </a:cubicBezTo>
                  <a:cubicBezTo>
                    <a:pt x="569348" y="1332697"/>
                    <a:pt x="587103" y="1331587"/>
                    <a:pt x="608741" y="1331587"/>
                  </a:cubicBezTo>
                  <a:cubicBezTo>
                    <a:pt x="575452" y="1377638"/>
                    <a:pt x="531620" y="1399276"/>
                    <a:pt x="484460" y="1414256"/>
                  </a:cubicBezTo>
                  <a:cubicBezTo>
                    <a:pt x="432305" y="1430901"/>
                    <a:pt x="379042" y="1438669"/>
                    <a:pt x="324114" y="1426462"/>
                  </a:cubicBezTo>
                  <a:cubicBezTo>
                    <a:pt x="243665" y="1409263"/>
                    <a:pt x="169873" y="1348787"/>
                    <a:pt x="177085" y="1263344"/>
                  </a:cubicBezTo>
                  <a:cubicBezTo>
                    <a:pt x="181524" y="1209525"/>
                    <a:pt x="214259" y="1171796"/>
                    <a:pt x="251987" y="1138507"/>
                  </a:cubicBezTo>
                  <a:cubicBezTo>
                    <a:pt x="291934" y="1103553"/>
                    <a:pt x="344088" y="1078586"/>
                    <a:pt x="396797" y="1068044"/>
                  </a:cubicBezTo>
                  <a:cubicBezTo>
                    <a:pt x="387919" y="1066379"/>
                    <a:pt x="381816" y="1065270"/>
                    <a:pt x="367946" y="1062496"/>
                  </a:cubicBezTo>
                  <a:cubicBezTo>
                    <a:pt x="399016" y="1051954"/>
                    <a:pt x="427729" y="1047238"/>
                    <a:pt x="455124" y="1048417"/>
                  </a:cubicBezTo>
                  <a:close/>
                  <a:moveTo>
                    <a:pt x="1158990" y="789591"/>
                  </a:moveTo>
                  <a:cubicBezTo>
                    <a:pt x="1183818" y="789660"/>
                    <a:pt x="1208786" y="793960"/>
                    <a:pt x="1233475" y="800063"/>
                  </a:cubicBezTo>
                  <a:cubicBezTo>
                    <a:pt x="1276197" y="811160"/>
                    <a:pt x="1317809" y="825030"/>
                    <a:pt x="1366079" y="847223"/>
                  </a:cubicBezTo>
                  <a:cubicBezTo>
                    <a:pt x="1333344" y="849443"/>
                    <a:pt x="1308931" y="846669"/>
                    <a:pt x="1284519" y="853881"/>
                  </a:cubicBezTo>
                  <a:cubicBezTo>
                    <a:pt x="1239024" y="867197"/>
                    <a:pt x="1200740" y="906590"/>
                    <a:pt x="1196857" y="943208"/>
                  </a:cubicBezTo>
                  <a:cubicBezTo>
                    <a:pt x="1193528" y="977053"/>
                    <a:pt x="1209063" y="997026"/>
                    <a:pt x="1236249" y="1012007"/>
                  </a:cubicBezTo>
                  <a:cubicBezTo>
                    <a:pt x="1257888" y="1024213"/>
                    <a:pt x="1282300" y="1030316"/>
                    <a:pt x="1301719" y="1050844"/>
                  </a:cubicBezTo>
                  <a:cubicBezTo>
                    <a:pt x="1251785" y="1063606"/>
                    <a:pt x="1204069" y="1075812"/>
                    <a:pt x="1156353" y="1086353"/>
                  </a:cubicBezTo>
                  <a:cubicBezTo>
                    <a:pt x="1144702" y="1089128"/>
                    <a:pt x="1130831" y="1092456"/>
                    <a:pt x="1118070" y="1080805"/>
                  </a:cubicBezTo>
                  <a:cubicBezTo>
                    <a:pt x="1111967" y="1074702"/>
                    <a:pt x="1106419" y="1080250"/>
                    <a:pt x="1100316" y="1081360"/>
                  </a:cubicBezTo>
                  <a:cubicBezTo>
                    <a:pt x="1090329" y="1083579"/>
                    <a:pt x="1080897" y="1086908"/>
                    <a:pt x="1070910" y="1089128"/>
                  </a:cubicBezTo>
                  <a:cubicBezTo>
                    <a:pt x="1012653" y="1103553"/>
                    <a:pt x="967712" y="1070263"/>
                    <a:pt x="963829" y="1010342"/>
                  </a:cubicBezTo>
                  <a:cubicBezTo>
                    <a:pt x="958835" y="933221"/>
                    <a:pt x="1015427" y="835572"/>
                    <a:pt x="1085336" y="804502"/>
                  </a:cubicBezTo>
                  <a:cubicBezTo>
                    <a:pt x="1109471" y="793683"/>
                    <a:pt x="1134161" y="789522"/>
                    <a:pt x="1158990" y="789591"/>
                  </a:cubicBezTo>
                  <a:close/>
                  <a:moveTo>
                    <a:pt x="966048" y="674673"/>
                  </a:moveTo>
                  <a:cubicBezTo>
                    <a:pt x="1034292" y="681330"/>
                    <a:pt x="1102535" y="687434"/>
                    <a:pt x="1179101" y="694646"/>
                  </a:cubicBezTo>
                  <a:cubicBezTo>
                    <a:pt x="1136380" y="724052"/>
                    <a:pt x="1093658" y="734039"/>
                    <a:pt x="1055375" y="753458"/>
                  </a:cubicBezTo>
                  <a:cubicBezTo>
                    <a:pt x="1034292" y="764000"/>
                    <a:pt x="1010989" y="771767"/>
                    <a:pt x="991016" y="784528"/>
                  </a:cubicBezTo>
                  <a:cubicBezTo>
                    <a:pt x="973815" y="795070"/>
                    <a:pt x="966048" y="791741"/>
                    <a:pt x="959945" y="775096"/>
                  </a:cubicBezTo>
                  <a:cubicBezTo>
                    <a:pt x="948849" y="744581"/>
                    <a:pt x="955507" y="712956"/>
                    <a:pt x="954952" y="681885"/>
                  </a:cubicBezTo>
                  <a:cubicBezTo>
                    <a:pt x="954397" y="675227"/>
                    <a:pt x="959390" y="674118"/>
                    <a:pt x="966048" y="674673"/>
                  </a:cubicBezTo>
                  <a:close/>
                  <a:moveTo>
                    <a:pt x="265186" y="662283"/>
                  </a:moveTo>
                  <a:cubicBezTo>
                    <a:pt x="306243" y="660063"/>
                    <a:pt x="338423" y="665057"/>
                    <a:pt x="364500" y="689470"/>
                  </a:cubicBezTo>
                  <a:cubicBezTo>
                    <a:pt x="373377" y="697792"/>
                    <a:pt x="385029" y="709999"/>
                    <a:pt x="372822" y="722760"/>
                  </a:cubicBezTo>
                  <a:cubicBezTo>
                    <a:pt x="361726" y="734411"/>
                    <a:pt x="347855" y="723869"/>
                    <a:pt x="341752" y="715547"/>
                  </a:cubicBezTo>
                  <a:cubicBezTo>
                    <a:pt x="324552" y="689470"/>
                    <a:pt x="290708" y="688360"/>
                    <a:pt x="265186" y="662283"/>
                  </a:cubicBezTo>
                  <a:close/>
                  <a:moveTo>
                    <a:pt x="111754" y="620784"/>
                  </a:moveTo>
                  <a:cubicBezTo>
                    <a:pt x="128537" y="619328"/>
                    <a:pt x="146846" y="621409"/>
                    <a:pt x="165988" y="621409"/>
                  </a:cubicBezTo>
                  <a:cubicBezTo>
                    <a:pt x="139357" y="638053"/>
                    <a:pt x="116054" y="654143"/>
                    <a:pt x="117719" y="683549"/>
                  </a:cubicBezTo>
                  <a:cubicBezTo>
                    <a:pt x="119383" y="710181"/>
                    <a:pt x="127705" y="736258"/>
                    <a:pt x="150453" y="754012"/>
                  </a:cubicBezTo>
                  <a:cubicBezTo>
                    <a:pt x="179859" y="793961"/>
                    <a:pt x="219806" y="816154"/>
                    <a:pt x="269186" y="820592"/>
                  </a:cubicBezTo>
                  <a:cubicBezTo>
                    <a:pt x="281947" y="821702"/>
                    <a:pt x="290269" y="822811"/>
                    <a:pt x="287495" y="839456"/>
                  </a:cubicBezTo>
                  <a:cubicBezTo>
                    <a:pt x="277509" y="906590"/>
                    <a:pt x="302476" y="953196"/>
                    <a:pt x="362397" y="983156"/>
                  </a:cubicBezTo>
                  <a:cubicBezTo>
                    <a:pt x="364616" y="984266"/>
                    <a:pt x="366835" y="985930"/>
                    <a:pt x="368500" y="989259"/>
                  </a:cubicBezTo>
                  <a:cubicBezTo>
                    <a:pt x="329662" y="991479"/>
                    <a:pt x="297482" y="1009788"/>
                    <a:pt x="263638" y="1021994"/>
                  </a:cubicBezTo>
                  <a:cubicBezTo>
                    <a:pt x="228684" y="1034200"/>
                    <a:pt x="195394" y="1033645"/>
                    <a:pt x="162105" y="1018665"/>
                  </a:cubicBezTo>
                  <a:cubicBezTo>
                    <a:pt x="82210" y="983156"/>
                    <a:pt x="18959" y="932112"/>
                    <a:pt x="3424" y="841676"/>
                  </a:cubicBezTo>
                  <a:cubicBezTo>
                    <a:pt x="-9337" y="766218"/>
                    <a:pt x="13966" y="697975"/>
                    <a:pt x="66675" y="641382"/>
                  </a:cubicBezTo>
                  <a:cubicBezTo>
                    <a:pt x="79713" y="627234"/>
                    <a:pt x="94971" y="622241"/>
                    <a:pt x="111754" y="620784"/>
                  </a:cubicBezTo>
                  <a:close/>
                  <a:moveTo>
                    <a:pt x="711798" y="611352"/>
                  </a:moveTo>
                  <a:cubicBezTo>
                    <a:pt x="722895" y="612809"/>
                    <a:pt x="733575" y="616415"/>
                    <a:pt x="743562" y="624183"/>
                  </a:cubicBezTo>
                  <a:cubicBezTo>
                    <a:pt x="772413" y="646931"/>
                    <a:pt x="769084" y="678001"/>
                    <a:pt x="763536" y="707961"/>
                  </a:cubicBezTo>
                  <a:cubicBezTo>
                    <a:pt x="755769" y="747354"/>
                    <a:pt x="734685" y="780090"/>
                    <a:pt x="701395" y="802838"/>
                  </a:cubicBezTo>
                  <a:cubicBezTo>
                    <a:pt x="679757" y="817263"/>
                    <a:pt x="686415" y="829469"/>
                    <a:pt x="700841" y="842230"/>
                  </a:cubicBezTo>
                  <a:cubicBezTo>
                    <a:pt x="725808" y="863869"/>
                    <a:pt x="752995" y="852772"/>
                    <a:pt x="779071" y="843895"/>
                  </a:cubicBezTo>
                  <a:cubicBezTo>
                    <a:pt x="793497" y="838901"/>
                    <a:pt x="807367" y="830579"/>
                    <a:pt x="825122" y="822257"/>
                  </a:cubicBezTo>
                  <a:cubicBezTo>
                    <a:pt x="829005" y="859430"/>
                    <a:pt x="814580" y="885507"/>
                    <a:pt x="787948" y="903261"/>
                  </a:cubicBezTo>
                  <a:cubicBezTo>
                    <a:pt x="763536" y="919906"/>
                    <a:pt x="736904" y="933222"/>
                    <a:pt x="711383" y="947647"/>
                  </a:cubicBezTo>
                  <a:cubicBezTo>
                    <a:pt x="699176" y="954860"/>
                    <a:pt x="686415" y="964292"/>
                    <a:pt x="681422" y="975943"/>
                  </a:cubicBezTo>
                  <a:cubicBezTo>
                    <a:pt x="672545" y="997027"/>
                    <a:pt x="658674" y="997582"/>
                    <a:pt x="640920" y="992588"/>
                  </a:cubicBezTo>
                  <a:cubicBezTo>
                    <a:pt x="599308" y="982046"/>
                    <a:pt x="554922" y="985375"/>
                    <a:pt x="516084" y="962628"/>
                  </a:cubicBezTo>
                  <a:cubicBezTo>
                    <a:pt x="511645" y="959853"/>
                    <a:pt x="507761" y="961518"/>
                    <a:pt x="503323" y="963737"/>
                  </a:cubicBezTo>
                  <a:cubicBezTo>
                    <a:pt x="475582" y="978163"/>
                    <a:pt x="455608" y="963182"/>
                    <a:pt x="442847" y="942099"/>
                  </a:cubicBezTo>
                  <a:cubicBezTo>
                    <a:pt x="406228" y="882733"/>
                    <a:pt x="395132" y="818928"/>
                    <a:pt x="418989" y="751794"/>
                  </a:cubicBezTo>
                  <a:cubicBezTo>
                    <a:pt x="428976" y="723497"/>
                    <a:pt x="448950" y="702413"/>
                    <a:pt x="477801" y="688543"/>
                  </a:cubicBezTo>
                  <a:cubicBezTo>
                    <a:pt x="476691" y="745135"/>
                    <a:pt x="503877" y="761226"/>
                    <a:pt x="556586" y="744025"/>
                  </a:cubicBezTo>
                  <a:cubicBezTo>
                    <a:pt x="593204" y="731819"/>
                    <a:pt x="625385" y="713510"/>
                    <a:pt x="655345" y="690207"/>
                  </a:cubicBezTo>
                  <a:cubicBezTo>
                    <a:pt x="690299" y="663020"/>
                    <a:pt x="696957" y="640273"/>
                    <a:pt x="677538" y="611422"/>
                  </a:cubicBezTo>
                  <a:cubicBezTo>
                    <a:pt x="689190" y="610589"/>
                    <a:pt x="700702" y="609896"/>
                    <a:pt x="711798" y="611352"/>
                  </a:cubicBezTo>
                  <a:close/>
                  <a:moveTo>
                    <a:pt x="1314964" y="215969"/>
                  </a:moveTo>
                  <a:cubicBezTo>
                    <a:pt x="1349849" y="211669"/>
                    <a:pt x="1386329" y="217495"/>
                    <a:pt x="1413793" y="240243"/>
                  </a:cubicBezTo>
                  <a:cubicBezTo>
                    <a:pt x="1424890" y="249675"/>
                    <a:pt x="1437096" y="257443"/>
                    <a:pt x="1454851" y="270204"/>
                  </a:cubicBezTo>
                  <a:cubicBezTo>
                    <a:pt x="1424890" y="265765"/>
                    <a:pt x="1401587" y="259662"/>
                    <a:pt x="1377729" y="260217"/>
                  </a:cubicBezTo>
                  <a:cubicBezTo>
                    <a:pt x="1324466" y="261327"/>
                    <a:pt x="1310595" y="276862"/>
                    <a:pt x="1320027" y="329570"/>
                  </a:cubicBezTo>
                  <a:cubicBezTo>
                    <a:pt x="1327240" y="371182"/>
                    <a:pt x="1356645" y="404472"/>
                    <a:pt x="1392155" y="410575"/>
                  </a:cubicBezTo>
                  <a:cubicBezTo>
                    <a:pt x="1392709" y="410020"/>
                    <a:pt x="1393819" y="408910"/>
                    <a:pt x="1394373" y="408910"/>
                  </a:cubicBezTo>
                  <a:cubicBezTo>
                    <a:pt x="1442644" y="418897"/>
                    <a:pt x="1489250" y="409465"/>
                    <a:pt x="1536410" y="399478"/>
                  </a:cubicBezTo>
                  <a:cubicBezTo>
                    <a:pt x="1573028" y="387272"/>
                    <a:pt x="1573028" y="387272"/>
                    <a:pt x="1550835" y="343441"/>
                  </a:cubicBezTo>
                  <a:cubicBezTo>
                    <a:pt x="1595221" y="364524"/>
                    <a:pt x="1625737" y="393930"/>
                    <a:pt x="1635724" y="440535"/>
                  </a:cubicBezTo>
                  <a:cubicBezTo>
                    <a:pt x="1641827" y="469941"/>
                    <a:pt x="1627956" y="493244"/>
                    <a:pt x="1600769" y="509334"/>
                  </a:cubicBezTo>
                  <a:cubicBezTo>
                    <a:pt x="1570809" y="527088"/>
                    <a:pt x="1536410" y="538185"/>
                    <a:pt x="1511997" y="564816"/>
                  </a:cubicBezTo>
                  <a:cubicBezTo>
                    <a:pt x="1498682" y="578687"/>
                    <a:pt x="1498682" y="592003"/>
                    <a:pt x="1514771" y="601435"/>
                  </a:cubicBezTo>
                  <a:cubicBezTo>
                    <a:pt x="1535300" y="613086"/>
                    <a:pt x="1526423" y="619744"/>
                    <a:pt x="1513107" y="627512"/>
                  </a:cubicBezTo>
                  <a:cubicBezTo>
                    <a:pt x="1465947" y="654698"/>
                    <a:pt x="1416013" y="654143"/>
                    <a:pt x="1365523" y="643047"/>
                  </a:cubicBezTo>
                  <a:cubicBezTo>
                    <a:pt x="1292840" y="626957"/>
                    <a:pt x="1228480" y="594777"/>
                    <a:pt x="1187978" y="530417"/>
                  </a:cubicBezTo>
                  <a:cubicBezTo>
                    <a:pt x="1131941" y="441645"/>
                    <a:pt x="1139154" y="325686"/>
                    <a:pt x="1225706" y="252449"/>
                  </a:cubicBezTo>
                  <a:cubicBezTo>
                    <a:pt x="1246789" y="234694"/>
                    <a:pt x="1280079" y="220269"/>
                    <a:pt x="1314964" y="215969"/>
                  </a:cubicBezTo>
                  <a:close/>
                  <a:moveTo>
                    <a:pt x="404565" y="179420"/>
                  </a:moveTo>
                  <a:cubicBezTo>
                    <a:pt x="438687" y="175883"/>
                    <a:pt x="473641" y="180322"/>
                    <a:pt x="509427" y="194747"/>
                  </a:cubicBezTo>
                  <a:cubicBezTo>
                    <a:pt x="536059" y="205289"/>
                    <a:pt x="554368" y="224708"/>
                    <a:pt x="578226" y="250230"/>
                  </a:cubicBezTo>
                  <a:cubicBezTo>
                    <a:pt x="550484" y="243572"/>
                    <a:pt x="528846" y="243017"/>
                    <a:pt x="507763" y="244127"/>
                  </a:cubicBezTo>
                  <a:cubicBezTo>
                    <a:pt x="478357" y="245791"/>
                    <a:pt x="463931" y="264656"/>
                    <a:pt x="468370" y="294061"/>
                  </a:cubicBezTo>
                  <a:cubicBezTo>
                    <a:pt x="469480" y="300719"/>
                    <a:pt x="472254" y="307932"/>
                    <a:pt x="465596" y="311261"/>
                  </a:cubicBezTo>
                  <a:cubicBezTo>
                    <a:pt x="445068" y="321248"/>
                    <a:pt x="429531" y="334564"/>
                    <a:pt x="418990" y="355647"/>
                  </a:cubicBezTo>
                  <a:cubicBezTo>
                    <a:pt x="415106" y="364524"/>
                    <a:pt x="408448" y="355092"/>
                    <a:pt x="404009" y="351208"/>
                  </a:cubicBezTo>
                  <a:cubicBezTo>
                    <a:pt x="397351" y="345105"/>
                    <a:pt x="389584" y="342331"/>
                    <a:pt x="381262" y="345660"/>
                  </a:cubicBezTo>
                  <a:cubicBezTo>
                    <a:pt x="370165" y="350099"/>
                    <a:pt x="371274" y="360086"/>
                    <a:pt x="371274" y="369518"/>
                  </a:cubicBezTo>
                  <a:cubicBezTo>
                    <a:pt x="370165" y="416123"/>
                    <a:pt x="406783" y="446638"/>
                    <a:pt x="467815" y="449414"/>
                  </a:cubicBezTo>
                  <a:cubicBezTo>
                    <a:pt x="553813" y="452743"/>
                    <a:pt x="614844" y="411684"/>
                    <a:pt x="660340" y="342331"/>
                  </a:cubicBezTo>
                  <a:cubicBezTo>
                    <a:pt x="667553" y="367298"/>
                    <a:pt x="664224" y="385053"/>
                    <a:pt x="645360" y="409465"/>
                  </a:cubicBezTo>
                  <a:cubicBezTo>
                    <a:pt x="602083" y="464394"/>
                    <a:pt x="541607" y="489361"/>
                    <a:pt x="475028" y="503787"/>
                  </a:cubicBezTo>
                  <a:cubicBezTo>
                    <a:pt x="465041" y="506006"/>
                    <a:pt x="455054" y="503232"/>
                    <a:pt x="445068" y="500458"/>
                  </a:cubicBezTo>
                  <a:cubicBezTo>
                    <a:pt x="428976" y="495464"/>
                    <a:pt x="414551" y="498793"/>
                    <a:pt x="403455" y="513773"/>
                  </a:cubicBezTo>
                  <a:cubicBezTo>
                    <a:pt x="392913" y="528199"/>
                    <a:pt x="390693" y="542070"/>
                    <a:pt x="400125" y="557605"/>
                  </a:cubicBezTo>
                  <a:cubicBezTo>
                    <a:pt x="407893" y="570366"/>
                    <a:pt x="415661" y="582572"/>
                    <a:pt x="427312" y="601991"/>
                  </a:cubicBezTo>
                  <a:cubicBezTo>
                    <a:pt x="326334" y="572030"/>
                    <a:pt x="252542" y="519877"/>
                    <a:pt x="213704" y="427774"/>
                  </a:cubicBezTo>
                  <a:cubicBezTo>
                    <a:pt x="180414" y="347879"/>
                    <a:pt x="218143" y="258552"/>
                    <a:pt x="304695" y="211947"/>
                  </a:cubicBezTo>
                  <a:cubicBezTo>
                    <a:pt x="337153" y="194470"/>
                    <a:pt x="370443" y="182957"/>
                    <a:pt x="404565" y="179420"/>
                  </a:cubicBezTo>
                  <a:close/>
                  <a:moveTo>
                    <a:pt x="818811" y="2015"/>
                  </a:moveTo>
                  <a:cubicBezTo>
                    <a:pt x="828313" y="-1106"/>
                    <a:pt x="838993" y="-552"/>
                    <a:pt x="851199" y="3332"/>
                  </a:cubicBezTo>
                  <a:cubicBezTo>
                    <a:pt x="901689" y="19422"/>
                    <a:pt x="927766" y="54931"/>
                    <a:pt x="935534" y="109304"/>
                  </a:cubicBezTo>
                  <a:cubicBezTo>
                    <a:pt x="912231" y="99872"/>
                    <a:pt x="904464" y="113743"/>
                    <a:pt x="898915" y="132052"/>
                  </a:cubicBezTo>
                  <a:cubicBezTo>
                    <a:pt x="874502" y="210837"/>
                    <a:pt x="896141" y="284629"/>
                    <a:pt x="923327" y="357867"/>
                  </a:cubicBezTo>
                  <a:cubicBezTo>
                    <a:pt x="941637" y="406692"/>
                    <a:pt x="967713" y="451078"/>
                    <a:pt x="1010990" y="482703"/>
                  </a:cubicBezTo>
                  <a:cubicBezTo>
                    <a:pt x="1016538" y="484922"/>
                    <a:pt x="1021532" y="487697"/>
                    <a:pt x="1027080" y="489916"/>
                  </a:cubicBezTo>
                  <a:cubicBezTo>
                    <a:pt x="1032073" y="511554"/>
                    <a:pt x="1014319" y="508780"/>
                    <a:pt x="1003777" y="509890"/>
                  </a:cubicBezTo>
                  <a:cubicBezTo>
                    <a:pt x="991571" y="510444"/>
                    <a:pt x="978810" y="506561"/>
                    <a:pt x="966049" y="504896"/>
                  </a:cubicBezTo>
                  <a:cubicBezTo>
                    <a:pt x="962165" y="503232"/>
                    <a:pt x="958836" y="501012"/>
                    <a:pt x="954953" y="499348"/>
                  </a:cubicBezTo>
                  <a:cubicBezTo>
                    <a:pt x="921663" y="493800"/>
                    <a:pt x="898360" y="471052"/>
                    <a:pt x="873392" y="451633"/>
                  </a:cubicBezTo>
                  <a:cubicBezTo>
                    <a:pt x="860631" y="441646"/>
                    <a:pt x="849535" y="428885"/>
                    <a:pt x="837883" y="417788"/>
                  </a:cubicBezTo>
                  <a:cubicBezTo>
                    <a:pt x="832890" y="413350"/>
                    <a:pt x="825122" y="407802"/>
                    <a:pt x="834554" y="400034"/>
                  </a:cubicBezTo>
                  <a:cubicBezTo>
                    <a:pt x="837328" y="396705"/>
                    <a:pt x="840103" y="392821"/>
                    <a:pt x="842877" y="388938"/>
                  </a:cubicBezTo>
                  <a:cubicBezTo>
                    <a:pt x="869509" y="351209"/>
                    <a:pt x="860076" y="311816"/>
                    <a:pt x="842877" y="274642"/>
                  </a:cubicBezTo>
                  <a:cubicBezTo>
                    <a:pt x="826787" y="240243"/>
                    <a:pt x="806258" y="207508"/>
                    <a:pt x="761317" y="205289"/>
                  </a:cubicBezTo>
                  <a:cubicBezTo>
                    <a:pt x="749666" y="204734"/>
                    <a:pt x="751330" y="198631"/>
                    <a:pt x="753550" y="189754"/>
                  </a:cubicBezTo>
                  <a:cubicBezTo>
                    <a:pt x="760762" y="149252"/>
                    <a:pt x="765756" y="108195"/>
                    <a:pt x="772969" y="67692"/>
                  </a:cubicBezTo>
                  <a:cubicBezTo>
                    <a:pt x="775743" y="51602"/>
                    <a:pt x="784065" y="36622"/>
                    <a:pt x="793497" y="22751"/>
                  </a:cubicBezTo>
                  <a:cubicBezTo>
                    <a:pt x="800988" y="11932"/>
                    <a:pt x="809310" y="5135"/>
                    <a:pt x="818811" y="2015"/>
                  </a:cubicBezTo>
                  <a:close/>
                </a:path>
              </a:pathLst>
            </a:custGeom>
            <a:solidFill>
              <a:srgbClr val="F34E34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AF4F1D39-A169-450D-8638-9610D5B107E4}"/>
              </a:ext>
            </a:extLst>
          </p:cNvPr>
          <p:cNvGrpSpPr/>
          <p:nvPr/>
        </p:nvGrpSpPr>
        <p:grpSpPr>
          <a:xfrm>
            <a:off x="1819985" y="2265204"/>
            <a:ext cx="1786540" cy="1725509"/>
            <a:chOff x="2679364" y="2112041"/>
            <a:chExt cx="1786540" cy="1725509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34365C9-5414-4B07-96FA-D2BA721271C5}"/>
                </a:ext>
              </a:extLst>
            </p:cNvPr>
            <p:cNvSpPr/>
            <p:nvPr/>
          </p:nvSpPr>
          <p:spPr>
            <a:xfrm>
              <a:off x="2679364" y="2112041"/>
              <a:ext cx="1786540" cy="1725509"/>
            </a:xfrm>
            <a:custGeom>
              <a:avLst/>
              <a:gdLst>
                <a:gd name="connsiteX0" fmla="*/ 1773049 w 1786539"/>
                <a:gd name="connsiteY0" fmla="*/ 704868 h 1725508"/>
                <a:gd name="connsiteX1" fmla="*/ 1760843 w 1786539"/>
                <a:gd name="connsiteY1" fmla="*/ 683785 h 1725508"/>
                <a:gd name="connsiteX2" fmla="*/ 1695373 w 1786539"/>
                <a:gd name="connsiteY2" fmla="*/ 596677 h 1725508"/>
                <a:gd name="connsiteX3" fmla="*/ 1617142 w 1786539"/>
                <a:gd name="connsiteY3" fmla="*/ 634405 h 1725508"/>
                <a:gd name="connsiteX4" fmla="*/ 1571092 w 1786539"/>
                <a:gd name="connsiteY4" fmla="*/ 695991 h 1725508"/>
                <a:gd name="connsiteX5" fmla="*/ 1491197 w 1786539"/>
                <a:gd name="connsiteY5" fmla="*/ 763125 h 1725508"/>
                <a:gd name="connsiteX6" fmla="*/ 1412967 w 1786539"/>
                <a:gd name="connsiteY6" fmla="*/ 818052 h 1725508"/>
                <a:gd name="connsiteX7" fmla="*/ 1386890 w 1786539"/>
                <a:gd name="connsiteY7" fmla="*/ 814724 h 1725508"/>
                <a:gd name="connsiteX8" fmla="*/ 1519493 w 1786539"/>
                <a:gd name="connsiteY8" fmla="*/ 718739 h 1725508"/>
                <a:gd name="connsiteX9" fmla="*/ 1515055 w 1786539"/>
                <a:gd name="connsiteY9" fmla="*/ 669914 h 1725508"/>
                <a:gd name="connsiteX10" fmla="*/ 1512280 w 1786539"/>
                <a:gd name="connsiteY10" fmla="*/ 632741 h 1725508"/>
                <a:gd name="connsiteX11" fmla="*/ 1537802 w 1786539"/>
                <a:gd name="connsiteY11" fmla="*/ 607773 h 1725508"/>
                <a:gd name="connsiteX12" fmla="*/ 1550563 w 1786539"/>
                <a:gd name="connsiteY12" fmla="*/ 574484 h 1725508"/>
                <a:gd name="connsiteX13" fmla="*/ 1516719 w 1786539"/>
                <a:gd name="connsiteY13" fmla="*/ 554510 h 1725508"/>
                <a:gd name="connsiteX14" fmla="*/ 1456798 w 1786539"/>
                <a:gd name="connsiteY14" fmla="*/ 563387 h 1725508"/>
                <a:gd name="connsiteX15" fmla="*/ 1402425 w 1786539"/>
                <a:gd name="connsiteY15" fmla="*/ 567826 h 1725508"/>
                <a:gd name="connsiteX16" fmla="*/ 1341394 w 1786539"/>
                <a:gd name="connsiteY16" fmla="*/ 451313 h 1725508"/>
                <a:gd name="connsiteX17" fmla="*/ 1320311 w 1786539"/>
                <a:gd name="connsiteY17" fmla="*/ 363095 h 1725508"/>
                <a:gd name="connsiteX18" fmla="*/ 1270376 w 1786539"/>
                <a:gd name="connsiteY18" fmla="*/ 226608 h 1725508"/>
                <a:gd name="connsiteX19" fmla="*/ 1244854 w 1786539"/>
                <a:gd name="connsiteY19" fmla="*/ 147268 h 1725508"/>
                <a:gd name="connsiteX20" fmla="*/ 1137218 w 1786539"/>
                <a:gd name="connsiteY20" fmla="*/ 25206 h 1725508"/>
                <a:gd name="connsiteX21" fmla="*/ 1056213 w 1786539"/>
                <a:gd name="connsiteY21" fmla="*/ 17439 h 1725508"/>
                <a:gd name="connsiteX22" fmla="*/ 1061207 w 1786539"/>
                <a:gd name="connsiteY22" fmla="*/ 93450 h 1725508"/>
                <a:gd name="connsiteX23" fmla="*/ 1156637 w 1786539"/>
                <a:gd name="connsiteY23" fmla="*/ 163913 h 1725508"/>
                <a:gd name="connsiteX24" fmla="*/ 1207126 w 1786539"/>
                <a:gd name="connsiteY24" fmla="*/ 238814 h 1725508"/>
                <a:gd name="connsiteX25" fmla="*/ 1239306 w 1786539"/>
                <a:gd name="connsiteY25" fmla="*/ 304838 h 1725508"/>
                <a:gd name="connsiteX26" fmla="*/ 1247628 w 1786539"/>
                <a:gd name="connsiteY26" fmla="*/ 323703 h 1725508"/>
                <a:gd name="connsiteX27" fmla="*/ 1277589 w 1786539"/>
                <a:gd name="connsiteY27" fmla="*/ 456861 h 1725508"/>
                <a:gd name="connsiteX28" fmla="*/ 1294234 w 1786539"/>
                <a:gd name="connsiteY28" fmla="*/ 500137 h 1725508"/>
                <a:gd name="connsiteX29" fmla="*/ 1272041 w 1786539"/>
                <a:gd name="connsiteY29" fmla="*/ 516782 h 1725508"/>
                <a:gd name="connsiteX30" fmla="*/ 1222661 w 1786539"/>
                <a:gd name="connsiteY30" fmla="*/ 476834 h 1725508"/>
                <a:gd name="connsiteX31" fmla="*/ 1160521 w 1786539"/>
                <a:gd name="connsiteY31" fmla="*/ 464628 h 1725508"/>
                <a:gd name="connsiteX32" fmla="*/ 1022924 w 1786539"/>
                <a:gd name="connsiteY32" fmla="*/ 452977 h 1725508"/>
                <a:gd name="connsiteX33" fmla="*/ 1072303 w 1786539"/>
                <a:gd name="connsiteY33" fmla="*/ 429120 h 1725508"/>
                <a:gd name="connsiteX34" fmla="*/ 1103929 w 1786539"/>
                <a:gd name="connsiteY34" fmla="*/ 395275 h 1725508"/>
                <a:gd name="connsiteX35" fmla="*/ 1071749 w 1786539"/>
                <a:gd name="connsiteY35" fmla="*/ 248246 h 1725508"/>
                <a:gd name="connsiteX36" fmla="*/ 1024588 w 1786539"/>
                <a:gd name="connsiteY36" fmla="*/ 246027 h 1725508"/>
                <a:gd name="connsiteX37" fmla="*/ 953571 w 1786539"/>
                <a:gd name="connsiteY37" fmla="*/ 257123 h 1725508"/>
                <a:gd name="connsiteX38" fmla="*/ 926939 w 1786539"/>
                <a:gd name="connsiteY38" fmla="*/ 250466 h 1725508"/>
                <a:gd name="connsiteX39" fmla="*/ 802658 w 1786539"/>
                <a:gd name="connsiteY39" fmla="*/ 214402 h 1725508"/>
                <a:gd name="connsiteX40" fmla="*/ 686145 w 1786539"/>
                <a:gd name="connsiteY40" fmla="*/ 261562 h 1725508"/>
                <a:gd name="connsiteX41" fmla="*/ 656739 w 1786539"/>
                <a:gd name="connsiteY41" fmla="*/ 275987 h 1725508"/>
                <a:gd name="connsiteX42" fmla="*/ 582947 w 1786539"/>
                <a:gd name="connsiteY42" fmla="*/ 267665 h 1725508"/>
                <a:gd name="connsiteX43" fmla="*/ 518032 w 1786539"/>
                <a:gd name="connsiteY43" fmla="*/ 315935 h 1725508"/>
                <a:gd name="connsiteX44" fmla="*/ 555760 w 1786539"/>
                <a:gd name="connsiteY44" fmla="*/ 378076 h 1725508"/>
                <a:gd name="connsiteX45" fmla="*/ 607914 w 1786539"/>
                <a:gd name="connsiteY45" fmla="*/ 395275 h 1725508"/>
                <a:gd name="connsiteX46" fmla="*/ 637320 w 1786539"/>
                <a:gd name="connsiteY46" fmla="*/ 402488 h 1725508"/>
                <a:gd name="connsiteX47" fmla="*/ 677267 w 1786539"/>
                <a:gd name="connsiteY47" fmla="*/ 467402 h 1725508"/>
                <a:gd name="connsiteX48" fmla="*/ 632326 w 1786539"/>
                <a:gd name="connsiteY48" fmla="*/ 494034 h 1725508"/>
                <a:gd name="connsiteX49" fmla="*/ 610688 w 1786539"/>
                <a:gd name="connsiteY49" fmla="*/ 497918 h 1725508"/>
                <a:gd name="connsiteX50" fmla="*/ 544109 w 1786539"/>
                <a:gd name="connsiteY50" fmla="*/ 533427 h 1725508"/>
                <a:gd name="connsiteX51" fmla="*/ 502497 w 1786539"/>
                <a:gd name="connsiteY51" fmla="*/ 466848 h 1725508"/>
                <a:gd name="connsiteX52" fmla="*/ 436473 w 1786539"/>
                <a:gd name="connsiteY52" fmla="*/ 435777 h 1725508"/>
                <a:gd name="connsiteX53" fmla="*/ 408177 w 1786539"/>
                <a:gd name="connsiteY53" fmla="*/ 425791 h 1725508"/>
                <a:gd name="connsiteX54" fmla="*/ 360462 w 1786539"/>
                <a:gd name="connsiteY54" fmla="*/ 363095 h 1725508"/>
                <a:gd name="connsiteX55" fmla="*/ 304979 w 1786539"/>
                <a:gd name="connsiteY55" fmla="*/ 345896 h 1725508"/>
                <a:gd name="connsiteX56" fmla="*/ 172376 w 1786539"/>
                <a:gd name="connsiteY56" fmla="*/ 343121 h 1725508"/>
                <a:gd name="connsiteX57" fmla="*/ 118003 w 1786539"/>
                <a:gd name="connsiteY57" fmla="*/ 380295 h 1725508"/>
                <a:gd name="connsiteX58" fmla="*/ 80829 w 1786539"/>
                <a:gd name="connsiteY58" fmla="*/ 410810 h 1725508"/>
                <a:gd name="connsiteX59" fmla="*/ 18689 w 1786539"/>
                <a:gd name="connsiteY59" fmla="*/ 442435 h 1725508"/>
                <a:gd name="connsiteX60" fmla="*/ 41437 w 1786539"/>
                <a:gd name="connsiteY60" fmla="*/ 516782 h 1725508"/>
                <a:gd name="connsiteX61" fmla="*/ 116893 w 1786539"/>
                <a:gd name="connsiteY61" fmla="*/ 604999 h 1725508"/>
                <a:gd name="connsiteX62" fmla="*/ 172376 w 1786539"/>
                <a:gd name="connsiteY62" fmla="*/ 666585 h 1725508"/>
                <a:gd name="connsiteX63" fmla="*/ 266141 w 1786539"/>
                <a:gd name="connsiteY63" fmla="*/ 709307 h 1725508"/>
                <a:gd name="connsiteX64" fmla="*/ 276128 w 1786539"/>
                <a:gd name="connsiteY64" fmla="*/ 732609 h 1725508"/>
                <a:gd name="connsiteX65" fmla="*/ 273909 w 1786539"/>
                <a:gd name="connsiteY65" fmla="*/ 834697 h 1725508"/>
                <a:gd name="connsiteX66" fmla="*/ 273909 w 1786539"/>
                <a:gd name="connsiteY66" fmla="*/ 834697 h 1725508"/>
                <a:gd name="connsiteX67" fmla="*/ 273354 w 1786539"/>
                <a:gd name="connsiteY67" fmla="*/ 860219 h 1725508"/>
                <a:gd name="connsiteX68" fmla="*/ 273354 w 1786539"/>
                <a:gd name="connsiteY68" fmla="*/ 860219 h 1725508"/>
                <a:gd name="connsiteX69" fmla="*/ 272244 w 1786539"/>
                <a:gd name="connsiteY69" fmla="*/ 865768 h 1725508"/>
                <a:gd name="connsiteX70" fmla="*/ 272244 w 1786539"/>
                <a:gd name="connsiteY70" fmla="*/ 865768 h 1725508"/>
                <a:gd name="connsiteX71" fmla="*/ 225084 w 1786539"/>
                <a:gd name="connsiteY71" fmla="*/ 864103 h 1725508"/>
                <a:gd name="connsiteX72" fmla="*/ 79165 w 1786539"/>
                <a:gd name="connsiteY72" fmla="*/ 993378 h 1725508"/>
                <a:gd name="connsiteX73" fmla="*/ 64739 w 1786539"/>
                <a:gd name="connsiteY73" fmla="*/ 1087698 h 1725508"/>
                <a:gd name="connsiteX74" fmla="*/ 76946 w 1786539"/>
                <a:gd name="connsiteY74" fmla="*/ 1113775 h 1725508"/>
                <a:gd name="connsiteX75" fmla="*/ 102468 w 1786539"/>
                <a:gd name="connsiteY75" fmla="*/ 1163709 h 1725508"/>
                <a:gd name="connsiteX76" fmla="*/ 80275 w 1786539"/>
                <a:gd name="connsiteY76" fmla="*/ 1216972 h 1725508"/>
                <a:gd name="connsiteX77" fmla="*/ 83604 w 1786539"/>
                <a:gd name="connsiteY77" fmla="*/ 1257475 h 1725508"/>
                <a:gd name="connsiteX78" fmla="*/ 125215 w 1786539"/>
                <a:gd name="connsiteY78" fmla="*/ 1273565 h 1725508"/>
                <a:gd name="connsiteX79" fmla="*/ 156286 w 1786539"/>
                <a:gd name="connsiteY79" fmla="*/ 1280777 h 1725508"/>
                <a:gd name="connsiteX80" fmla="*/ 201781 w 1786539"/>
                <a:gd name="connsiteY80" fmla="*/ 1321280 h 1725508"/>
                <a:gd name="connsiteX81" fmla="*/ 322734 w 1786539"/>
                <a:gd name="connsiteY81" fmla="*/ 1327383 h 1725508"/>
                <a:gd name="connsiteX82" fmla="*/ 447015 w 1786539"/>
                <a:gd name="connsiteY82" fmla="*/ 1283551 h 1725508"/>
                <a:gd name="connsiteX83" fmla="*/ 493065 w 1786539"/>
                <a:gd name="connsiteY83" fmla="*/ 1249152 h 1725508"/>
                <a:gd name="connsiteX84" fmla="*/ 500278 w 1786539"/>
                <a:gd name="connsiteY84" fmla="*/ 1214198 h 1725508"/>
                <a:gd name="connsiteX85" fmla="*/ 519697 w 1786539"/>
                <a:gd name="connsiteY85" fmla="*/ 1137077 h 1725508"/>
                <a:gd name="connsiteX86" fmla="*/ 565747 w 1786539"/>
                <a:gd name="connsiteY86" fmla="*/ 1094911 h 1725508"/>
                <a:gd name="connsiteX87" fmla="*/ 544664 w 1786539"/>
                <a:gd name="connsiteY87" fmla="*/ 1058847 h 1725508"/>
                <a:gd name="connsiteX88" fmla="*/ 572405 w 1786539"/>
                <a:gd name="connsiteY88" fmla="*/ 1082705 h 1725508"/>
                <a:gd name="connsiteX89" fmla="*/ 663952 w 1786539"/>
                <a:gd name="connsiteY89" fmla="*/ 1139297 h 1725508"/>
                <a:gd name="connsiteX90" fmla="*/ 767704 w 1786539"/>
                <a:gd name="connsiteY90" fmla="*/ 1144290 h 1725508"/>
                <a:gd name="connsiteX91" fmla="*/ 810980 w 1786539"/>
                <a:gd name="connsiteY91" fmla="*/ 1102123 h 1725508"/>
                <a:gd name="connsiteX92" fmla="*/ 874785 w 1786539"/>
                <a:gd name="connsiteY92" fmla="*/ 1080485 h 1725508"/>
                <a:gd name="connsiteX93" fmla="*/ 926939 w 1786539"/>
                <a:gd name="connsiteY93" fmla="*/ 1082705 h 1725508"/>
                <a:gd name="connsiteX94" fmla="*/ 960229 w 1786539"/>
                <a:gd name="connsiteY94" fmla="*/ 1054963 h 1725508"/>
                <a:gd name="connsiteX95" fmla="*/ 902527 w 1786539"/>
                <a:gd name="connsiteY95" fmla="*/ 933456 h 1725508"/>
                <a:gd name="connsiteX96" fmla="*/ 901417 w 1786539"/>
                <a:gd name="connsiteY96" fmla="*/ 900167 h 1725508"/>
                <a:gd name="connsiteX97" fmla="*/ 926384 w 1786539"/>
                <a:gd name="connsiteY97" fmla="*/ 889070 h 1725508"/>
                <a:gd name="connsiteX98" fmla="*/ 947468 w 1786539"/>
                <a:gd name="connsiteY98" fmla="*/ 851342 h 1725508"/>
                <a:gd name="connsiteX99" fmla="*/ 968551 w 1786539"/>
                <a:gd name="connsiteY99" fmla="*/ 836362 h 1725508"/>
                <a:gd name="connsiteX100" fmla="*/ 1032356 w 1786539"/>
                <a:gd name="connsiteY100" fmla="*/ 849123 h 1725508"/>
                <a:gd name="connsiteX101" fmla="*/ 1051220 w 1786539"/>
                <a:gd name="connsiteY101" fmla="*/ 825265 h 1725508"/>
                <a:gd name="connsiteX102" fmla="*/ 993518 w 1786539"/>
                <a:gd name="connsiteY102" fmla="*/ 706533 h 1725508"/>
                <a:gd name="connsiteX103" fmla="*/ 874785 w 1786539"/>
                <a:gd name="connsiteY103" fmla="*/ 699875 h 1725508"/>
                <a:gd name="connsiteX104" fmla="*/ 849818 w 1786539"/>
                <a:gd name="connsiteY104" fmla="*/ 725951 h 1725508"/>
                <a:gd name="connsiteX105" fmla="*/ 738298 w 1786539"/>
                <a:gd name="connsiteY105" fmla="*/ 782544 h 1725508"/>
                <a:gd name="connsiteX106" fmla="*/ 693912 w 1786539"/>
                <a:gd name="connsiteY106" fmla="*/ 783653 h 1725508"/>
                <a:gd name="connsiteX107" fmla="*/ 693912 w 1786539"/>
                <a:gd name="connsiteY107" fmla="*/ 783653 h 1725508"/>
                <a:gd name="connsiteX108" fmla="*/ 666726 w 1786539"/>
                <a:gd name="connsiteY108" fmla="*/ 778105 h 1725508"/>
                <a:gd name="connsiteX109" fmla="*/ 666726 w 1786539"/>
                <a:gd name="connsiteY109" fmla="*/ 778105 h 1725508"/>
                <a:gd name="connsiteX110" fmla="*/ 666726 w 1786539"/>
                <a:gd name="connsiteY110" fmla="*/ 778105 h 1725508"/>
                <a:gd name="connsiteX111" fmla="*/ 657848 w 1786539"/>
                <a:gd name="connsiteY111" fmla="*/ 755912 h 1725508"/>
                <a:gd name="connsiteX112" fmla="*/ 559644 w 1786539"/>
                <a:gd name="connsiteY112" fmla="*/ 843575 h 1725508"/>
                <a:gd name="connsiteX113" fmla="*/ 543554 w 1786539"/>
                <a:gd name="connsiteY113" fmla="*/ 902386 h 1725508"/>
                <a:gd name="connsiteX114" fmla="*/ 501387 w 1786539"/>
                <a:gd name="connsiteY114" fmla="*/ 941224 h 1725508"/>
                <a:gd name="connsiteX115" fmla="*/ 425931 w 1786539"/>
                <a:gd name="connsiteY115" fmla="*/ 876309 h 1725508"/>
                <a:gd name="connsiteX116" fmla="*/ 337714 w 1786539"/>
                <a:gd name="connsiteY116" fmla="*/ 879083 h 1725508"/>
                <a:gd name="connsiteX117" fmla="*/ 317740 w 1786539"/>
                <a:gd name="connsiteY117" fmla="*/ 866322 h 1725508"/>
                <a:gd name="connsiteX118" fmla="*/ 349365 w 1786539"/>
                <a:gd name="connsiteY118" fmla="*/ 773112 h 1725508"/>
                <a:gd name="connsiteX119" fmla="*/ 456447 w 1786539"/>
                <a:gd name="connsiteY119" fmla="*/ 735383 h 1725508"/>
                <a:gd name="connsiteX120" fmla="*/ 523581 w 1786539"/>
                <a:gd name="connsiteY120" fmla="*/ 688778 h 1725508"/>
                <a:gd name="connsiteX121" fmla="*/ 652300 w 1786539"/>
                <a:gd name="connsiteY121" fmla="*/ 553401 h 1725508"/>
                <a:gd name="connsiteX122" fmla="*/ 692802 w 1786539"/>
                <a:gd name="connsiteY122" fmla="*/ 535646 h 1725508"/>
                <a:gd name="connsiteX123" fmla="*/ 717215 w 1786539"/>
                <a:gd name="connsiteY123" fmla="*/ 537865 h 1725508"/>
                <a:gd name="connsiteX124" fmla="*/ 877560 w 1786539"/>
                <a:gd name="connsiteY124" fmla="*/ 537865 h 1725508"/>
                <a:gd name="connsiteX125" fmla="*/ 893095 w 1786539"/>
                <a:gd name="connsiteY125" fmla="*/ 526214 h 1725508"/>
                <a:gd name="connsiteX126" fmla="*/ 954680 w 1786539"/>
                <a:gd name="connsiteY126" fmla="*/ 541749 h 1725508"/>
                <a:gd name="connsiteX127" fmla="*/ 960229 w 1786539"/>
                <a:gd name="connsiteY127" fmla="*/ 554510 h 1725508"/>
                <a:gd name="connsiteX128" fmla="*/ 955235 w 1786539"/>
                <a:gd name="connsiteY128" fmla="*/ 614431 h 1725508"/>
                <a:gd name="connsiteX129" fmla="*/ 955790 w 1786539"/>
                <a:gd name="connsiteY129" fmla="*/ 632741 h 1725508"/>
                <a:gd name="connsiteX130" fmla="*/ 1021259 w 1786539"/>
                <a:gd name="connsiteY130" fmla="*/ 724842 h 1725508"/>
                <a:gd name="connsiteX131" fmla="*/ 1141102 w 1786539"/>
                <a:gd name="connsiteY131" fmla="*/ 806956 h 1725508"/>
                <a:gd name="connsiteX132" fmla="*/ 1240416 w 1786539"/>
                <a:gd name="connsiteY132" fmla="*/ 811395 h 1725508"/>
                <a:gd name="connsiteX133" fmla="*/ 1329743 w 1786539"/>
                <a:gd name="connsiteY133" fmla="*/ 811395 h 1725508"/>
                <a:gd name="connsiteX134" fmla="*/ 1230984 w 1786539"/>
                <a:gd name="connsiteY134" fmla="*/ 917366 h 1725508"/>
                <a:gd name="connsiteX135" fmla="*/ 1198249 w 1786539"/>
                <a:gd name="connsiteY135" fmla="*/ 993932 h 1725508"/>
                <a:gd name="connsiteX136" fmla="*/ 1257615 w 1786539"/>
                <a:gd name="connsiteY136" fmla="*/ 1046641 h 1725508"/>
                <a:gd name="connsiteX137" fmla="*/ 1274815 w 1786539"/>
                <a:gd name="connsiteY137" fmla="*/ 1097130 h 1725508"/>
                <a:gd name="connsiteX138" fmla="*/ 1247628 w 1786539"/>
                <a:gd name="connsiteY138" fmla="*/ 1107672 h 1725508"/>
                <a:gd name="connsiteX139" fmla="*/ 1173282 w 1786539"/>
                <a:gd name="connsiteY139" fmla="*/ 1101569 h 1725508"/>
                <a:gd name="connsiteX140" fmla="*/ 1101154 w 1786539"/>
                <a:gd name="connsiteY140" fmla="*/ 1073272 h 1725508"/>
                <a:gd name="connsiteX141" fmla="*/ 1042898 w 1786539"/>
                <a:gd name="connsiteY141" fmla="*/ 1060512 h 1725508"/>
                <a:gd name="connsiteX142" fmla="*/ 904746 w 1786539"/>
                <a:gd name="connsiteY142" fmla="*/ 1156496 h 1725508"/>
                <a:gd name="connsiteX143" fmla="*/ 861470 w 1786539"/>
                <a:gd name="connsiteY143" fmla="*/ 1206986 h 1725508"/>
                <a:gd name="connsiteX144" fmla="*/ 837057 w 1786539"/>
                <a:gd name="connsiteY144" fmla="*/ 1203657 h 1725508"/>
                <a:gd name="connsiteX145" fmla="*/ 784349 w 1786539"/>
                <a:gd name="connsiteY145" fmla="*/ 1200882 h 1725508"/>
                <a:gd name="connsiteX146" fmla="*/ 770478 w 1786539"/>
                <a:gd name="connsiteY146" fmla="*/ 1271900 h 1725508"/>
                <a:gd name="connsiteX147" fmla="*/ 770478 w 1786539"/>
                <a:gd name="connsiteY147" fmla="*/ 1271900 h 1725508"/>
                <a:gd name="connsiteX148" fmla="*/ 770478 w 1786539"/>
                <a:gd name="connsiteY148" fmla="*/ 1271900 h 1725508"/>
                <a:gd name="connsiteX149" fmla="*/ 754388 w 1786539"/>
                <a:gd name="connsiteY149" fmla="*/ 1288545 h 1725508"/>
                <a:gd name="connsiteX150" fmla="*/ 714995 w 1786539"/>
                <a:gd name="connsiteY150" fmla="*/ 1256365 h 1725508"/>
                <a:gd name="connsiteX151" fmla="*/ 655629 w 1786539"/>
                <a:gd name="connsiteY151" fmla="*/ 1223075 h 1725508"/>
                <a:gd name="connsiteX152" fmla="*/ 603475 w 1786539"/>
                <a:gd name="connsiteY152" fmla="*/ 1282997 h 1725508"/>
                <a:gd name="connsiteX153" fmla="*/ 529129 w 1786539"/>
                <a:gd name="connsiteY153" fmla="*/ 1332376 h 1725508"/>
                <a:gd name="connsiteX154" fmla="*/ 455337 w 1786539"/>
                <a:gd name="connsiteY154" fmla="*/ 1342363 h 1725508"/>
                <a:gd name="connsiteX155" fmla="*/ 428705 w 1786539"/>
                <a:gd name="connsiteY155" fmla="*/ 1367330 h 1725508"/>
                <a:gd name="connsiteX156" fmla="*/ 446460 w 1786539"/>
                <a:gd name="connsiteY156" fmla="*/ 1402284 h 1725508"/>
                <a:gd name="connsiteX157" fmla="*/ 486962 w 1786539"/>
                <a:gd name="connsiteY157" fmla="*/ 1471638 h 1725508"/>
                <a:gd name="connsiteX158" fmla="*/ 494730 w 1786539"/>
                <a:gd name="connsiteY158" fmla="*/ 1506592 h 1725508"/>
                <a:gd name="connsiteX159" fmla="*/ 485298 w 1786539"/>
                <a:gd name="connsiteY159" fmla="*/ 1529339 h 1725508"/>
                <a:gd name="connsiteX160" fmla="*/ 459221 w 1786539"/>
                <a:gd name="connsiteY160" fmla="*/ 1568732 h 1725508"/>
                <a:gd name="connsiteX161" fmla="*/ 520252 w 1786539"/>
                <a:gd name="connsiteY161" fmla="*/ 1640305 h 1725508"/>
                <a:gd name="connsiteX162" fmla="*/ 550767 w 1786539"/>
                <a:gd name="connsiteY162" fmla="*/ 1642524 h 1725508"/>
                <a:gd name="connsiteX163" fmla="*/ 605695 w 1786539"/>
                <a:gd name="connsiteY163" fmla="*/ 1664162 h 1725508"/>
                <a:gd name="connsiteX164" fmla="*/ 700015 w 1786539"/>
                <a:gd name="connsiteY164" fmla="*/ 1656949 h 1725508"/>
                <a:gd name="connsiteX165" fmla="*/ 782684 w 1786539"/>
                <a:gd name="connsiteY165" fmla="*/ 1629763 h 1725508"/>
                <a:gd name="connsiteX166" fmla="*/ 853702 w 1786539"/>
                <a:gd name="connsiteY166" fmla="*/ 1626434 h 1725508"/>
                <a:gd name="connsiteX167" fmla="*/ 884217 w 1786539"/>
                <a:gd name="connsiteY167" fmla="*/ 1559300 h 1725508"/>
                <a:gd name="connsiteX168" fmla="*/ 864244 w 1786539"/>
                <a:gd name="connsiteY168" fmla="*/ 1510475 h 1725508"/>
                <a:gd name="connsiteX169" fmla="*/ 891430 w 1786539"/>
                <a:gd name="connsiteY169" fmla="*/ 1407833 h 1725508"/>
                <a:gd name="connsiteX170" fmla="*/ 936371 w 1786539"/>
                <a:gd name="connsiteY170" fmla="*/ 1405613 h 1725508"/>
                <a:gd name="connsiteX171" fmla="*/ 1010163 w 1786539"/>
                <a:gd name="connsiteY171" fmla="*/ 1476631 h 1725508"/>
                <a:gd name="connsiteX172" fmla="*/ 1020705 w 1786539"/>
                <a:gd name="connsiteY172" fmla="*/ 1530449 h 1725508"/>
                <a:gd name="connsiteX173" fmla="*/ 1093942 w 1786539"/>
                <a:gd name="connsiteY173" fmla="*/ 1650846 h 1725508"/>
                <a:gd name="connsiteX174" fmla="*/ 1207681 w 1786539"/>
                <a:gd name="connsiteY174" fmla="*/ 1693013 h 1725508"/>
                <a:gd name="connsiteX175" fmla="*/ 1308659 w 1786539"/>
                <a:gd name="connsiteY175" fmla="*/ 1712432 h 1725508"/>
                <a:gd name="connsiteX176" fmla="*/ 1349716 w 1786539"/>
                <a:gd name="connsiteY176" fmla="*/ 1726858 h 1725508"/>
                <a:gd name="connsiteX177" fmla="*/ 1451250 w 1786539"/>
                <a:gd name="connsiteY177" fmla="*/ 1663053 h 1725508"/>
                <a:gd name="connsiteX178" fmla="*/ 1397431 w 1786539"/>
                <a:gd name="connsiteY178" fmla="*/ 1458877 h 1725508"/>
                <a:gd name="connsiteX179" fmla="*/ 1362477 w 1786539"/>
                <a:gd name="connsiteY179" fmla="*/ 1413936 h 1725508"/>
                <a:gd name="connsiteX180" fmla="*/ 1277034 w 1786539"/>
                <a:gd name="connsiteY180" fmla="*/ 1326273 h 1725508"/>
                <a:gd name="connsiteX181" fmla="*/ 1252067 w 1786539"/>
                <a:gd name="connsiteY181" fmla="*/ 1306854 h 1725508"/>
                <a:gd name="connsiteX182" fmla="*/ 1279808 w 1786539"/>
                <a:gd name="connsiteY182" fmla="*/ 1278558 h 1725508"/>
                <a:gd name="connsiteX183" fmla="*/ 1319756 w 1786539"/>
                <a:gd name="connsiteY183" fmla="*/ 1261913 h 1725508"/>
                <a:gd name="connsiteX184" fmla="*/ 1360258 w 1786539"/>
                <a:gd name="connsiteY184" fmla="*/ 1263578 h 1725508"/>
                <a:gd name="connsiteX185" fmla="*/ 1381342 w 1786539"/>
                <a:gd name="connsiteY185" fmla="*/ 1289100 h 1725508"/>
                <a:gd name="connsiteX186" fmla="*/ 1510061 w 1786539"/>
                <a:gd name="connsiteY186" fmla="*/ 1339589 h 1725508"/>
                <a:gd name="connsiteX187" fmla="*/ 1579969 w 1786539"/>
                <a:gd name="connsiteY187" fmla="*/ 1348466 h 1725508"/>
                <a:gd name="connsiteX188" fmla="*/ 1625465 w 1786539"/>
                <a:gd name="connsiteY188" fmla="*/ 1332376 h 1725508"/>
                <a:gd name="connsiteX189" fmla="*/ 1591621 w 1786539"/>
                <a:gd name="connsiteY189" fmla="*/ 1097130 h 1725508"/>
                <a:gd name="connsiteX190" fmla="*/ 1510616 w 1786539"/>
                <a:gd name="connsiteY190" fmla="*/ 1021674 h 1725508"/>
                <a:gd name="connsiteX191" fmla="*/ 1486204 w 1786539"/>
                <a:gd name="connsiteY191" fmla="*/ 981726 h 1725508"/>
                <a:gd name="connsiteX192" fmla="*/ 1527261 w 1786539"/>
                <a:gd name="connsiteY192" fmla="*/ 976733 h 1725508"/>
                <a:gd name="connsiteX193" fmla="*/ 1615478 w 1786539"/>
                <a:gd name="connsiteY193" fmla="*/ 935676 h 1725508"/>
                <a:gd name="connsiteX194" fmla="*/ 1703695 w 1786539"/>
                <a:gd name="connsiteY194" fmla="*/ 846903 h 1725508"/>
                <a:gd name="connsiteX195" fmla="*/ 1771939 w 1786539"/>
                <a:gd name="connsiteY195" fmla="*/ 790866 h 1725508"/>
                <a:gd name="connsiteX196" fmla="*/ 1773049 w 1786539"/>
                <a:gd name="connsiteY196" fmla="*/ 704868 h 172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786539" h="1725508">
                  <a:moveTo>
                    <a:pt x="1773049" y="704868"/>
                  </a:moveTo>
                  <a:cubicBezTo>
                    <a:pt x="1768055" y="698210"/>
                    <a:pt x="1759733" y="692107"/>
                    <a:pt x="1760843" y="683785"/>
                  </a:cubicBezTo>
                  <a:cubicBezTo>
                    <a:pt x="1767500" y="633295"/>
                    <a:pt x="1732546" y="614431"/>
                    <a:pt x="1695373" y="596677"/>
                  </a:cubicBezTo>
                  <a:cubicBezTo>
                    <a:pt x="1651542" y="576148"/>
                    <a:pt x="1626575" y="586690"/>
                    <a:pt x="1617142" y="634405"/>
                  </a:cubicBezTo>
                  <a:cubicBezTo>
                    <a:pt x="1611040" y="663256"/>
                    <a:pt x="1596614" y="683230"/>
                    <a:pt x="1571092" y="695991"/>
                  </a:cubicBezTo>
                  <a:cubicBezTo>
                    <a:pt x="1538912" y="712081"/>
                    <a:pt x="1512835" y="735383"/>
                    <a:pt x="1491197" y="763125"/>
                  </a:cubicBezTo>
                  <a:cubicBezTo>
                    <a:pt x="1470668" y="789756"/>
                    <a:pt x="1443482" y="806401"/>
                    <a:pt x="1412967" y="818052"/>
                  </a:cubicBezTo>
                  <a:cubicBezTo>
                    <a:pt x="1403535" y="821381"/>
                    <a:pt x="1394103" y="825265"/>
                    <a:pt x="1386890" y="814724"/>
                  </a:cubicBezTo>
                  <a:cubicBezTo>
                    <a:pt x="1442927" y="797524"/>
                    <a:pt x="1484539" y="762015"/>
                    <a:pt x="1519493" y="718739"/>
                  </a:cubicBezTo>
                  <a:cubicBezTo>
                    <a:pt x="1531699" y="703204"/>
                    <a:pt x="1535583" y="681565"/>
                    <a:pt x="1515055" y="669914"/>
                  </a:cubicBezTo>
                  <a:cubicBezTo>
                    <a:pt x="1492307" y="656598"/>
                    <a:pt x="1502294" y="644947"/>
                    <a:pt x="1512280" y="632741"/>
                  </a:cubicBezTo>
                  <a:cubicBezTo>
                    <a:pt x="1519493" y="623309"/>
                    <a:pt x="1529480" y="616096"/>
                    <a:pt x="1537802" y="607773"/>
                  </a:cubicBezTo>
                  <a:cubicBezTo>
                    <a:pt x="1546680" y="598896"/>
                    <a:pt x="1557776" y="590019"/>
                    <a:pt x="1550563" y="574484"/>
                  </a:cubicBezTo>
                  <a:cubicBezTo>
                    <a:pt x="1543906" y="560613"/>
                    <a:pt x="1531699" y="555065"/>
                    <a:pt x="1516719" y="554510"/>
                  </a:cubicBezTo>
                  <a:cubicBezTo>
                    <a:pt x="1496190" y="553955"/>
                    <a:pt x="1476772" y="560613"/>
                    <a:pt x="1456798" y="563387"/>
                  </a:cubicBezTo>
                  <a:cubicBezTo>
                    <a:pt x="1439043" y="565607"/>
                    <a:pt x="1421844" y="575039"/>
                    <a:pt x="1402425" y="567826"/>
                  </a:cubicBezTo>
                  <a:cubicBezTo>
                    <a:pt x="1353600" y="548407"/>
                    <a:pt x="1326414" y="501802"/>
                    <a:pt x="1341394" y="451313"/>
                  </a:cubicBezTo>
                  <a:cubicBezTo>
                    <a:pt x="1351936" y="415804"/>
                    <a:pt x="1342504" y="388617"/>
                    <a:pt x="1320311" y="363095"/>
                  </a:cubicBezTo>
                  <a:cubicBezTo>
                    <a:pt x="1285911" y="324257"/>
                    <a:pt x="1267047" y="280426"/>
                    <a:pt x="1270376" y="226608"/>
                  </a:cubicBezTo>
                  <a:cubicBezTo>
                    <a:pt x="1272041" y="198312"/>
                    <a:pt x="1266493" y="169461"/>
                    <a:pt x="1244854" y="147268"/>
                  </a:cubicBezTo>
                  <a:cubicBezTo>
                    <a:pt x="1206571" y="108985"/>
                    <a:pt x="1167179" y="71812"/>
                    <a:pt x="1137218" y="25206"/>
                  </a:cubicBezTo>
                  <a:cubicBezTo>
                    <a:pt x="1116690" y="-6974"/>
                    <a:pt x="1082290" y="-6974"/>
                    <a:pt x="1056213" y="17439"/>
                  </a:cubicBezTo>
                  <a:cubicBezTo>
                    <a:pt x="1031246" y="40741"/>
                    <a:pt x="1032911" y="64599"/>
                    <a:pt x="1061207" y="93450"/>
                  </a:cubicBezTo>
                  <a:cubicBezTo>
                    <a:pt x="1089503" y="122301"/>
                    <a:pt x="1124457" y="141165"/>
                    <a:pt x="1156637" y="163913"/>
                  </a:cubicBezTo>
                  <a:cubicBezTo>
                    <a:pt x="1182714" y="182777"/>
                    <a:pt x="1204352" y="202196"/>
                    <a:pt x="1207126" y="238814"/>
                  </a:cubicBezTo>
                  <a:cubicBezTo>
                    <a:pt x="1208791" y="263226"/>
                    <a:pt x="1219887" y="287084"/>
                    <a:pt x="1239306" y="304838"/>
                  </a:cubicBezTo>
                  <a:cubicBezTo>
                    <a:pt x="1244854" y="309832"/>
                    <a:pt x="1250403" y="314271"/>
                    <a:pt x="1247628" y="323703"/>
                  </a:cubicBezTo>
                  <a:cubicBezTo>
                    <a:pt x="1233203" y="373637"/>
                    <a:pt x="1251512" y="416358"/>
                    <a:pt x="1277589" y="456861"/>
                  </a:cubicBezTo>
                  <a:cubicBezTo>
                    <a:pt x="1285911" y="470177"/>
                    <a:pt x="1291460" y="484602"/>
                    <a:pt x="1294234" y="500137"/>
                  </a:cubicBezTo>
                  <a:cubicBezTo>
                    <a:pt x="1298118" y="522330"/>
                    <a:pt x="1290350" y="523995"/>
                    <a:pt x="1272041" y="516782"/>
                  </a:cubicBezTo>
                  <a:cubicBezTo>
                    <a:pt x="1251512" y="508460"/>
                    <a:pt x="1239861" y="489041"/>
                    <a:pt x="1222661" y="476834"/>
                  </a:cubicBezTo>
                  <a:cubicBezTo>
                    <a:pt x="1204352" y="463519"/>
                    <a:pt x="1186043" y="446874"/>
                    <a:pt x="1160521" y="464628"/>
                  </a:cubicBezTo>
                  <a:cubicBezTo>
                    <a:pt x="1120573" y="492924"/>
                    <a:pt x="1059542" y="487376"/>
                    <a:pt x="1022924" y="452977"/>
                  </a:cubicBezTo>
                  <a:cubicBezTo>
                    <a:pt x="1039569" y="445209"/>
                    <a:pt x="1056213" y="437442"/>
                    <a:pt x="1072303" y="429120"/>
                  </a:cubicBezTo>
                  <a:cubicBezTo>
                    <a:pt x="1086729" y="421907"/>
                    <a:pt x="1097271" y="410255"/>
                    <a:pt x="1103929" y="395275"/>
                  </a:cubicBezTo>
                  <a:cubicBezTo>
                    <a:pt x="1121683" y="356992"/>
                    <a:pt x="1103929" y="275987"/>
                    <a:pt x="1071749" y="248246"/>
                  </a:cubicBezTo>
                  <a:cubicBezTo>
                    <a:pt x="1056213" y="234930"/>
                    <a:pt x="1034575" y="230492"/>
                    <a:pt x="1024588" y="246027"/>
                  </a:cubicBezTo>
                  <a:cubicBezTo>
                    <a:pt x="1002950" y="279871"/>
                    <a:pt x="980202" y="272659"/>
                    <a:pt x="953571" y="257123"/>
                  </a:cubicBezTo>
                  <a:cubicBezTo>
                    <a:pt x="945803" y="252685"/>
                    <a:pt x="935816" y="252130"/>
                    <a:pt x="926939" y="250466"/>
                  </a:cubicBezTo>
                  <a:cubicBezTo>
                    <a:pt x="884772" y="242143"/>
                    <a:pt x="842051" y="235485"/>
                    <a:pt x="802658" y="214402"/>
                  </a:cubicBezTo>
                  <a:cubicBezTo>
                    <a:pt x="771033" y="197757"/>
                    <a:pt x="698906" y="228273"/>
                    <a:pt x="686145" y="261562"/>
                  </a:cubicBezTo>
                  <a:cubicBezTo>
                    <a:pt x="679487" y="278207"/>
                    <a:pt x="670609" y="278762"/>
                    <a:pt x="656739" y="275987"/>
                  </a:cubicBezTo>
                  <a:cubicBezTo>
                    <a:pt x="632326" y="270439"/>
                    <a:pt x="607914" y="265446"/>
                    <a:pt x="582947" y="267665"/>
                  </a:cubicBezTo>
                  <a:cubicBezTo>
                    <a:pt x="553541" y="269884"/>
                    <a:pt x="523581" y="292078"/>
                    <a:pt x="518032" y="315935"/>
                  </a:cubicBezTo>
                  <a:cubicBezTo>
                    <a:pt x="513039" y="337018"/>
                    <a:pt x="528574" y="361986"/>
                    <a:pt x="555760" y="378076"/>
                  </a:cubicBezTo>
                  <a:cubicBezTo>
                    <a:pt x="571850" y="387508"/>
                    <a:pt x="590160" y="391391"/>
                    <a:pt x="607914" y="395275"/>
                  </a:cubicBezTo>
                  <a:cubicBezTo>
                    <a:pt x="617901" y="397494"/>
                    <a:pt x="627888" y="399159"/>
                    <a:pt x="637320" y="402488"/>
                  </a:cubicBezTo>
                  <a:cubicBezTo>
                    <a:pt x="656184" y="409701"/>
                    <a:pt x="682816" y="450203"/>
                    <a:pt x="677267" y="467402"/>
                  </a:cubicBezTo>
                  <a:cubicBezTo>
                    <a:pt x="671164" y="487931"/>
                    <a:pt x="648971" y="487931"/>
                    <a:pt x="632326" y="494034"/>
                  </a:cubicBezTo>
                  <a:cubicBezTo>
                    <a:pt x="625669" y="496808"/>
                    <a:pt x="617901" y="496808"/>
                    <a:pt x="610688" y="497918"/>
                  </a:cubicBezTo>
                  <a:cubicBezTo>
                    <a:pt x="584057" y="500692"/>
                    <a:pt x="560754" y="510124"/>
                    <a:pt x="544109" y="533427"/>
                  </a:cubicBezTo>
                  <a:cubicBezTo>
                    <a:pt x="529129" y="510124"/>
                    <a:pt x="512484" y="490150"/>
                    <a:pt x="502497" y="466848"/>
                  </a:cubicBezTo>
                  <a:cubicBezTo>
                    <a:pt x="488626" y="435777"/>
                    <a:pt x="466988" y="428010"/>
                    <a:pt x="436473" y="435777"/>
                  </a:cubicBezTo>
                  <a:cubicBezTo>
                    <a:pt x="424822" y="439106"/>
                    <a:pt x="410951" y="437997"/>
                    <a:pt x="408177" y="425791"/>
                  </a:cubicBezTo>
                  <a:cubicBezTo>
                    <a:pt x="401519" y="396940"/>
                    <a:pt x="377661" y="382514"/>
                    <a:pt x="360462" y="363095"/>
                  </a:cubicBezTo>
                  <a:cubicBezTo>
                    <a:pt x="345481" y="345896"/>
                    <a:pt x="325508" y="339238"/>
                    <a:pt x="304979" y="345896"/>
                  </a:cubicBezTo>
                  <a:cubicBezTo>
                    <a:pt x="260038" y="360876"/>
                    <a:pt x="216762" y="358102"/>
                    <a:pt x="172376" y="343121"/>
                  </a:cubicBezTo>
                  <a:cubicBezTo>
                    <a:pt x="148518" y="335354"/>
                    <a:pt x="118558" y="355882"/>
                    <a:pt x="118003" y="380295"/>
                  </a:cubicBezTo>
                  <a:cubicBezTo>
                    <a:pt x="117448" y="407481"/>
                    <a:pt x="101913" y="417468"/>
                    <a:pt x="80829" y="410810"/>
                  </a:cubicBezTo>
                  <a:cubicBezTo>
                    <a:pt x="47540" y="400823"/>
                    <a:pt x="34224" y="421352"/>
                    <a:pt x="18689" y="442435"/>
                  </a:cubicBezTo>
                  <a:cubicBezTo>
                    <a:pt x="-11272" y="484047"/>
                    <a:pt x="-6278" y="497363"/>
                    <a:pt x="41437" y="516782"/>
                  </a:cubicBezTo>
                  <a:cubicBezTo>
                    <a:pt x="80275" y="532872"/>
                    <a:pt x="110790" y="560613"/>
                    <a:pt x="116893" y="604999"/>
                  </a:cubicBezTo>
                  <a:cubicBezTo>
                    <a:pt x="122441" y="648831"/>
                    <a:pt x="129099" y="658817"/>
                    <a:pt x="172376" y="666585"/>
                  </a:cubicBezTo>
                  <a:cubicBezTo>
                    <a:pt x="207330" y="672688"/>
                    <a:pt x="240619" y="682120"/>
                    <a:pt x="266141" y="709307"/>
                  </a:cubicBezTo>
                  <a:cubicBezTo>
                    <a:pt x="272799" y="716519"/>
                    <a:pt x="278347" y="720958"/>
                    <a:pt x="276128" y="732609"/>
                  </a:cubicBezTo>
                  <a:cubicBezTo>
                    <a:pt x="269470" y="766454"/>
                    <a:pt x="273354" y="800853"/>
                    <a:pt x="273909" y="834697"/>
                  </a:cubicBezTo>
                  <a:cubicBezTo>
                    <a:pt x="273909" y="834697"/>
                    <a:pt x="273909" y="834697"/>
                    <a:pt x="273909" y="834697"/>
                  </a:cubicBezTo>
                  <a:cubicBezTo>
                    <a:pt x="273909" y="843020"/>
                    <a:pt x="273909" y="851897"/>
                    <a:pt x="273354" y="860219"/>
                  </a:cubicBezTo>
                  <a:cubicBezTo>
                    <a:pt x="273354" y="860219"/>
                    <a:pt x="273354" y="860219"/>
                    <a:pt x="273354" y="860219"/>
                  </a:cubicBezTo>
                  <a:cubicBezTo>
                    <a:pt x="272799" y="861884"/>
                    <a:pt x="272799" y="864103"/>
                    <a:pt x="272244" y="865768"/>
                  </a:cubicBezTo>
                  <a:cubicBezTo>
                    <a:pt x="272244" y="865768"/>
                    <a:pt x="272244" y="865768"/>
                    <a:pt x="272244" y="865768"/>
                  </a:cubicBezTo>
                  <a:cubicBezTo>
                    <a:pt x="256709" y="865213"/>
                    <a:pt x="240619" y="865213"/>
                    <a:pt x="225084" y="864103"/>
                  </a:cubicBezTo>
                  <a:cubicBezTo>
                    <a:pt x="141305" y="855226"/>
                    <a:pt x="79165" y="910154"/>
                    <a:pt x="79165" y="993378"/>
                  </a:cubicBezTo>
                  <a:cubicBezTo>
                    <a:pt x="79165" y="1025557"/>
                    <a:pt x="80275" y="1057737"/>
                    <a:pt x="64739" y="1087698"/>
                  </a:cubicBezTo>
                  <a:cubicBezTo>
                    <a:pt x="58082" y="1101014"/>
                    <a:pt x="61410" y="1108781"/>
                    <a:pt x="76946" y="1113775"/>
                  </a:cubicBezTo>
                  <a:cubicBezTo>
                    <a:pt x="100803" y="1120988"/>
                    <a:pt x="109126" y="1138187"/>
                    <a:pt x="102468" y="1163709"/>
                  </a:cubicBezTo>
                  <a:cubicBezTo>
                    <a:pt x="97474" y="1182573"/>
                    <a:pt x="89707" y="1200328"/>
                    <a:pt x="80275" y="1216972"/>
                  </a:cubicBezTo>
                  <a:cubicBezTo>
                    <a:pt x="72507" y="1231953"/>
                    <a:pt x="71397" y="1245269"/>
                    <a:pt x="83604" y="1257475"/>
                  </a:cubicBezTo>
                  <a:cubicBezTo>
                    <a:pt x="94700" y="1269126"/>
                    <a:pt x="103022" y="1287435"/>
                    <a:pt x="125215" y="1273565"/>
                  </a:cubicBezTo>
                  <a:cubicBezTo>
                    <a:pt x="135202" y="1267462"/>
                    <a:pt x="146299" y="1274674"/>
                    <a:pt x="156286" y="1280777"/>
                  </a:cubicBezTo>
                  <a:cubicBezTo>
                    <a:pt x="174040" y="1291319"/>
                    <a:pt x="187356" y="1306854"/>
                    <a:pt x="201781" y="1321280"/>
                  </a:cubicBezTo>
                  <a:cubicBezTo>
                    <a:pt x="246168" y="1363447"/>
                    <a:pt x="275573" y="1366775"/>
                    <a:pt x="322734" y="1327383"/>
                  </a:cubicBezTo>
                  <a:cubicBezTo>
                    <a:pt x="359352" y="1296867"/>
                    <a:pt x="399854" y="1280777"/>
                    <a:pt x="447015" y="1283551"/>
                  </a:cubicBezTo>
                  <a:cubicBezTo>
                    <a:pt x="473646" y="1285216"/>
                    <a:pt x="486407" y="1271345"/>
                    <a:pt x="493065" y="1249152"/>
                  </a:cubicBezTo>
                  <a:cubicBezTo>
                    <a:pt x="496394" y="1238056"/>
                    <a:pt x="497504" y="1225850"/>
                    <a:pt x="500278" y="1214198"/>
                  </a:cubicBezTo>
                  <a:cubicBezTo>
                    <a:pt x="505826" y="1188122"/>
                    <a:pt x="508600" y="1161490"/>
                    <a:pt x="519697" y="1137077"/>
                  </a:cubicBezTo>
                  <a:cubicBezTo>
                    <a:pt x="529129" y="1115994"/>
                    <a:pt x="553541" y="1112110"/>
                    <a:pt x="565747" y="1094911"/>
                  </a:cubicBezTo>
                  <a:cubicBezTo>
                    <a:pt x="566302" y="1078266"/>
                    <a:pt x="554651" y="1068279"/>
                    <a:pt x="544664" y="1058847"/>
                  </a:cubicBezTo>
                  <a:cubicBezTo>
                    <a:pt x="553541" y="1065505"/>
                    <a:pt x="560199" y="1077156"/>
                    <a:pt x="572405" y="1082705"/>
                  </a:cubicBezTo>
                  <a:cubicBezTo>
                    <a:pt x="601256" y="1104343"/>
                    <a:pt x="629552" y="1127091"/>
                    <a:pt x="663952" y="1139297"/>
                  </a:cubicBezTo>
                  <a:cubicBezTo>
                    <a:pt x="697796" y="1150948"/>
                    <a:pt x="732195" y="1163154"/>
                    <a:pt x="767704" y="1144290"/>
                  </a:cubicBezTo>
                  <a:cubicBezTo>
                    <a:pt x="786568" y="1134303"/>
                    <a:pt x="797665" y="1117104"/>
                    <a:pt x="810980" y="1102123"/>
                  </a:cubicBezTo>
                  <a:cubicBezTo>
                    <a:pt x="828735" y="1082150"/>
                    <a:pt x="848154" y="1074382"/>
                    <a:pt x="874785" y="1080485"/>
                  </a:cubicBezTo>
                  <a:cubicBezTo>
                    <a:pt x="891430" y="1084369"/>
                    <a:pt x="909739" y="1083814"/>
                    <a:pt x="926939" y="1082705"/>
                  </a:cubicBezTo>
                  <a:cubicBezTo>
                    <a:pt x="943029" y="1081595"/>
                    <a:pt x="957454" y="1073827"/>
                    <a:pt x="960229" y="1054963"/>
                  </a:cubicBezTo>
                  <a:cubicBezTo>
                    <a:pt x="964112" y="1029996"/>
                    <a:pt x="925829" y="941779"/>
                    <a:pt x="902527" y="933456"/>
                  </a:cubicBezTo>
                  <a:cubicBezTo>
                    <a:pt x="868682" y="921250"/>
                    <a:pt x="889766" y="910154"/>
                    <a:pt x="901417" y="900167"/>
                  </a:cubicBezTo>
                  <a:cubicBezTo>
                    <a:pt x="908075" y="894619"/>
                    <a:pt x="918062" y="892954"/>
                    <a:pt x="926384" y="889070"/>
                  </a:cubicBezTo>
                  <a:cubicBezTo>
                    <a:pt x="942474" y="881857"/>
                    <a:pt x="952461" y="868542"/>
                    <a:pt x="947468" y="851342"/>
                  </a:cubicBezTo>
                  <a:cubicBezTo>
                    <a:pt x="938590" y="821936"/>
                    <a:pt x="954126" y="829704"/>
                    <a:pt x="968551" y="836362"/>
                  </a:cubicBezTo>
                  <a:cubicBezTo>
                    <a:pt x="989080" y="845239"/>
                    <a:pt x="1009053" y="855226"/>
                    <a:pt x="1032356" y="849123"/>
                  </a:cubicBezTo>
                  <a:cubicBezTo>
                    <a:pt x="1043452" y="845794"/>
                    <a:pt x="1058988" y="841910"/>
                    <a:pt x="1051220" y="825265"/>
                  </a:cubicBezTo>
                  <a:cubicBezTo>
                    <a:pt x="1032356" y="785318"/>
                    <a:pt x="1022924" y="740932"/>
                    <a:pt x="993518" y="706533"/>
                  </a:cubicBezTo>
                  <a:cubicBezTo>
                    <a:pt x="956900" y="663811"/>
                    <a:pt x="914733" y="661037"/>
                    <a:pt x="874785" y="699875"/>
                  </a:cubicBezTo>
                  <a:cubicBezTo>
                    <a:pt x="866463" y="708197"/>
                    <a:pt x="857031" y="716519"/>
                    <a:pt x="849818" y="725951"/>
                  </a:cubicBezTo>
                  <a:cubicBezTo>
                    <a:pt x="821522" y="763125"/>
                    <a:pt x="784349" y="780879"/>
                    <a:pt x="738298" y="782544"/>
                  </a:cubicBezTo>
                  <a:cubicBezTo>
                    <a:pt x="723318" y="783099"/>
                    <a:pt x="708892" y="783653"/>
                    <a:pt x="693912" y="783653"/>
                  </a:cubicBezTo>
                  <a:lnTo>
                    <a:pt x="693912" y="783653"/>
                  </a:lnTo>
                  <a:cubicBezTo>
                    <a:pt x="685035" y="781989"/>
                    <a:pt x="675603" y="779770"/>
                    <a:pt x="666726" y="778105"/>
                  </a:cubicBezTo>
                  <a:lnTo>
                    <a:pt x="666726" y="778105"/>
                  </a:lnTo>
                  <a:lnTo>
                    <a:pt x="666726" y="778105"/>
                  </a:lnTo>
                  <a:cubicBezTo>
                    <a:pt x="662287" y="771447"/>
                    <a:pt x="672829" y="759796"/>
                    <a:pt x="657848" y="755912"/>
                  </a:cubicBezTo>
                  <a:cubicBezTo>
                    <a:pt x="601811" y="742041"/>
                    <a:pt x="549657" y="788092"/>
                    <a:pt x="559644" y="843575"/>
                  </a:cubicBezTo>
                  <a:cubicBezTo>
                    <a:pt x="564083" y="866322"/>
                    <a:pt x="559089" y="886296"/>
                    <a:pt x="543554" y="902386"/>
                  </a:cubicBezTo>
                  <a:cubicBezTo>
                    <a:pt x="530238" y="916257"/>
                    <a:pt x="515258" y="928463"/>
                    <a:pt x="501387" y="941224"/>
                  </a:cubicBezTo>
                  <a:cubicBezTo>
                    <a:pt x="491401" y="902941"/>
                    <a:pt x="465879" y="882412"/>
                    <a:pt x="425931" y="876309"/>
                  </a:cubicBezTo>
                  <a:cubicBezTo>
                    <a:pt x="395971" y="871316"/>
                    <a:pt x="367120" y="881857"/>
                    <a:pt x="337714" y="879083"/>
                  </a:cubicBezTo>
                  <a:cubicBezTo>
                    <a:pt x="328837" y="877974"/>
                    <a:pt x="317740" y="880748"/>
                    <a:pt x="317740" y="866322"/>
                  </a:cubicBezTo>
                  <a:cubicBezTo>
                    <a:pt x="316630" y="831368"/>
                    <a:pt x="320514" y="796969"/>
                    <a:pt x="349365" y="773112"/>
                  </a:cubicBezTo>
                  <a:cubicBezTo>
                    <a:pt x="379881" y="748144"/>
                    <a:pt x="415389" y="733164"/>
                    <a:pt x="456447" y="735383"/>
                  </a:cubicBezTo>
                  <a:cubicBezTo>
                    <a:pt x="496394" y="737603"/>
                    <a:pt x="510820" y="727616"/>
                    <a:pt x="523581" y="688778"/>
                  </a:cubicBezTo>
                  <a:cubicBezTo>
                    <a:pt x="545219" y="623309"/>
                    <a:pt x="580728" y="571710"/>
                    <a:pt x="652300" y="553401"/>
                  </a:cubicBezTo>
                  <a:cubicBezTo>
                    <a:pt x="666171" y="549517"/>
                    <a:pt x="680041" y="542304"/>
                    <a:pt x="692802" y="535646"/>
                  </a:cubicBezTo>
                  <a:cubicBezTo>
                    <a:pt x="702235" y="530653"/>
                    <a:pt x="707783" y="530653"/>
                    <a:pt x="717215" y="537865"/>
                  </a:cubicBezTo>
                  <a:cubicBezTo>
                    <a:pt x="784349" y="587800"/>
                    <a:pt x="811535" y="587800"/>
                    <a:pt x="877560" y="537865"/>
                  </a:cubicBezTo>
                  <a:cubicBezTo>
                    <a:pt x="882553" y="533982"/>
                    <a:pt x="888101" y="530098"/>
                    <a:pt x="893095" y="526214"/>
                  </a:cubicBezTo>
                  <a:cubicBezTo>
                    <a:pt x="935261" y="496253"/>
                    <a:pt x="935261" y="496253"/>
                    <a:pt x="954680" y="541749"/>
                  </a:cubicBezTo>
                  <a:cubicBezTo>
                    <a:pt x="956345" y="546188"/>
                    <a:pt x="958009" y="550626"/>
                    <a:pt x="960229" y="554510"/>
                  </a:cubicBezTo>
                  <a:cubicBezTo>
                    <a:pt x="972990" y="575594"/>
                    <a:pt x="975209" y="596122"/>
                    <a:pt x="955235" y="614431"/>
                  </a:cubicBezTo>
                  <a:cubicBezTo>
                    <a:pt x="948022" y="621089"/>
                    <a:pt x="949132" y="627192"/>
                    <a:pt x="955790" y="632741"/>
                  </a:cubicBezTo>
                  <a:cubicBezTo>
                    <a:pt x="985196" y="658263"/>
                    <a:pt x="1000731" y="693217"/>
                    <a:pt x="1021259" y="724842"/>
                  </a:cubicBezTo>
                  <a:cubicBezTo>
                    <a:pt x="1050110" y="768673"/>
                    <a:pt x="1089503" y="795305"/>
                    <a:pt x="1141102" y="806956"/>
                  </a:cubicBezTo>
                  <a:cubicBezTo>
                    <a:pt x="1174391" y="814169"/>
                    <a:pt x="1207126" y="811395"/>
                    <a:pt x="1240416" y="811395"/>
                  </a:cubicBezTo>
                  <a:cubicBezTo>
                    <a:pt x="1270376" y="811395"/>
                    <a:pt x="1299782" y="811395"/>
                    <a:pt x="1329743" y="811395"/>
                  </a:cubicBezTo>
                  <a:cubicBezTo>
                    <a:pt x="1297008" y="850787"/>
                    <a:pt x="1267602" y="887406"/>
                    <a:pt x="1230984" y="917366"/>
                  </a:cubicBezTo>
                  <a:cubicBezTo>
                    <a:pt x="1208236" y="936231"/>
                    <a:pt x="1187707" y="960643"/>
                    <a:pt x="1198249" y="993932"/>
                  </a:cubicBezTo>
                  <a:cubicBezTo>
                    <a:pt x="1207126" y="1022229"/>
                    <a:pt x="1222661" y="1042757"/>
                    <a:pt x="1257615" y="1046641"/>
                  </a:cubicBezTo>
                  <a:cubicBezTo>
                    <a:pt x="1287576" y="1049970"/>
                    <a:pt x="1274815" y="1078821"/>
                    <a:pt x="1274815" y="1097130"/>
                  </a:cubicBezTo>
                  <a:cubicBezTo>
                    <a:pt x="1274815" y="1115994"/>
                    <a:pt x="1259280" y="1109336"/>
                    <a:pt x="1247628" y="1107672"/>
                  </a:cubicBezTo>
                  <a:cubicBezTo>
                    <a:pt x="1223216" y="1103788"/>
                    <a:pt x="1198249" y="1099904"/>
                    <a:pt x="1173282" y="1101569"/>
                  </a:cubicBezTo>
                  <a:cubicBezTo>
                    <a:pt x="1144986" y="1103233"/>
                    <a:pt x="1121128" y="1094356"/>
                    <a:pt x="1101154" y="1073272"/>
                  </a:cubicBezTo>
                  <a:cubicBezTo>
                    <a:pt x="1085064" y="1056628"/>
                    <a:pt x="1065646" y="1053299"/>
                    <a:pt x="1042898" y="1060512"/>
                  </a:cubicBezTo>
                  <a:cubicBezTo>
                    <a:pt x="986860" y="1078266"/>
                    <a:pt x="938590" y="1106007"/>
                    <a:pt x="904746" y="1156496"/>
                  </a:cubicBezTo>
                  <a:cubicBezTo>
                    <a:pt x="892540" y="1174806"/>
                    <a:pt x="877560" y="1191450"/>
                    <a:pt x="861470" y="1206986"/>
                  </a:cubicBezTo>
                  <a:cubicBezTo>
                    <a:pt x="850928" y="1216972"/>
                    <a:pt x="845934" y="1216972"/>
                    <a:pt x="837057" y="1203657"/>
                  </a:cubicBezTo>
                  <a:cubicBezTo>
                    <a:pt x="820412" y="1178135"/>
                    <a:pt x="805987" y="1178689"/>
                    <a:pt x="784349" y="1200882"/>
                  </a:cubicBezTo>
                  <a:cubicBezTo>
                    <a:pt x="763820" y="1221966"/>
                    <a:pt x="773807" y="1248043"/>
                    <a:pt x="770478" y="1271900"/>
                  </a:cubicBezTo>
                  <a:cubicBezTo>
                    <a:pt x="770478" y="1271900"/>
                    <a:pt x="770478" y="1271900"/>
                    <a:pt x="770478" y="1271900"/>
                  </a:cubicBezTo>
                  <a:cubicBezTo>
                    <a:pt x="770478" y="1271900"/>
                    <a:pt x="770478" y="1271900"/>
                    <a:pt x="770478" y="1271900"/>
                  </a:cubicBezTo>
                  <a:cubicBezTo>
                    <a:pt x="764930" y="1277449"/>
                    <a:pt x="759936" y="1282997"/>
                    <a:pt x="754388" y="1288545"/>
                  </a:cubicBezTo>
                  <a:cubicBezTo>
                    <a:pt x="716660" y="1295758"/>
                    <a:pt x="716660" y="1295758"/>
                    <a:pt x="714995" y="1256365"/>
                  </a:cubicBezTo>
                  <a:cubicBezTo>
                    <a:pt x="713886" y="1221966"/>
                    <a:pt x="679487" y="1200882"/>
                    <a:pt x="655629" y="1223075"/>
                  </a:cubicBezTo>
                  <a:cubicBezTo>
                    <a:pt x="636765" y="1241385"/>
                    <a:pt x="612353" y="1260249"/>
                    <a:pt x="603475" y="1282997"/>
                  </a:cubicBezTo>
                  <a:cubicBezTo>
                    <a:pt x="589050" y="1321280"/>
                    <a:pt x="562418" y="1329602"/>
                    <a:pt x="529129" y="1332376"/>
                  </a:cubicBezTo>
                  <a:cubicBezTo>
                    <a:pt x="504162" y="1334041"/>
                    <a:pt x="479749" y="1335705"/>
                    <a:pt x="455337" y="1342363"/>
                  </a:cubicBezTo>
                  <a:cubicBezTo>
                    <a:pt x="442021" y="1345692"/>
                    <a:pt x="430370" y="1352905"/>
                    <a:pt x="428705" y="1367330"/>
                  </a:cubicBezTo>
                  <a:cubicBezTo>
                    <a:pt x="427041" y="1381756"/>
                    <a:pt x="432589" y="1396736"/>
                    <a:pt x="446460" y="1402284"/>
                  </a:cubicBezTo>
                  <a:cubicBezTo>
                    <a:pt x="478640" y="1415045"/>
                    <a:pt x="484743" y="1442232"/>
                    <a:pt x="486962" y="1471638"/>
                  </a:cubicBezTo>
                  <a:cubicBezTo>
                    <a:pt x="488072" y="1483844"/>
                    <a:pt x="489181" y="1495495"/>
                    <a:pt x="494730" y="1506592"/>
                  </a:cubicBezTo>
                  <a:cubicBezTo>
                    <a:pt x="500833" y="1517688"/>
                    <a:pt x="498613" y="1526010"/>
                    <a:pt x="485298" y="1529339"/>
                  </a:cubicBezTo>
                  <a:cubicBezTo>
                    <a:pt x="464214" y="1534333"/>
                    <a:pt x="459221" y="1548758"/>
                    <a:pt x="459221" y="1568732"/>
                  </a:cubicBezTo>
                  <a:cubicBezTo>
                    <a:pt x="458666" y="1620886"/>
                    <a:pt x="468653" y="1633092"/>
                    <a:pt x="520252" y="1640305"/>
                  </a:cubicBezTo>
                  <a:cubicBezTo>
                    <a:pt x="530238" y="1641969"/>
                    <a:pt x="540780" y="1643079"/>
                    <a:pt x="550767" y="1642524"/>
                  </a:cubicBezTo>
                  <a:cubicBezTo>
                    <a:pt x="572960" y="1640860"/>
                    <a:pt x="589605" y="1649737"/>
                    <a:pt x="605695" y="1664162"/>
                  </a:cubicBezTo>
                  <a:cubicBezTo>
                    <a:pt x="642868" y="1698561"/>
                    <a:pt x="668390" y="1697452"/>
                    <a:pt x="700015" y="1656949"/>
                  </a:cubicBezTo>
                  <a:cubicBezTo>
                    <a:pt x="722208" y="1628098"/>
                    <a:pt x="748285" y="1620331"/>
                    <a:pt x="782684" y="1629763"/>
                  </a:cubicBezTo>
                  <a:cubicBezTo>
                    <a:pt x="805987" y="1635866"/>
                    <a:pt x="830399" y="1634756"/>
                    <a:pt x="853702" y="1626434"/>
                  </a:cubicBezTo>
                  <a:cubicBezTo>
                    <a:pt x="888101" y="1614228"/>
                    <a:pt x="897533" y="1594254"/>
                    <a:pt x="884217" y="1559300"/>
                  </a:cubicBezTo>
                  <a:cubicBezTo>
                    <a:pt x="878114" y="1543210"/>
                    <a:pt x="869792" y="1527120"/>
                    <a:pt x="864244" y="1510475"/>
                  </a:cubicBezTo>
                  <a:cubicBezTo>
                    <a:pt x="849818" y="1469973"/>
                    <a:pt x="872566" y="1438903"/>
                    <a:pt x="891430" y="1407833"/>
                  </a:cubicBezTo>
                  <a:cubicBezTo>
                    <a:pt x="904191" y="1386749"/>
                    <a:pt x="921391" y="1406723"/>
                    <a:pt x="936371" y="1405613"/>
                  </a:cubicBezTo>
                  <a:cubicBezTo>
                    <a:pt x="971880" y="1402839"/>
                    <a:pt x="1007944" y="1438903"/>
                    <a:pt x="1010163" y="1476631"/>
                  </a:cubicBezTo>
                  <a:cubicBezTo>
                    <a:pt x="1011273" y="1495495"/>
                    <a:pt x="1012937" y="1513250"/>
                    <a:pt x="1020705" y="1530449"/>
                  </a:cubicBezTo>
                  <a:cubicBezTo>
                    <a:pt x="1040678" y="1573171"/>
                    <a:pt x="1063426" y="1614228"/>
                    <a:pt x="1093942" y="1650846"/>
                  </a:cubicBezTo>
                  <a:cubicBezTo>
                    <a:pt x="1123347" y="1686355"/>
                    <a:pt x="1158856" y="1709103"/>
                    <a:pt x="1207681" y="1693013"/>
                  </a:cubicBezTo>
                  <a:cubicBezTo>
                    <a:pt x="1244854" y="1680807"/>
                    <a:pt x="1278144" y="1688020"/>
                    <a:pt x="1308659" y="1712432"/>
                  </a:cubicBezTo>
                  <a:cubicBezTo>
                    <a:pt x="1320311" y="1721864"/>
                    <a:pt x="1334736" y="1725748"/>
                    <a:pt x="1349716" y="1726858"/>
                  </a:cubicBezTo>
                  <a:cubicBezTo>
                    <a:pt x="1399096" y="1730186"/>
                    <a:pt x="1429611" y="1703000"/>
                    <a:pt x="1451250" y="1663053"/>
                  </a:cubicBezTo>
                  <a:cubicBezTo>
                    <a:pt x="1495636" y="1579829"/>
                    <a:pt x="1476217" y="1508256"/>
                    <a:pt x="1397431" y="1458877"/>
                  </a:cubicBezTo>
                  <a:cubicBezTo>
                    <a:pt x="1380232" y="1448335"/>
                    <a:pt x="1367471" y="1432800"/>
                    <a:pt x="1362477" y="1413936"/>
                  </a:cubicBezTo>
                  <a:cubicBezTo>
                    <a:pt x="1349716" y="1368995"/>
                    <a:pt x="1325304" y="1336815"/>
                    <a:pt x="1277034" y="1326273"/>
                  </a:cubicBezTo>
                  <a:cubicBezTo>
                    <a:pt x="1267047" y="1324054"/>
                    <a:pt x="1252067" y="1317951"/>
                    <a:pt x="1252067" y="1306854"/>
                  </a:cubicBezTo>
                  <a:cubicBezTo>
                    <a:pt x="1252622" y="1292429"/>
                    <a:pt x="1265938" y="1282997"/>
                    <a:pt x="1279808" y="1278558"/>
                  </a:cubicBezTo>
                  <a:cubicBezTo>
                    <a:pt x="1293679" y="1274120"/>
                    <a:pt x="1311433" y="1274120"/>
                    <a:pt x="1319756" y="1261913"/>
                  </a:cubicBezTo>
                  <a:cubicBezTo>
                    <a:pt x="1335846" y="1239165"/>
                    <a:pt x="1347497" y="1250817"/>
                    <a:pt x="1360258" y="1263578"/>
                  </a:cubicBezTo>
                  <a:cubicBezTo>
                    <a:pt x="1368026" y="1271345"/>
                    <a:pt x="1375793" y="1279668"/>
                    <a:pt x="1381342" y="1289100"/>
                  </a:cubicBezTo>
                  <a:cubicBezTo>
                    <a:pt x="1411857" y="1337925"/>
                    <a:pt x="1454579" y="1352905"/>
                    <a:pt x="1510061" y="1339589"/>
                  </a:cubicBezTo>
                  <a:cubicBezTo>
                    <a:pt x="1533364" y="1334041"/>
                    <a:pt x="1557221" y="1329047"/>
                    <a:pt x="1579969" y="1348466"/>
                  </a:cubicBezTo>
                  <a:cubicBezTo>
                    <a:pt x="1597724" y="1363447"/>
                    <a:pt x="1616588" y="1350131"/>
                    <a:pt x="1625465" y="1332376"/>
                  </a:cubicBezTo>
                  <a:cubicBezTo>
                    <a:pt x="1662638" y="1256920"/>
                    <a:pt x="1675399" y="1163154"/>
                    <a:pt x="1591621" y="1097130"/>
                  </a:cubicBezTo>
                  <a:cubicBezTo>
                    <a:pt x="1562770" y="1074382"/>
                    <a:pt x="1536138" y="1048305"/>
                    <a:pt x="1510616" y="1021674"/>
                  </a:cubicBezTo>
                  <a:cubicBezTo>
                    <a:pt x="1499519" y="1010577"/>
                    <a:pt x="1480655" y="996707"/>
                    <a:pt x="1486204" y="981726"/>
                  </a:cubicBezTo>
                  <a:cubicBezTo>
                    <a:pt x="1490642" y="969520"/>
                    <a:pt x="1512835" y="978397"/>
                    <a:pt x="1527261" y="976733"/>
                  </a:cubicBezTo>
                  <a:cubicBezTo>
                    <a:pt x="1561660" y="972849"/>
                    <a:pt x="1597724" y="971184"/>
                    <a:pt x="1615478" y="935676"/>
                  </a:cubicBezTo>
                  <a:cubicBezTo>
                    <a:pt x="1634897" y="895173"/>
                    <a:pt x="1666522" y="868542"/>
                    <a:pt x="1703695" y="846903"/>
                  </a:cubicBezTo>
                  <a:cubicBezTo>
                    <a:pt x="1729217" y="831923"/>
                    <a:pt x="1753630" y="815278"/>
                    <a:pt x="1771939" y="790866"/>
                  </a:cubicBezTo>
                  <a:cubicBezTo>
                    <a:pt x="1794132" y="762015"/>
                    <a:pt x="1794687" y="732054"/>
                    <a:pt x="1773049" y="704868"/>
                  </a:cubicBezTo>
                  <a:close/>
                </a:path>
              </a:pathLst>
            </a:custGeom>
            <a:solidFill>
              <a:srgbClr val="950102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474DD90-6CC6-4427-8C97-BB1E6951B295}"/>
                </a:ext>
              </a:extLst>
            </p:cNvPr>
            <p:cNvSpPr/>
            <p:nvPr/>
          </p:nvSpPr>
          <p:spPr>
            <a:xfrm>
              <a:off x="2689140" y="2117084"/>
              <a:ext cx="1764936" cy="1706399"/>
            </a:xfrm>
            <a:custGeom>
              <a:avLst/>
              <a:gdLst>
                <a:gd name="connsiteX0" fmla="*/ 1229529 w 1764936"/>
                <a:gd name="connsiteY0" fmla="*/ 1321023 h 1706399"/>
                <a:gd name="connsiteX1" fmla="*/ 1267257 w 1764936"/>
                <a:gd name="connsiteY1" fmla="*/ 1328443 h 1706399"/>
                <a:gd name="connsiteX2" fmla="*/ 1335500 w 1764936"/>
                <a:gd name="connsiteY2" fmla="*/ 1396132 h 1706399"/>
                <a:gd name="connsiteX3" fmla="*/ 1405963 w 1764936"/>
                <a:gd name="connsiteY3" fmla="*/ 1472699 h 1706399"/>
                <a:gd name="connsiteX4" fmla="*/ 1447575 w 1764936"/>
                <a:gd name="connsiteY4" fmla="*/ 1542607 h 1706399"/>
                <a:gd name="connsiteX5" fmla="*/ 1423163 w 1764936"/>
                <a:gd name="connsiteY5" fmla="*/ 1659676 h 1706399"/>
                <a:gd name="connsiteX6" fmla="*/ 1336055 w 1764936"/>
                <a:gd name="connsiteY6" fmla="*/ 1705726 h 1706399"/>
                <a:gd name="connsiteX7" fmla="*/ 1316082 w 1764936"/>
                <a:gd name="connsiteY7" fmla="*/ 1617509 h 1706399"/>
                <a:gd name="connsiteX8" fmla="*/ 1316082 w 1764936"/>
                <a:gd name="connsiteY8" fmla="*/ 1675211 h 1706399"/>
                <a:gd name="connsiteX9" fmla="*/ 1319965 w 1764936"/>
                <a:gd name="connsiteY9" fmla="*/ 1700178 h 1706399"/>
                <a:gd name="connsiteX10" fmla="*/ 1292779 w 1764936"/>
                <a:gd name="connsiteY10" fmla="*/ 1687972 h 1706399"/>
                <a:gd name="connsiteX11" fmla="*/ 1201233 w 1764936"/>
                <a:gd name="connsiteY11" fmla="*/ 1671882 h 1706399"/>
                <a:gd name="connsiteX12" fmla="*/ 1078616 w 1764936"/>
                <a:gd name="connsiteY12" fmla="*/ 1621393 h 1706399"/>
                <a:gd name="connsiteX13" fmla="*/ 1019804 w 1764936"/>
                <a:gd name="connsiteY13" fmla="*/ 1521524 h 1706399"/>
                <a:gd name="connsiteX14" fmla="*/ 1010372 w 1764936"/>
                <a:gd name="connsiteY14" fmla="*/ 1492673 h 1706399"/>
                <a:gd name="connsiteX15" fmla="*/ 954335 w 1764936"/>
                <a:gd name="connsiteY15" fmla="*/ 1390584 h 1706399"/>
                <a:gd name="connsiteX16" fmla="*/ 1080835 w 1764936"/>
                <a:gd name="connsiteY16" fmla="*/ 1406119 h 1706399"/>
                <a:gd name="connsiteX17" fmla="*/ 1138537 w 1764936"/>
                <a:gd name="connsiteY17" fmla="*/ 1494337 h 1706399"/>
                <a:gd name="connsiteX18" fmla="*/ 1235632 w 1764936"/>
                <a:gd name="connsiteY18" fmla="*/ 1555923 h 1706399"/>
                <a:gd name="connsiteX19" fmla="*/ 1328843 w 1764936"/>
                <a:gd name="connsiteY19" fmla="*/ 1569794 h 1706399"/>
                <a:gd name="connsiteX20" fmla="*/ 1291669 w 1764936"/>
                <a:gd name="connsiteY20" fmla="*/ 1535395 h 1706399"/>
                <a:gd name="connsiteX21" fmla="*/ 1245064 w 1764936"/>
                <a:gd name="connsiteY21" fmla="*/ 1540388 h 1706399"/>
                <a:gd name="connsiteX22" fmla="*/ 1168498 w 1764936"/>
                <a:gd name="connsiteY22" fmla="*/ 1467706 h 1706399"/>
                <a:gd name="connsiteX23" fmla="*/ 1146305 w 1764936"/>
                <a:gd name="connsiteY23" fmla="*/ 1413332 h 1706399"/>
                <a:gd name="connsiteX24" fmla="*/ 1137428 w 1764936"/>
                <a:gd name="connsiteY24" fmla="*/ 1394468 h 1706399"/>
                <a:gd name="connsiteX25" fmla="*/ 1201233 w 1764936"/>
                <a:gd name="connsiteY25" fmla="*/ 1375049 h 1706399"/>
                <a:gd name="connsiteX26" fmla="*/ 1202897 w 1764936"/>
                <a:gd name="connsiteY26" fmla="*/ 1368391 h 1706399"/>
                <a:gd name="connsiteX27" fmla="*/ 1206781 w 1764936"/>
                <a:gd name="connsiteY27" fmla="*/ 1350636 h 1706399"/>
                <a:gd name="connsiteX28" fmla="*/ 1229529 w 1764936"/>
                <a:gd name="connsiteY28" fmla="*/ 1321023 h 1706399"/>
                <a:gd name="connsiteX29" fmla="*/ 804879 w 1764936"/>
                <a:gd name="connsiteY29" fmla="*/ 1184050 h 1706399"/>
                <a:gd name="connsiteX30" fmla="*/ 816184 w 1764936"/>
                <a:gd name="connsiteY30" fmla="*/ 1193066 h 1706399"/>
                <a:gd name="connsiteX31" fmla="*/ 818404 w 1764936"/>
                <a:gd name="connsiteY31" fmla="*/ 1221362 h 1706399"/>
                <a:gd name="connsiteX32" fmla="*/ 765695 w 1764936"/>
                <a:gd name="connsiteY32" fmla="*/ 1305141 h 1706399"/>
                <a:gd name="connsiteX33" fmla="*/ 756263 w 1764936"/>
                <a:gd name="connsiteY33" fmla="*/ 1327889 h 1706399"/>
                <a:gd name="connsiteX34" fmla="*/ 668601 w 1764936"/>
                <a:gd name="connsiteY34" fmla="*/ 1346198 h 1706399"/>
                <a:gd name="connsiteX35" fmla="*/ 651401 w 1764936"/>
                <a:gd name="connsiteY35" fmla="*/ 1336766 h 1706399"/>
                <a:gd name="connsiteX36" fmla="*/ 647517 w 1764936"/>
                <a:gd name="connsiteY36" fmla="*/ 1349527 h 1706399"/>
                <a:gd name="connsiteX37" fmla="*/ 663607 w 1764936"/>
                <a:gd name="connsiteY37" fmla="*/ 1360623 h 1706399"/>
                <a:gd name="connsiteX38" fmla="*/ 710213 w 1764936"/>
                <a:gd name="connsiteY38" fmla="*/ 1397243 h 1706399"/>
                <a:gd name="connsiteX39" fmla="*/ 668046 w 1764936"/>
                <a:gd name="connsiteY39" fmla="*/ 1458274 h 1706399"/>
                <a:gd name="connsiteX40" fmla="*/ 609789 w 1764936"/>
                <a:gd name="connsiteY40" fmla="*/ 1434971 h 1706399"/>
                <a:gd name="connsiteX41" fmla="*/ 589261 w 1764936"/>
                <a:gd name="connsiteY41" fmla="*/ 1416662 h 1706399"/>
                <a:gd name="connsiteX42" fmla="*/ 555415 w 1764936"/>
                <a:gd name="connsiteY42" fmla="*/ 1438300 h 1706399"/>
                <a:gd name="connsiteX43" fmla="*/ 562073 w 1764936"/>
                <a:gd name="connsiteY43" fmla="*/ 1459938 h 1706399"/>
                <a:gd name="connsiteX44" fmla="*/ 592589 w 1764936"/>
                <a:gd name="connsiteY44" fmla="*/ 1510982 h 1706399"/>
                <a:gd name="connsiteX45" fmla="*/ 612563 w 1764936"/>
                <a:gd name="connsiteY45" fmla="*/ 1530956 h 1706399"/>
                <a:gd name="connsiteX46" fmla="*/ 707438 w 1764936"/>
                <a:gd name="connsiteY46" fmla="*/ 1513201 h 1706399"/>
                <a:gd name="connsiteX47" fmla="*/ 744057 w 1764936"/>
                <a:gd name="connsiteY47" fmla="*/ 1481021 h 1706399"/>
                <a:gd name="connsiteX48" fmla="*/ 768469 w 1764936"/>
                <a:gd name="connsiteY48" fmla="*/ 1388920 h 1706399"/>
                <a:gd name="connsiteX49" fmla="*/ 776237 w 1764936"/>
                <a:gd name="connsiteY49" fmla="*/ 1372830 h 1706399"/>
                <a:gd name="connsiteX50" fmla="*/ 815630 w 1764936"/>
                <a:gd name="connsiteY50" fmla="*/ 1395023 h 1706399"/>
                <a:gd name="connsiteX51" fmla="*/ 803978 w 1764936"/>
                <a:gd name="connsiteY51" fmla="*/ 1442738 h 1706399"/>
                <a:gd name="connsiteX52" fmla="*/ 826171 w 1764936"/>
                <a:gd name="connsiteY52" fmla="*/ 1393914 h 1706399"/>
                <a:gd name="connsiteX53" fmla="*/ 851693 w 1764936"/>
                <a:gd name="connsiteY53" fmla="*/ 1375050 h 1706399"/>
                <a:gd name="connsiteX54" fmla="*/ 864454 w 1764936"/>
                <a:gd name="connsiteY54" fmla="*/ 1403346 h 1706399"/>
                <a:gd name="connsiteX55" fmla="*/ 858351 w 1764936"/>
                <a:gd name="connsiteY55" fmla="*/ 1543162 h 1706399"/>
                <a:gd name="connsiteX56" fmla="*/ 821178 w 1764936"/>
                <a:gd name="connsiteY56" fmla="*/ 1610851 h 1706399"/>
                <a:gd name="connsiteX57" fmla="*/ 766250 w 1764936"/>
                <a:gd name="connsiteY57" fmla="*/ 1608631 h 1706399"/>
                <a:gd name="connsiteX58" fmla="*/ 684691 w 1764936"/>
                <a:gd name="connsiteY58" fmla="*/ 1637482 h 1706399"/>
                <a:gd name="connsiteX59" fmla="*/ 597583 w 1764936"/>
                <a:gd name="connsiteY59" fmla="*/ 1644695 h 1706399"/>
                <a:gd name="connsiteX60" fmla="*/ 540990 w 1764936"/>
                <a:gd name="connsiteY60" fmla="*/ 1621947 h 1706399"/>
                <a:gd name="connsiteX61" fmla="*/ 497158 w 1764936"/>
                <a:gd name="connsiteY61" fmla="*/ 1618063 h 1706399"/>
                <a:gd name="connsiteX62" fmla="*/ 456656 w 1764936"/>
                <a:gd name="connsiteY62" fmla="*/ 1570348 h 1706399"/>
                <a:gd name="connsiteX63" fmla="*/ 483288 w 1764936"/>
                <a:gd name="connsiteY63" fmla="*/ 1526517 h 1706399"/>
                <a:gd name="connsiteX64" fmla="*/ 494939 w 1764936"/>
                <a:gd name="connsiteY64" fmla="*/ 1495447 h 1706399"/>
                <a:gd name="connsiteX65" fmla="*/ 482733 w 1764936"/>
                <a:gd name="connsiteY65" fmla="*/ 1422210 h 1706399"/>
                <a:gd name="connsiteX66" fmla="*/ 518242 w 1764936"/>
                <a:gd name="connsiteY66" fmla="*/ 1358959 h 1706399"/>
                <a:gd name="connsiteX67" fmla="*/ 462759 w 1764936"/>
                <a:gd name="connsiteY67" fmla="*/ 1361179 h 1706399"/>
                <a:gd name="connsiteX68" fmla="*/ 476075 w 1764936"/>
                <a:gd name="connsiteY68" fmla="*/ 1406675 h 1706399"/>
                <a:gd name="connsiteX69" fmla="*/ 443895 w 1764936"/>
                <a:gd name="connsiteY69" fmla="*/ 1385591 h 1706399"/>
                <a:gd name="connsiteX70" fmla="*/ 428915 w 1764936"/>
                <a:gd name="connsiteY70" fmla="*/ 1355630 h 1706399"/>
                <a:gd name="connsiteX71" fmla="*/ 455546 w 1764936"/>
                <a:gd name="connsiteY71" fmla="*/ 1339540 h 1706399"/>
                <a:gd name="connsiteX72" fmla="*/ 550977 w 1764936"/>
                <a:gd name="connsiteY72" fmla="*/ 1327334 h 1706399"/>
                <a:gd name="connsiteX73" fmla="*/ 597583 w 1764936"/>
                <a:gd name="connsiteY73" fmla="*/ 1286277 h 1706399"/>
                <a:gd name="connsiteX74" fmla="*/ 623105 w 1764936"/>
                <a:gd name="connsiteY74" fmla="*/ 1261309 h 1706399"/>
                <a:gd name="connsiteX75" fmla="*/ 634756 w 1764936"/>
                <a:gd name="connsiteY75" fmla="*/ 1246884 h 1706399"/>
                <a:gd name="connsiteX76" fmla="*/ 672484 w 1764936"/>
                <a:gd name="connsiteY76" fmla="*/ 1217478 h 1706399"/>
                <a:gd name="connsiteX77" fmla="*/ 692458 w 1764936"/>
                <a:gd name="connsiteY77" fmla="*/ 1256316 h 1706399"/>
                <a:gd name="connsiteX78" fmla="*/ 704664 w 1764936"/>
                <a:gd name="connsiteY78" fmla="*/ 1286831 h 1706399"/>
                <a:gd name="connsiteX79" fmla="*/ 743502 w 1764936"/>
                <a:gd name="connsiteY79" fmla="*/ 1277954 h 1706399"/>
                <a:gd name="connsiteX80" fmla="*/ 759592 w 1764936"/>
                <a:gd name="connsiteY80" fmla="*/ 1261309 h 1706399"/>
                <a:gd name="connsiteX81" fmla="*/ 770689 w 1764936"/>
                <a:gd name="connsiteY81" fmla="*/ 1229129 h 1706399"/>
                <a:gd name="connsiteX82" fmla="*/ 790662 w 1764936"/>
                <a:gd name="connsiteY82" fmla="*/ 1189182 h 1706399"/>
                <a:gd name="connsiteX83" fmla="*/ 804879 w 1764936"/>
                <a:gd name="connsiteY83" fmla="*/ 1184050 h 1706399"/>
                <a:gd name="connsiteX84" fmla="*/ 1320521 w 1764936"/>
                <a:gd name="connsiteY84" fmla="*/ 1144241 h 1706399"/>
                <a:gd name="connsiteX85" fmla="*/ 1293890 w 1764936"/>
                <a:gd name="connsiteY85" fmla="*/ 1177531 h 1706399"/>
                <a:gd name="connsiteX86" fmla="*/ 1285013 w 1764936"/>
                <a:gd name="connsiteY86" fmla="*/ 1208602 h 1706399"/>
                <a:gd name="connsiteX87" fmla="*/ 1320521 w 1764936"/>
                <a:gd name="connsiteY87" fmla="*/ 1144241 h 1706399"/>
                <a:gd name="connsiteX88" fmla="*/ 1046992 w 1764936"/>
                <a:gd name="connsiteY88" fmla="*/ 1057134 h 1706399"/>
                <a:gd name="connsiteX89" fmla="*/ 1083611 w 1764936"/>
                <a:gd name="connsiteY89" fmla="*/ 1072114 h 1706399"/>
                <a:gd name="connsiteX90" fmla="*/ 1160732 w 1764936"/>
                <a:gd name="connsiteY90" fmla="*/ 1101520 h 1706399"/>
                <a:gd name="connsiteX91" fmla="*/ 1218433 w 1764936"/>
                <a:gd name="connsiteY91" fmla="*/ 1105403 h 1706399"/>
                <a:gd name="connsiteX92" fmla="*/ 1276690 w 1764936"/>
                <a:gd name="connsiteY92" fmla="*/ 1100965 h 1706399"/>
                <a:gd name="connsiteX93" fmla="*/ 1318302 w 1764936"/>
                <a:gd name="connsiteY93" fmla="*/ 1107623 h 1706399"/>
                <a:gd name="connsiteX94" fmla="*/ 1320521 w 1764936"/>
                <a:gd name="connsiteY94" fmla="*/ 1144796 h 1706399"/>
                <a:gd name="connsiteX95" fmla="*/ 1270032 w 1764936"/>
                <a:gd name="connsiteY95" fmla="*/ 1256317 h 1706399"/>
                <a:gd name="connsiteX96" fmla="*/ 1216214 w 1764936"/>
                <a:gd name="connsiteY96" fmla="*/ 1312354 h 1706399"/>
                <a:gd name="connsiteX97" fmla="*/ 1041444 w 1764936"/>
                <a:gd name="connsiteY97" fmla="*/ 1391140 h 1706399"/>
                <a:gd name="connsiteX98" fmla="*/ 908840 w 1764936"/>
                <a:gd name="connsiteY98" fmla="*/ 1382263 h 1706399"/>
                <a:gd name="connsiteX99" fmla="*/ 983187 w 1764936"/>
                <a:gd name="connsiteY99" fmla="*/ 1330664 h 1706399"/>
                <a:gd name="connsiteX100" fmla="*/ 912169 w 1764936"/>
                <a:gd name="connsiteY100" fmla="*/ 1366173 h 1706399"/>
                <a:gd name="connsiteX101" fmla="*/ 897743 w 1764936"/>
                <a:gd name="connsiteY101" fmla="*/ 1378379 h 1706399"/>
                <a:gd name="connsiteX102" fmla="*/ 850028 w 1764936"/>
                <a:gd name="connsiteY102" fmla="*/ 1366728 h 1706399"/>
                <a:gd name="connsiteX103" fmla="*/ 828390 w 1764936"/>
                <a:gd name="connsiteY103" fmla="*/ 1369502 h 1706399"/>
                <a:gd name="connsiteX104" fmla="*/ 776791 w 1764936"/>
                <a:gd name="connsiteY104" fmla="*/ 1344534 h 1706399"/>
                <a:gd name="connsiteX105" fmla="*/ 830054 w 1764936"/>
                <a:gd name="connsiteY105" fmla="*/ 1285168 h 1706399"/>
                <a:gd name="connsiteX106" fmla="*/ 846144 w 1764936"/>
                <a:gd name="connsiteY106" fmla="*/ 1253543 h 1706399"/>
                <a:gd name="connsiteX107" fmla="*/ 793436 w 1764936"/>
                <a:gd name="connsiteY107" fmla="*/ 1311800 h 1706399"/>
                <a:gd name="connsiteX108" fmla="*/ 777346 w 1764936"/>
                <a:gd name="connsiteY108" fmla="*/ 1328444 h 1706399"/>
                <a:gd name="connsiteX109" fmla="*/ 821177 w 1764936"/>
                <a:gd name="connsiteY109" fmla="*/ 1232460 h 1706399"/>
                <a:gd name="connsiteX110" fmla="*/ 919936 w 1764936"/>
                <a:gd name="connsiteY110" fmla="*/ 1129816 h 1706399"/>
                <a:gd name="connsiteX111" fmla="*/ 1046992 w 1764936"/>
                <a:gd name="connsiteY111" fmla="*/ 1057134 h 1706399"/>
                <a:gd name="connsiteX112" fmla="*/ 1441542 w 1764936"/>
                <a:gd name="connsiteY112" fmla="*/ 975435 h 1706399"/>
                <a:gd name="connsiteX113" fmla="*/ 1471434 w 1764936"/>
                <a:gd name="connsiteY113" fmla="*/ 995548 h 1706399"/>
                <a:gd name="connsiteX114" fmla="*/ 1553548 w 1764936"/>
                <a:gd name="connsiteY114" fmla="*/ 1077662 h 1706399"/>
                <a:gd name="connsiteX115" fmla="*/ 1617908 w 1764936"/>
                <a:gd name="connsiteY115" fmla="*/ 1291826 h 1706399"/>
                <a:gd name="connsiteX116" fmla="*/ 1596825 w 1764936"/>
                <a:gd name="connsiteY116" fmla="*/ 1326780 h 1706399"/>
                <a:gd name="connsiteX117" fmla="*/ 1569638 w 1764936"/>
                <a:gd name="connsiteY117" fmla="*/ 1328999 h 1706399"/>
                <a:gd name="connsiteX118" fmla="*/ 1503059 w 1764936"/>
                <a:gd name="connsiteY118" fmla="*/ 1319012 h 1706399"/>
                <a:gd name="connsiteX119" fmla="*/ 1377667 w 1764936"/>
                <a:gd name="connsiteY119" fmla="*/ 1272407 h 1706399"/>
                <a:gd name="connsiteX120" fmla="*/ 1354920 w 1764936"/>
                <a:gd name="connsiteY120" fmla="*/ 1248549 h 1706399"/>
                <a:gd name="connsiteX121" fmla="*/ 1338275 w 1764936"/>
                <a:gd name="connsiteY121" fmla="*/ 1194176 h 1706399"/>
                <a:gd name="connsiteX122" fmla="*/ 1335501 w 1764936"/>
                <a:gd name="connsiteY122" fmla="*/ 1145351 h 1706399"/>
                <a:gd name="connsiteX123" fmla="*/ 1354365 w 1764936"/>
                <a:gd name="connsiteY123" fmla="*/ 1049921 h 1706399"/>
                <a:gd name="connsiteX124" fmla="*/ 1368790 w 1764936"/>
                <a:gd name="connsiteY124" fmla="*/ 1069894 h 1706399"/>
                <a:gd name="connsiteX125" fmla="*/ 1447576 w 1764936"/>
                <a:gd name="connsiteY125" fmla="*/ 1172537 h 1706399"/>
                <a:gd name="connsiteX126" fmla="*/ 1473098 w 1764936"/>
                <a:gd name="connsiteY126" fmla="*/ 1193067 h 1706399"/>
                <a:gd name="connsiteX127" fmla="*/ 1510827 w 1764936"/>
                <a:gd name="connsiteY127" fmla="*/ 1199170 h 1706399"/>
                <a:gd name="connsiteX128" fmla="*/ 1552993 w 1764936"/>
                <a:gd name="connsiteY128" fmla="*/ 1175866 h 1706399"/>
                <a:gd name="connsiteX129" fmla="*/ 1491963 w 1764936"/>
                <a:gd name="connsiteY129" fmla="*/ 1163105 h 1706399"/>
                <a:gd name="connsiteX130" fmla="*/ 1407073 w 1764936"/>
                <a:gd name="connsiteY130" fmla="*/ 1082655 h 1706399"/>
                <a:gd name="connsiteX131" fmla="*/ 1403744 w 1764936"/>
                <a:gd name="connsiteY131" fmla="*/ 1033831 h 1706399"/>
                <a:gd name="connsiteX132" fmla="*/ 1410402 w 1764936"/>
                <a:gd name="connsiteY132" fmla="*/ 991109 h 1706399"/>
                <a:gd name="connsiteX133" fmla="*/ 1441542 w 1764936"/>
                <a:gd name="connsiteY133" fmla="*/ 975435 h 1706399"/>
                <a:gd name="connsiteX134" fmla="*/ 1240625 w 1764936"/>
                <a:gd name="connsiteY134" fmla="*/ 903447 h 1706399"/>
                <a:gd name="connsiteX135" fmla="*/ 1238961 w 1764936"/>
                <a:gd name="connsiteY135" fmla="*/ 912324 h 1706399"/>
                <a:gd name="connsiteX136" fmla="*/ 1276689 w 1764936"/>
                <a:gd name="connsiteY136" fmla="*/ 967807 h 1706399"/>
                <a:gd name="connsiteX137" fmla="*/ 1296108 w 1764936"/>
                <a:gd name="connsiteY137" fmla="*/ 1002762 h 1706399"/>
                <a:gd name="connsiteX138" fmla="*/ 1284457 w 1764936"/>
                <a:gd name="connsiteY138" fmla="*/ 1021626 h 1706399"/>
                <a:gd name="connsiteX139" fmla="*/ 1259490 w 1764936"/>
                <a:gd name="connsiteY139" fmla="*/ 1027174 h 1706399"/>
                <a:gd name="connsiteX140" fmla="*/ 1223426 w 1764936"/>
                <a:gd name="connsiteY140" fmla="*/ 1017742 h 1706399"/>
                <a:gd name="connsiteX141" fmla="*/ 1212884 w 1764936"/>
                <a:gd name="connsiteY141" fmla="*/ 927304 h 1706399"/>
                <a:gd name="connsiteX142" fmla="*/ 1240625 w 1764936"/>
                <a:gd name="connsiteY142" fmla="*/ 903447 h 1706399"/>
                <a:gd name="connsiteX143" fmla="*/ 195610 w 1764936"/>
                <a:gd name="connsiteY143" fmla="*/ 863638 h 1706399"/>
                <a:gd name="connsiteX144" fmla="*/ 235835 w 1764936"/>
                <a:gd name="connsiteY144" fmla="*/ 866273 h 1706399"/>
                <a:gd name="connsiteX145" fmla="*/ 254144 w 1764936"/>
                <a:gd name="connsiteY145" fmla="*/ 889576 h 1706399"/>
                <a:gd name="connsiteX146" fmla="*/ 224184 w 1764936"/>
                <a:gd name="connsiteY146" fmla="*/ 891795 h 1706399"/>
                <a:gd name="connsiteX147" fmla="*/ 167037 w 1764936"/>
                <a:gd name="connsiteY147" fmla="*/ 938400 h 1706399"/>
                <a:gd name="connsiteX148" fmla="*/ 144844 w 1764936"/>
                <a:gd name="connsiteY148" fmla="*/ 1074888 h 1706399"/>
                <a:gd name="connsiteX149" fmla="*/ 155385 w 1764936"/>
                <a:gd name="connsiteY149" fmla="*/ 1089313 h 1706399"/>
                <a:gd name="connsiteX150" fmla="*/ 174249 w 1764936"/>
                <a:gd name="connsiteY150" fmla="*/ 1092642 h 1706399"/>
                <a:gd name="connsiteX151" fmla="*/ 202546 w 1764936"/>
                <a:gd name="connsiteY151" fmla="*/ 1138138 h 1706399"/>
                <a:gd name="connsiteX152" fmla="*/ 203100 w 1764936"/>
                <a:gd name="connsiteY152" fmla="*/ 1171982 h 1706399"/>
                <a:gd name="connsiteX153" fmla="*/ 251925 w 1764936"/>
                <a:gd name="connsiteY153" fmla="*/ 1189182 h 1706399"/>
                <a:gd name="connsiteX154" fmla="*/ 329601 w 1764936"/>
                <a:gd name="connsiteY154" fmla="*/ 1161441 h 1706399"/>
                <a:gd name="connsiteX155" fmla="*/ 273008 w 1764936"/>
                <a:gd name="connsiteY155" fmla="*/ 1152008 h 1706399"/>
                <a:gd name="connsiteX156" fmla="*/ 245822 w 1764936"/>
                <a:gd name="connsiteY156" fmla="*/ 1115390 h 1706399"/>
                <a:gd name="connsiteX157" fmla="*/ 234725 w 1764936"/>
                <a:gd name="connsiteY157" fmla="*/ 1075443 h 1706399"/>
                <a:gd name="connsiteX158" fmla="*/ 218081 w 1764936"/>
                <a:gd name="connsiteY158" fmla="*/ 1053804 h 1706399"/>
                <a:gd name="connsiteX159" fmla="*/ 253590 w 1764936"/>
                <a:gd name="connsiteY159" fmla="*/ 992219 h 1706399"/>
                <a:gd name="connsiteX160" fmla="*/ 302969 w 1764936"/>
                <a:gd name="connsiteY160" fmla="*/ 998876 h 1706399"/>
                <a:gd name="connsiteX161" fmla="*/ 328491 w 1764936"/>
                <a:gd name="connsiteY161" fmla="*/ 1048256 h 1706399"/>
                <a:gd name="connsiteX162" fmla="*/ 354568 w 1764936"/>
                <a:gd name="connsiteY162" fmla="*/ 1088203 h 1706399"/>
                <a:gd name="connsiteX163" fmla="*/ 403393 w 1764936"/>
                <a:gd name="connsiteY163" fmla="*/ 1118719 h 1706399"/>
                <a:gd name="connsiteX164" fmla="*/ 388967 w 1764936"/>
                <a:gd name="connsiteY164" fmla="*/ 977238 h 1706399"/>
                <a:gd name="connsiteX165" fmla="*/ 341252 w 1764936"/>
                <a:gd name="connsiteY165" fmla="*/ 943949 h 1706399"/>
                <a:gd name="connsiteX166" fmla="*/ 310737 w 1764936"/>
                <a:gd name="connsiteY166" fmla="*/ 916762 h 1706399"/>
                <a:gd name="connsiteX167" fmla="*/ 345691 w 1764936"/>
                <a:gd name="connsiteY167" fmla="*/ 877924 h 1706399"/>
                <a:gd name="connsiteX168" fmla="*/ 392296 w 1764936"/>
                <a:gd name="connsiteY168" fmla="*/ 873486 h 1706399"/>
                <a:gd name="connsiteX169" fmla="*/ 482178 w 1764936"/>
                <a:gd name="connsiteY169" fmla="*/ 961148 h 1706399"/>
                <a:gd name="connsiteX170" fmla="*/ 482178 w 1764936"/>
                <a:gd name="connsiteY170" fmla="*/ 997212 h 1706399"/>
                <a:gd name="connsiteX171" fmla="*/ 508809 w 1764936"/>
                <a:gd name="connsiteY171" fmla="*/ 1042153 h 1706399"/>
                <a:gd name="connsiteX172" fmla="*/ 524899 w 1764936"/>
                <a:gd name="connsiteY172" fmla="*/ 1056578 h 1706399"/>
                <a:gd name="connsiteX173" fmla="*/ 523790 w 1764936"/>
                <a:gd name="connsiteY173" fmla="*/ 1095971 h 1706399"/>
                <a:gd name="connsiteX174" fmla="*/ 477184 w 1764936"/>
                <a:gd name="connsiteY174" fmla="*/ 1209710 h 1706399"/>
                <a:gd name="connsiteX175" fmla="*/ 468307 w 1764936"/>
                <a:gd name="connsiteY175" fmla="*/ 1244110 h 1706399"/>
                <a:gd name="connsiteX176" fmla="*/ 443340 w 1764936"/>
                <a:gd name="connsiteY176" fmla="*/ 1261309 h 1706399"/>
                <a:gd name="connsiteX177" fmla="*/ 295756 w 1764936"/>
                <a:gd name="connsiteY177" fmla="*/ 1315127 h 1706399"/>
                <a:gd name="connsiteX178" fmla="*/ 209203 w 1764936"/>
                <a:gd name="connsiteY178" fmla="*/ 1315682 h 1706399"/>
                <a:gd name="connsiteX179" fmla="*/ 162043 w 1764936"/>
                <a:gd name="connsiteY179" fmla="*/ 1272960 h 1706399"/>
                <a:gd name="connsiteX180" fmla="*/ 104896 w 1764936"/>
                <a:gd name="connsiteY180" fmla="*/ 1255206 h 1706399"/>
                <a:gd name="connsiteX181" fmla="*/ 79374 w 1764936"/>
                <a:gd name="connsiteY181" fmla="*/ 1243555 h 1706399"/>
                <a:gd name="connsiteX182" fmla="*/ 76045 w 1764936"/>
                <a:gd name="connsiteY182" fmla="*/ 1213039 h 1706399"/>
                <a:gd name="connsiteX183" fmla="*/ 100458 w 1764936"/>
                <a:gd name="connsiteY183" fmla="*/ 1148679 h 1706399"/>
                <a:gd name="connsiteX184" fmla="*/ 74936 w 1764936"/>
                <a:gd name="connsiteY184" fmla="*/ 1097081 h 1706399"/>
                <a:gd name="connsiteX185" fmla="*/ 63839 w 1764936"/>
                <a:gd name="connsiteY185" fmla="*/ 1075443 h 1706399"/>
                <a:gd name="connsiteX186" fmla="*/ 76600 w 1764936"/>
                <a:gd name="connsiteY186" fmla="*/ 980567 h 1706399"/>
                <a:gd name="connsiteX187" fmla="*/ 157050 w 1764936"/>
                <a:gd name="connsiteY187" fmla="*/ 871821 h 1706399"/>
                <a:gd name="connsiteX188" fmla="*/ 195610 w 1764936"/>
                <a:gd name="connsiteY188" fmla="*/ 863638 h 1706399"/>
                <a:gd name="connsiteX189" fmla="*/ 1349277 w 1764936"/>
                <a:gd name="connsiteY189" fmla="*/ 810184 h 1706399"/>
                <a:gd name="connsiteX190" fmla="*/ 1368791 w 1764936"/>
                <a:gd name="connsiteY190" fmla="*/ 820223 h 1706399"/>
                <a:gd name="connsiteX191" fmla="*/ 1288340 w 1764936"/>
                <a:gd name="connsiteY191" fmla="*/ 856842 h 1706399"/>
                <a:gd name="connsiteX192" fmla="*/ 1349277 w 1764936"/>
                <a:gd name="connsiteY192" fmla="*/ 810184 h 1706399"/>
                <a:gd name="connsiteX193" fmla="*/ 377871 w 1764936"/>
                <a:gd name="connsiteY193" fmla="*/ 689283 h 1706399"/>
                <a:gd name="connsiteX194" fmla="*/ 321833 w 1764936"/>
                <a:gd name="connsiteY194" fmla="*/ 698160 h 1706399"/>
                <a:gd name="connsiteX195" fmla="*/ 285770 w 1764936"/>
                <a:gd name="connsiteY195" fmla="*/ 742547 h 1706399"/>
                <a:gd name="connsiteX196" fmla="*/ 283550 w 1764936"/>
                <a:gd name="connsiteY196" fmla="*/ 753644 h 1706399"/>
                <a:gd name="connsiteX197" fmla="*/ 377871 w 1764936"/>
                <a:gd name="connsiteY197" fmla="*/ 689283 h 1706399"/>
                <a:gd name="connsiteX198" fmla="*/ 927843 w 1764936"/>
                <a:gd name="connsiteY198" fmla="*/ 670142 h 1706399"/>
                <a:gd name="connsiteX199" fmla="*/ 987071 w 1764936"/>
                <a:gd name="connsiteY199" fmla="*/ 718689 h 1706399"/>
                <a:gd name="connsiteX200" fmla="*/ 1027573 w 1764936"/>
                <a:gd name="connsiteY200" fmla="*/ 809681 h 1706399"/>
                <a:gd name="connsiteX201" fmla="*/ 1015922 w 1764936"/>
                <a:gd name="connsiteY201" fmla="*/ 828545 h 1706399"/>
                <a:gd name="connsiteX202" fmla="*/ 934363 w 1764936"/>
                <a:gd name="connsiteY202" fmla="*/ 807461 h 1706399"/>
                <a:gd name="connsiteX203" fmla="*/ 931034 w 1764936"/>
                <a:gd name="connsiteY203" fmla="*/ 780275 h 1706399"/>
                <a:gd name="connsiteX204" fmla="*/ 952117 w 1764936"/>
                <a:gd name="connsiteY204" fmla="*/ 773062 h 1706399"/>
                <a:gd name="connsiteX205" fmla="*/ 966543 w 1764936"/>
                <a:gd name="connsiteY205" fmla="*/ 767514 h 1706399"/>
                <a:gd name="connsiteX206" fmla="*/ 954336 w 1764936"/>
                <a:gd name="connsiteY206" fmla="*/ 756972 h 1706399"/>
                <a:gd name="connsiteX207" fmla="*/ 919937 w 1764936"/>
                <a:gd name="connsiteY207" fmla="*/ 785268 h 1706399"/>
                <a:gd name="connsiteX208" fmla="*/ 919937 w 1764936"/>
                <a:gd name="connsiteY208" fmla="*/ 793591 h 1706399"/>
                <a:gd name="connsiteX209" fmla="*/ 879990 w 1764936"/>
                <a:gd name="connsiteY209" fmla="*/ 886247 h 1706399"/>
                <a:gd name="connsiteX210" fmla="*/ 883319 w 1764936"/>
                <a:gd name="connsiteY210" fmla="*/ 930078 h 1706399"/>
                <a:gd name="connsiteX211" fmla="*/ 904957 w 1764936"/>
                <a:gd name="connsiteY211" fmla="*/ 954490 h 1706399"/>
                <a:gd name="connsiteX212" fmla="*/ 936027 w 1764936"/>
                <a:gd name="connsiteY212" fmla="*/ 1022180 h 1706399"/>
                <a:gd name="connsiteX213" fmla="*/ 912170 w 1764936"/>
                <a:gd name="connsiteY213" fmla="*/ 1062128 h 1706399"/>
                <a:gd name="connsiteX214" fmla="*/ 906621 w 1764936"/>
                <a:gd name="connsiteY214" fmla="*/ 1062128 h 1706399"/>
                <a:gd name="connsiteX215" fmla="*/ 757373 w 1764936"/>
                <a:gd name="connsiteY215" fmla="*/ 1120384 h 1706399"/>
                <a:gd name="connsiteX216" fmla="*/ 689684 w 1764936"/>
                <a:gd name="connsiteY216" fmla="*/ 1131481 h 1706399"/>
                <a:gd name="connsiteX217" fmla="*/ 508810 w 1764936"/>
                <a:gd name="connsiteY217" fmla="*/ 1002761 h 1706399"/>
                <a:gd name="connsiteX218" fmla="*/ 517687 w 1764936"/>
                <a:gd name="connsiteY218" fmla="*/ 917317 h 1706399"/>
                <a:gd name="connsiteX219" fmla="*/ 553196 w 1764936"/>
                <a:gd name="connsiteY219" fmla="*/ 817448 h 1706399"/>
                <a:gd name="connsiteX220" fmla="*/ 577608 w 1764936"/>
                <a:gd name="connsiteY220" fmla="*/ 769178 h 1706399"/>
                <a:gd name="connsiteX221" fmla="*/ 640304 w 1764936"/>
                <a:gd name="connsiteY221" fmla="*/ 756972 h 1706399"/>
                <a:gd name="connsiteX222" fmla="*/ 641968 w 1764936"/>
                <a:gd name="connsiteY222" fmla="*/ 767514 h 1706399"/>
                <a:gd name="connsiteX223" fmla="*/ 611453 w 1764936"/>
                <a:gd name="connsiteY223" fmla="*/ 832429 h 1706399"/>
                <a:gd name="connsiteX224" fmla="*/ 582602 w 1764936"/>
                <a:gd name="connsiteY224" fmla="*/ 911214 h 1706399"/>
                <a:gd name="connsiteX225" fmla="*/ 583712 w 1764936"/>
                <a:gd name="connsiteY225" fmla="*/ 966142 h 1706399"/>
                <a:gd name="connsiteX226" fmla="*/ 642523 w 1764936"/>
                <a:gd name="connsiteY226" fmla="*/ 1017741 h 1706399"/>
                <a:gd name="connsiteX227" fmla="*/ 745167 w 1764936"/>
                <a:gd name="connsiteY227" fmla="*/ 1021070 h 1706399"/>
                <a:gd name="connsiteX228" fmla="*/ 837823 w 1764936"/>
                <a:gd name="connsiteY228" fmla="*/ 994994 h 1706399"/>
                <a:gd name="connsiteX229" fmla="*/ 780676 w 1764936"/>
                <a:gd name="connsiteY229" fmla="*/ 933407 h 1706399"/>
                <a:gd name="connsiteX230" fmla="*/ 807308 w 1764936"/>
                <a:gd name="connsiteY230" fmla="*/ 857396 h 1706399"/>
                <a:gd name="connsiteX231" fmla="*/ 837268 w 1764936"/>
                <a:gd name="connsiteY231" fmla="*/ 842415 h 1706399"/>
                <a:gd name="connsiteX232" fmla="*/ 850584 w 1764936"/>
                <a:gd name="connsiteY232" fmla="*/ 795255 h 1706399"/>
                <a:gd name="connsiteX233" fmla="*/ 851694 w 1764936"/>
                <a:gd name="connsiteY233" fmla="*/ 738108 h 1706399"/>
                <a:gd name="connsiteX234" fmla="*/ 820068 w 1764936"/>
                <a:gd name="connsiteY234" fmla="*/ 744766 h 1706399"/>
                <a:gd name="connsiteX235" fmla="*/ 859461 w 1764936"/>
                <a:gd name="connsiteY235" fmla="*/ 703154 h 1706399"/>
                <a:gd name="connsiteX236" fmla="*/ 927843 w 1764936"/>
                <a:gd name="connsiteY236" fmla="*/ 670142 h 1706399"/>
                <a:gd name="connsiteX237" fmla="*/ 504371 w 1764936"/>
                <a:gd name="connsiteY237" fmla="*/ 667646 h 1706399"/>
                <a:gd name="connsiteX238" fmla="*/ 453327 w 1764936"/>
                <a:gd name="connsiteY238" fmla="*/ 713697 h 1706399"/>
                <a:gd name="connsiteX239" fmla="*/ 504371 w 1764936"/>
                <a:gd name="connsiteY239" fmla="*/ 667646 h 1706399"/>
                <a:gd name="connsiteX240" fmla="*/ 1656277 w 1764936"/>
                <a:gd name="connsiteY240" fmla="*/ 590533 h 1706399"/>
                <a:gd name="connsiteX241" fmla="*/ 1682822 w 1764936"/>
                <a:gd name="connsiteY241" fmla="*/ 601066 h 1706399"/>
                <a:gd name="connsiteX242" fmla="*/ 1734975 w 1764936"/>
                <a:gd name="connsiteY242" fmla="*/ 668200 h 1706399"/>
                <a:gd name="connsiteX243" fmla="*/ 1756059 w 1764936"/>
                <a:gd name="connsiteY243" fmla="*/ 711477 h 1706399"/>
                <a:gd name="connsiteX244" fmla="*/ 1764936 w 1764936"/>
                <a:gd name="connsiteY244" fmla="*/ 734779 h 1706399"/>
                <a:gd name="connsiteX245" fmla="*/ 1716666 w 1764936"/>
                <a:gd name="connsiteY245" fmla="*/ 805242 h 1706399"/>
                <a:gd name="connsiteX246" fmla="*/ 1650087 w 1764936"/>
                <a:gd name="connsiteY246" fmla="*/ 849628 h 1706399"/>
                <a:gd name="connsiteX247" fmla="*/ 1611249 w 1764936"/>
                <a:gd name="connsiteY247" fmla="*/ 888466 h 1706399"/>
                <a:gd name="connsiteX248" fmla="*/ 1490852 w 1764936"/>
                <a:gd name="connsiteY248" fmla="*/ 955600 h 1706399"/>
                <a:gd name="connsiteX249" fmla="*/ 1435924 w 1764936"/>
                <a:gd name="connsiteY249" fmla="*/ 961703 h 1706399"/>
                <a:gd name="connsiteX250" fmla="*/ 1418170 w 1764936"/>
                <a:gd name="connsiteY250" fmla="*/ 968916 h 1706399"/>
                <a:gd name="connsiteX251" fmla="*/ 1323849 w 1764936"/>
                <a:gd name="connsiteY251" fmla="*/ 1072669 h 1706399"/>
                <a:gd name="connsiteX252" fmla="*/ 1288895 w 1764936"/>
                <a:gd name="connsiteY252" fmla="*/ 1085984 h 1706399"/>
                <a:gd name="connsiteX253" fmla="*/ 1282792 w 1764936"/>
                <a:gd name="connsiteY253" fmla="*/ 1053250 h 1706399"/>
                <a:gd name="connsiteX254" fmla="*/ 1320520 w 1764936"/>
                <a:gd name="connsiteY254" fmla="*/ 988890 h 1706399"/>
                <a:gd name="connsiteX255" fmla="*/ 1300547 w 1764936"/>
                <a:gd name="connsiteY255" fmla="*/ 955600 h 1706399"/>
                <a:gd name="connsiteX256" fmla="*/ 1283902 w 1764936"/>
                <a:gd name="connsiteY256" fmla="*/ 955600 h 1706399"/>
                <a:gd name="connsiteX257" fmla="*/ 1250057 w 1764936"/>
                <a:gd name="connsiteY257" fmla="*/ 944504 h 1706399"/>
                <a:gd name="connsiteX258" fmla="*/ 1259490 w 1764936"/>
                <a:gd name="connsiteY258" fmla="*/ 902892 h 1706399"/>
                <a:gd name="connsiteX259" fmla="*/ 1345488 w 1764936"/>
                <a:gd name="connsiteY259" fmla="*/ 844635 h 1706399"/>
                <a:gd name="connsiteX260" fmla="*/ 1513045 w 1764936"/>
                <a:gd name="connsiteY260" fmla="*/ 734225 h 1706399"/>
                <a:gd name="connsiteX261" fmla="*/ 1566863 w 1764936"/>
                <a:gd name="connsiteY261" fmla="*/ 696496 h 1706399"/>
                <a:gd name="connsiteX262" fmla="*/ 1616797 w 1764936"/>
                <a:gd name="connsiteY262" fmla="*/ 631027 h 1706399"/>
                <a:gd name="connsiteX263" fmla="*/ 1656277 w 1764936"/>
                <a:gd name="connsiteY263" fmla="*/ 590533 h 1706399"/>
                <a:gd name="connsiteX264" fmla="*/ 986681 w 1764936"/>
                <a:gd name="connsiteY264" fmla="*/ 453439 h 1706399"/>
                <a:gd name="connsiteX265" fmla="*/ 1004825 w 1764936"/>
                <a:gd name="connsiteY265" fmla="*/ 457366 h 1706399"/>
                <a:gd name="connsiteX266" fmla="*/ 1078062 w 1764936"/>
                <a:gd name="connsiteY266" fmla="*/ 481778 h 1706399"/>
                <a:gd name="connsiteX267" fmla="*/ 1151299 w 1764936"/>
                <a:gd name="connsiteY267" fmla="*/ 466798 h 1706399"/>
                <a:gd name="connsiteX268" fmla="*/ 1191247 w 1764936"/>
                <a:gd name="connsiteY268" fmla="*/ 464024 h 1706399"/>
                <a:gd name="connsiteX269" fmla="*/ 1276135 w 1764936"/>
                <a:gd name="connsiteY269" fmla="*/ 523390 h 1706399"/>
                <a:gd name="connsiteX270" fmla="*/ 1281684 w 1764936"/>
                <a:gd name="connsiteY270" fmla="*/ 542809 h 1706399"/>
                <a:gd name="connsiteX271" fmla="*/ 1306096 w 1764936"/>
                <a:gd name="connsiteY271" fmla="*/ 592189 h 1706399"/>
                <a:gd name="connsiteX272" fmla="*/ 1330508 w 1764936"/>
                <a:gd name="connsiteY272" fmla="*/ 544474 h 1706399"/>
                <a:gd name="connsiteX273" fmla="*/ 1330508 w 1764936"/>
                <a:gd name="connsiteY273" fmla="*/ 528384 h 1706399"/>
                <a:gd name="connsiteX274" fmla="*/ 1336057 w 1764936"/>
                <a:gd name="connsiteY274" fmla="*/ 521726 h 1706399"/>
                <a:gd name="connsiteX275" fmla="*/ 1474208 w 1764936"/>
                <a:gd name="connsiteY275" fmla="*/ 558344 h 1706399"/>
                <a:gd name="connsiteX276" fmla="*/ 1496401 w 1764936"/>
                <a:gd name="connsiteY276" fmla="*/ 556680 h 1706399"/>
                <a:gd name="connsiteX277" fmla="*/ 1527472 w 1764936"/>
                <a:gd name="connsiteY277" fmla="*/ 569441 h 1706399"/>
                <a:gd name="connsiteX278" fmla="*/ 1511937 w 1764936"/>
                <a:gd name="connsiteY278" fmla="*/ 595518 h 1706399"/>
                <a:gd name="connsiteX279" fmla="*/ 1484750 w 1764936"/>
                <a:gd name="connsiteY279" fmla="*/ 626588 h 1706399"/>
                <a:gd name="connsiteX280" fmla="*/ 1492518 w 1764936"/>
                <a:gd name="connsiteY280" fmla="*/ 667090 h 1706399"/>
                <a:gd name="connsiteX281" fmla="*/ 1496401 w 1764936"/>
                <a:gd name="connsiteY281" fmla="*/ 708148 h 1706399"/>
                <a:gd name="connsiteX282" fmla="*/ 1313309 w 1764936"/>
                <a:gd name="connsiteY282" fmla="*/ 791372 h 1706399"/>
                <a:gd name="connsiteX283" fmla="*/ 1175157 w 1764936"/>
                <a:gd name="connsiteY283" fmla="*/ 789708 h 1706399"/>
                <a:gd name="connsiteX284" fmla="*/ 1013147 w 1764936"/>
                <a:gd name="connsiteY284" fmla="*/ 698161 h 1706399"/>
                <a:gd name="connsiteX285" fmla="*/ 979857 w 1764936"/>
                <a:gd name="connsiteY285" fmla="*/ 647117 h 1706399"/>
                <a:gd name="connsiteX286" fmla="*/ 966542 w 1764936"/>
                <a:gd name="connsiteY286" fmla="*/ 580537 h 1706399"/>
                <a:gd name="connsiteX287" fmla="*/ 965432 w 1764936"/>
                <a:gd name="connsiteY287" fmla="*/ 556680 h 1706399"/>
                <a:gd name="connsiteX288" fmla="*/ 948232 w 1764936"/>
                <a:gd name="connsiteY288" fmla="*/ 516178 h 1706399"/>
                <a:gd name="connsiteX289" fmla="*/ 942129 w 1764936"/>
                <a:gd name="connsiteY289" fmla="*/ 475675 h 1706399"/>
                <a:gd name="connsiteX290" fmla="*/ 986681 w 1764936"/>
                <a:gd name="connsiteY290" fmla="*/ 453439 h 1706399"/>
                <a:gd name="connsiteX291" fmla="*/ 718951 w 1764936"/>
                <a:gd name="connsiteY291" fmla="*/ 452719 h 1706399"/>
                <a:gd name="connsiteX292" fmla="*/ 728522 w 1764936"/>
                <a:gd name="connsiteY292" fmla="*/ 457366 h 1706399"/>
                <a:gd name="connsiteX293" fmla="*/ 723528 w 1764936"/>
                <a:gd name="connsiteY293" fmla="*/ 477340 h 1706399"/>
                <a:gd name="connsiteX294" fmla="*/ 664162 w 1764936"/>
                <a:gd name="connsiteY294" fmla="*/ 520061 h 1706399"/>
                <a:gd name="connsiteX295" fmla="*/ 503262 w 1764936"/>
                <a:gd name="connsiteY295" fmla="*/ 649336 h 1706399"/>
                <a:gd name="connsiteX296" fmla="*/ 416154 w 1764936"/>
                <a:gd name="connsiteY296" fmla="*/ 712586 h 1706399"/>
                <a:gd name="connsiteX297" fmla="*/ 325717 w 1764936"/>
                <a:gd name="connsiteY297" fmla="*/ 759192 h 1706399"/>
                <a:gd name="connsiteX298" fmla="*/ 295757 w 1764936"/>
                <a:gd name="connsiteY298" fmla="*/ 852958 h 1706399"/>
                <a:gd name="connsiteX299" fmla="*/ 297976 w 1764936"/>
                <a:gd name="connsiteY299" fmla="*/ 894015 h 1706399"/>
                <a:gd name="connsiteX300" fmla="*/ 291873 w 1764936"/>
                <a:gd name="connsiteY300" fmla="*/ 914544 h 1706399"/>
                <a:gd name="connsiteX301" fmla="*/ 270235 w 1764936"/>
                <a:gd name="connsiteY301" fmla="*/ 899563 h 1706399"/>
                <a:gd name="connsiteX302" fmla="*/ 259138 w 1764936"/>
                <a:gd name="connsiteY302" fmla="*/ 855732 h 1706399"/>
                <a:gd name="connsiteX303" fmla="*/ 260248 w 1764936"/>
                <a:gd name="connsiteY303" fmla="*/ 850184 h 1706399"/>
                <a:gd name="connsiteX304" fmla="*/ 277447 w 1764936"/>
                <a:gd name="connsiteY304" fmla="*/ 775282 h 1706399"/>
                <a:gd name="connsiteX305" fmla="*/ 279667 w 1764936"/>
                <a:gd name="connsiteY305" fmla="*/ 766960 h 1706399"/>
                <a:gd name="connsiteX306" fmla="*/ 271899 w 1764936"/>
                <a:gd name="connsiteY306" fmla="*/ 773618 h 1706399"/>
                <a:gd name="connsiteX307" fmla="*/ 271344 w 1764936"/>
                <a:gd name="connsiteY307" fmla="*/ 740327 h 1706399"/>
                <a:gd name="connsiteX308" fmla="*/ 320169 w 1764936"/>
                <a:gd name="connsiteY308" fmla="*/ 677632 h 1706399"/>
                <a:gd name="connsiteX309" fmla="*/ 435019 w 1764936"/>
                <a:gd name="connsiteY309" fmla="*/ 662652 h 1706399"/>
                <a:gd name="connsiteX310" fmla="*/ 522127 w 1764936"/>
                <a:gd name="connsiteY310" fmla="*/ 579983 h 1706399"/>
                <a:gd name="connsiteX311" fmla="*/ 614228 w 1764936"/>
                <a:gd name="connsiteY311" fmla="*/ 495649 h 1706399"/>
                <a:gd name="connsiteX312" fmla="*/ 673039 w 1764936"/>
                <a:gd name="connsiteY312" fmla="*/ 472901 h 1706399"/>
                <a:gd name="connsiteX313" fmla="*/ 708548 w 1764936"/>
                <a:gd name="connsiteY313" fmla="*/ 456811 h 1706399"/>
                <a:gd name="connsiteX314" fmla="*/ 718951 w 1764936"/>
                <a:gd name="connsiteY314" fmla="*/ 452719 h 1706399"/>
                <a:gd name="connsiteX315" fmla="*/ 148077 w 1764936"/>
                <a:gd name="connsiteY315" fmla="*/ 342058 h 1706399"/>
                <a:gd name="connsiteX316" fmla="*/ 163708 w 1764936"/>
                <a:gd name="connsiteY316" fmla="*/ 343627 h 1706399"/>
                <a:gd name="connsiteX317" fmla="*/ 287989 w 1764936"/>
                <a:gd name="connsiteY317" fmla="*/ 346956 h 1706399"/>
                <a:gd name="connsiteX318" fmla="*/ 382309 w 1764936"/>
                <a:gd name="connsiteY318" fmla="*/ 409651 h 1706399"/>
                <a:gd name="connsiteX319" fmla="*/ 412825 w 1764936"/>
                <a:gd name="connsiteY319" fmla="*/ 433509 h 1706399"/>
                <a:gd name="connsiteX320" fmla="*/ 496048 w 1764936"/>
                <a:gd name="connsiteY320" fmla="*/ 481779 h 1706399"/>
                <a:gd name="connsiteX321" fmla="*/ 521570 w 1764936"/>
                <a:gd name="connsiteY321" fmla="*/ 532823 h 1706399"/>
                <a:gd name="connsiteX322" fmla="*/ 410605 w 1764936"/>
                <a:gd name="connsiteY322" fmla="*/ 655994 h 1706399"/>
                <a:gd name="connsiteX323" fmla="*/ 271899 w 1764936"/>
                <a:gd name="connsiteY323" fmla="*/ 690948 h 1706399"/>
                <a:gd name="connsiteX324" fmla="*/ 257473 w 1764936"/>
                <a:gd name="connsiteY324" fmla="*/ 688729 h 1706399"/>
                <a:gd name="connsiteX325" fmla="*/ 155940 w 1764936"/>
                <a:gd name="connsiteY325" fmla="*/ 645452 h 1706399"/>
                <a:gd name="connsiteX326" fmla="*/ 115438 w 1764936"/>
                <a:gd name="connsiteY326" fmla="*/ 599957 h 1706399"/>
                <a:gd name="connsiteX327" fmla="*/ 32214 w 1764936"/>
                <a:gd name="connsiteY327" fmla="*/ 495095 h 1706399"/>
                <a:gd name="connsiteX328" fmla="*/ 14459 w 1764936"/>
                <a:gd name="connsiteY328" fmla="*/ 438502 h 1706399"/>
                <a:gd name="connsiteX329" fmla="*/ 72161 w 1764936"/>
                <a:gd name="connsiteY329" fmla="*/ 410206 h 1706399"/>
                <a:gd name="connsiteX330" fmla="*/ 117102 w 1764936"/>
                <a:gd name="connsiteY330" fmla="*/ 373033 h 1706399"/>
                <a:gd name="connsiteX331" fmla="*/ 148077 w 1764936"/>
                <a:gd name="connsiteY331" fmla="*/ 342058 h 1706399"/>
                <a:gd name="connsiteX332" fmla="*/ 762722 w 1764936"/>
                <a:gd name="connsiteY332" fmla="*/ 209186 h 1706399"/>
                <a:gd name="connsiteX333" fmla="*/ 790663 w 1764936"/>
                <a:gd name="connsiteY333" fmla="*/ 213798 h 1706399"/>
                <a:gd name="connsiteX334" fmla="*/ 936027 w 1764936"/>
                <a:gd name="connsiteY334" fmla="*/ 254855 h 1706399"/>
                <a:gd name="connsiteX335" fmla="*/ 985961 w 1764936"/>
                <a:gd name="connsiteY335" fmla="*/ 287590 h 1706399"/>
                <a:gd name="connsiteX336" fmla="*/ 1007045 w 1764936"/>
                <a:gd name="connsiteY336" fmla="*/ 255410 h 1706399"/>
                <a:gd name="connsiteX337" fmla="*/ 1059198 w 1764936"/>
                <a:gd name="connsiteY337" fmla="*/ 252636 h 1706399"/>
                <a:gd name="connsiteX338" fmla="*/ 1023135 w 1764936"/>
                <a:gd name="connsiteY338" fmla="*/ 422967 h 1706399"/>
                <a:gd name="connsiteX339" fmla="*/ 835604 w 1764936"/>
                <a:gd name="connsiteY339" fmla="*/ 532269 h 1706399"/>
                <a:gd name="connsiteX340" fmla="*/ 748496 w 1764936"/>
                <a:gd name="connsiteY340" fmla="*/ 538927 h 1706399"/>
                <a:gd name="connsiteX341" fmla="*/ 872777 w 1764936"/>
                <a:gd name="connsiteY341" fmla="*/ 471238 h 1706399"/>
                <a:gd name="connsiteX342" fmla="*/ 873332 w 1764936"/>
                <a:gd name="connsiteY342" fmla="*/ 447935 h 1706399"/>
                <a:gd name="connsiteX343" fmla="*/ 856740 w 1764936"/>
                <a:gd name="connsiteY343" fmla="*/ 439178 h 1706399"/>
                <a:gd name="connsiteX344" fmla="*/ 856687 w 1764936"/>
                <a:gd name="connsiteY344" fmla="*/ 439058 h 1706399"/>
                <a:gd name="connsiteX345" fmla="*/ 833384 w 1764936"/>
                <a:gd name="connsiteY345" fmla="*/ 426852 h 1706399"/>
                <a:gd name="connsiteX346" fmla="*/ 856740 w 1764936"/>
                <a:gd name="connsiteY346" fmla="*/ 439178 h 1706399"/>
                <a:gd name="connsiteX347" fmla="*/ 863899 w 1764936"/>
                <a:gd name="connsiteY347" fmla="*/ 455287 h 1706399"/>
                <a:gd name="connsiteX348" fmla="*/ 851139 w 1764936"/>
                <a:gd name="connsiteY348" fmla="*/ 465690 h 1706399"/>
                <a:gd name="connsiteX349" fmla="*/ 775128 w 1764936"/>
                <a:gd name="connsiteY349" fmla="*/ 503973 h 1706399"/>
                <a:gd name="connsiteX350" fmla="*/ 760702 w 1764936"/>
                <a:gd name="connsiteY350" fmla="*/ 511186 h 1706399"/>
                <a:gd name="connsiteX351" fmla="*/ 731851 w 1764936"/>
                <a:gd name="connsiteY351" fmla="*/ 528940 h 1706399"/>
                <a:gd name="connsiteX352" fmla="*/ 723528 w 1764936"/>
                <a:gd name="connsiteY352" fmla="*/ 494541 h 1706399"/>
                <a:gd name="connsiteX353" fmla="*/ 736290 w 1764936"/>
                <a:gd name="connsiteY353" fmla="*/ 474012 h 1706399"/>
                <a:gd name="connsiteX354" fmla="*/ 733516 w 1764936"/>
                <a:gd name="connsiteY354" fmla="*/ 445161 h 1706399"/>
                <a:gd name="connsiteX355" fmla="*/ 707993 w 1764936"/>
                <a:gd name="connsiteY355" fmla="*/ 445161 h 1706399"/>
                <a:gd name="connsiteX356" fmla="*/ 669710 w 1764936"/>
                <a:gd name="connsiteY356" fmla="*/ 427407 h 1706399"/>
                <a:gd name="connsiteX357" fmla="*/ 600911 w 1764936"/>
                <a:gd name="connsiteY357" fmla="*/ 373033 h 1706399"/>
                <a:gd name="connsiteX358" fmla="*/ 551532 w 1764936"/>
                <a:gd name="connsiteY358" fmla="*/ 357498 h 1706399"/>
                <a:gd name="connsiteX359" fmla="*/ 517687 w 1764936"/>
                <a:gd name="connsiteY359" fmla="*/ 304234 h 1706399"/>
                <a:gd name="connsiteX360" fmla="*/ 572615 w 1764936"/>
                <a:gd name="connsiteY360" fmla="*/ 265952 h 1706399"/>
                <a:gd name="connsiteX361" fmla="*/ 643633 w 1764936"/>
                <a:gd name="connsiteY361" fmla="*/ 274274 h 1706399"/>
                <a:gd name="connsiteX362" fmla="*/ 685245 w 1764936"/>
                <a:gd name="connsiteY362" fmla="*/ 253190 h 1706399"/>
                <a:gd name="connsiteX363" fmla="*/ 762722 w 1764936"/>
                <a:gd name="connsiteY363" fmla="*/ 209186 h 1706399"/>
                <a:gd name="connsiteX364" fmla="*/ 1092487 w 1764936"/>
                <a:gd name="connsiteY364" fmla="*/ 1161 h 1706399"/>
                <a:gd name="connsiteX365" fmla="*/ 1119118 w 1764936"/>
                <a:gd name="connsiteY365" fmla="*/ 20719 h 1706399"/>
                <a:gd name="connsiteX366" fmla="*/ 1174601 w 1764936"/>
                <a:gd name="connsiteY366" fmla="*/ 96175 h 1706399"/>
                <a:gd name="connsiteX367" fmla="*/ 1191245 w 1764936"/>
                <a:gd name="connsiteY367" fmla="*/ 110601 h 1706399"/>
                <a:gd name="connsiteX368" fmla="*/ 1247838 w 1764936"/>
                <a:gd name="connsiteY368" fmla="*/ 223785 h 1706399"/>
                <a:gd name="connsiteX369" fmla="*/ 1301656 w 1764936"/>
                <a:gd name="connsiteY369" fmla="*/ 361382 h 1706399"/>
                <a:gd name="connsiteX370" fmla="*/ 1320520 w 1764936"/>
                <a:gd name="connsiteY370" fmla="*/ 431845 h 1706399"/>
                <a:gd name="connsiteX371" fmla="*/ 1319410 w 1764936"/>
                <a:gd name="connsiteY371" fmla="*/ 513959 h 1706399"/>
                <a:gd name="connsiteX372" fmla="*/ 1319965 w 1764936"/>
                <a:gd name="connsiteY372" fmla="*/ 550023 h 1706399"/>
                <a:gd name="connsiteX373" fmla="*/ 1306094 w 1764936"/>
                <a:gd name="connsiteY373" fmla="*/ 578874 h 1706399"/>
                <a:gd name="connsiteX374" fmla="*/ 1292779 w 1764936"/>
                <a:gd name="connsiteY374" fmla="*/ 548913 h 1706399"/>
                <a:gd name="connsiteX375" fmla="*/ 1292779 w 1764936"/>
                <a:gd name="connsiteY375" fmla="*/ 515069 h 1706399"/>
                <a:gd name="connsiteX376" fmla="*/ 1264482 w 1764936"/>
                <a:gd name="connsiteY376" fmla="*/ 422413 h 1706399"/>
                <a:gd name="connsiteX377" fmla="*/ 1245064 w 1764936"/>
                <a:gd name="connsiteY377" fmla="*/ 314222 h 1706399"/>
                <a:gd name="connsiteX378" fmla="*/ 1240625 w 1764936"/>
                <a:gd name="connsiteY378" fmla="*/ 292029 h 1706399"/>
                <a:gd name="connsiteX379" fmla="*/ 1203452 w 1764936"/>
                <a:gd name="connsiteY379" fmla="*/ 214908 h 1706399"/>
                <a:gd name="connsiteX380" fmla="*/ 1165169 w 1764936"/>
                <a:gd name="connsiteY380" fmla="*/ 156651 h 1706399"/>
                <a:gd name="connsiteX381" fmla="*/ 1068074 w 1764936"/>
                <a:gd name="connsiteY381" fmla="*/ 88408 h 1706399"/>
                <a:gd name="connsiteX382" fmla="*/ 1038668 w 1764936"/>
                <a:gd name="connsiteY382" fmla="*/ 51789 h 1706399"/>
                <a:gd name="connsiteX383" fmla="*/ 1060861 w 1764936"/>
                <a:gd name="connsiteY383" fmla="*/ 5739 h 1706399"/>
                <a:gd name="connsiteX384" fmla="*/ 1092487 w 1764936"/>
                <a:gd name="connsiteY384" fmla="*/ 1161 h 170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</a:cxnLst>
              <a:rect l="l" t="t" r="r" b="b"/>
              <a:pathLst>
                <a:path w="1764936" h="1706399">
                  <a:moveTo>
                    <a:pt x="1229529" y="1321023"/>
                  </a:moveTo>
                  <a:cubicBezTo>
                    <a:pt x="1237019" y="1318456"/>
                    <a:pt x="1247006" y="1322063"/>
                    <a:pt x="1267257" y="1328443"/>
                  </a:cubicBezTo>
                  <a:cubicBezTo>
                    <a:pt x="1302766" y="1339540"/>
                    <a:pt x="1326068" y="1359514"/>
                    <a:pt x="1335500" y="1396132"/>
                  </a:cubicBezTo>
                  <a:cubicBezTo>
                    <a:pt x="1345487" y="1433860"/>
                    <a:pt x="1372119" y="1456608"/>
                    <a:pt x="1405963" y="1472699"/>
                  </a:cubicBezTo>
                  <a:cubicBezTo>
                    <a:pt x="1435369" y="1486015"/>
                    <a:pt x="1446466" y="1510982"/>
                    <a:pt x="1447575" y="1542607"/>
                  </a:cubicBezTo>
                  <a:cubicBezTo>
                    <a:pt x="1450349" y="1584219"/>
                    <a:pt x="1445911" y="1623612"/>
                    <a:pt x="1423163" y="1659676"/>
                  </a:cubicBezTo>
                  <a:cubicBezTo>
                    <a:pt x="1403189" y="1692410"/>
                    <a:pt x="1375448" y="1710165"/>
                    <a:pt x="1336055" y="1705726"/>
                  </a:cubicBezTo>
                  <a:cubicBezTo>
                    <a:pt x="1321075" y="1677985"/>
                    <a:pt x="1310533" y="1649134"/>
                    <a:pt x="1316082" y="1617509"/>
                  </a:cubicBezTo>
                  <a:cubicBezTo>
                    <a:pt x="1302211" y="1635818"/>
                    <a:pt x="1298882" y="1655237"/>
                    <a:pt x="1316082" y="1675211"/>
                  </a:cubicBezTo>
                  <a:cubicBezTo>
                    <a:pt x="1321630" y="1681869"/>
                    <a:pt x="1326623" y="1690746"/>
                    <a:pt x="1319965" y="1700178"/>
                  </a:cubicBezTo>
                  <a:cubicBezTo>
                    <a:pt x="1308869" y="1700178"/>
                    <a:pt x="1301101" y="1693520"/>
                    <a:pt x="1292779" y="1687972"/>
                  </a:cubicBezTo>
                  <a:cubicBezTo>
                    <a:pt x="1264483" y="1668553"/>
                    <a:pt x="1234522" y="1659676"/>
                    <a:pt x="1201233" y="1671882"/>
                  </a:cubicBezTo>
                  <a:cubicBezTo>
                    <a:pt x="1145195" y="1691855"/>
                    <a:pt x="1109131" y="1661895"/>
                    <a:pt x="1078616" y="1621393"/>
                  </a:cubicBezTo>
                  <a:cubicBezTo>
                    <a:pt x="1055313" y="1590322"/>
                    <a:pt x="1035894" y="1557033"/>
                    <a:pt x="1019804" y="1521524"/>
                  </a:cubicBezTo>
                  <a:cubicBezTo>
                    <a:pt x="1015921" y="1512092"/>
                    <a:pt x="1009818" y="1502105"/>
                    <a:pt x="1010372" y="1492673"/>
                  </a:cubicBezTo>
                  <a:cubicBezTo>
                    <a:pt x="1012037" y="1451060"/>
                    <a:pt x="998721" y="1417215"/>
                    <a:pt x="954335" y="1390584"/>
                  </a:cubicBezTo>
                  <a:cubicBezTo>
                    <a:pt x="1004269" y="1385590"/>
                    <a:pt x="1040333" y="1414441"/>
                    <a:pt x="1080835" y="1406119"/>
                  </a:cubicBezTo>
                  <a:cubicBezTo>
                    <a:pt x="1117454" y="1424428"/>
                    <a:pt x="1135763" y="1453834"/>
                    <a:pt x="1138537" y="1494337"/>
                  </a:cubicBezTo>
                  <a:cubicBezTo>
                    <a:pt x="1141866" y="1548155"/>
                    <a:pt x="1183478" y="1573677"/>
                    <a:pt x="1235632" y="1555923"/>
                  </a:cubicBezTo>
                  <a:cubicBezTo>
                    <a:pt x="1268921" y="1544826"/>
                    <a:pt x="1302211" y="1538169"/>
                    <a:pt x="1328843" y="1569794"/>
                  </a:cubicBezTo>
                  <a:cubicBezTo>
                    <a:pt x="1327178" y="1537059"/>
                    <a:pt x="1324404" y="1534840"/>
                    <a:pt x="1291669" y="1535395"/>
                  </a:cubicBezTo>
                  <a:cubicBezTo>
                    <a:pt x="1276134" y="1535395"/>
                    <a:pt x="1260599" y="1539833"/>
                    <a:pt x="1245064" y="1540388"/>
                  </a:cubicBezTo>
                  <a:cubicBezTo>
                    <a:pt x="1195129" y="1541498"/>
                    <a:pt x="1169053" y="1517640"/>
                    <a:pt x="1168498" y="1467706"/>
                  </a:cubicBezTo>
                  <a:cubicBezTo>
                    <a:pt x="1168498" y="1446066"/>
                    <a:pt x="1162395" y="1427757"/>
                    <a:pt x="1146305" y="1413332"/>
                  </a:cubicBezTo>
                  <a:cubicBezTo>
                    <a:pt x="1141311" y="1408338"/>
                    <a:pt x="1134653" y="1403345"/>
                    <a:pt x="1137428" y="1394468"/>
                  </a:cubicBezTo>
                  <a:cubicBezTo>
                    <a:pt x="1159621" y="1390584"/>
                    <a:pt x="1175711" y="1368391"/>
                    <a:pt x="1201233" y="1375049"/>
                  </a:cubicBezTo>
                  <a:cubicBezTo>
                    <a:pt x="1207336" y="1376713"/>
                    <a:pt x="1204561" y="1371165"/>
                    <a:pt x="1202897" y="1368391"/>
                  </a:cubicBezTo>
                  <a:cubicBezTo>
                    <a:pt x="1199013" y="1361178"/>
                    <a:pt x="1204007" y="1356185"/>
                    <a:pt x="1206781" y="1350636"/>
                  </a:cubicBezTo>
                  <a:cubicBezTo>
                    <a:pt x="1217045" y="1332327"/>
                    <a:pt x="1222039" y="1323589"/>
                    <a:pt x="1229529" y="1321023"/>
                  </a:cubicBezTo>
                  <a:close/>
                  <a:moveTo>
                    <a:pt x="804879" y="1184050"/>
                  </a:moveTo>
                  <a:cubicBezTo>
                    <a:pt x="809110" y="1185021"/>
                    <a:pt x="812855" y="1188350"/>
                    <a:pt x="816184" y="1193066"/>
                  </a:cubicBezTo>
                  <a:cubicBezTo>
                    <a:pt x="822287" y="1201943"/>
                    <a:pt x="832274" y="1212485"/>
                    <a:pt x="818404" y="1221362"/>
                  </a:cubicBezTo>
                  <a:cubicBezTo>
                    <a:pt x="787333" y="1241336"/>
                    <a:pt x="775682" y="1272406"/>
                    <a:pt x="765695" y="1305141"/>
                  </a:cubicBezTo>
                  <a:cubicBezTo>
                    <a:pt x="760147" y="1311798"/>
                    <a:pt x="760147" y="1320676"/>
                    <a:pt x="756263" y="1327889"/>
                  </a:cubicBezTo>
                  <a:cubicBezTo>
                    <a:pt x="736844" y="1365063"/>
                    <a:pt x="701335" y="1372276"/>
                    <a:pt x="668601" y="1346198"/>
                  </a:cubicBezTo>
                  <a:cubicBezTo>
                    <a:pt x="663607" y="1342314"/>
                    <a:pt x="660833" y="1331772"/>
                    <a:pt x="651401" y="1336766"/>
                  </a:cubicBezTo>
                  <a:cubicBezTo>
                    <a:pt x="647517" y="1338985"/>
                    <a:pt x="646962" y="1345088"/>
                    <a:pt x="647517" y="1349527"/>
                  </a:cubicBezTo>
                  <a:cubicBezTo>
                    <a:pt x="648627" y="1360068"/>
                    <a:pt x="655840" y="1360068"/>
                    <a:pt x="663607" y="1360623"/>
                  </a:cubicBezTo>
                  <a:cubicBezTo>
                    <a:pt x="694123" y="1363953"/>
                    <a:pt x="707438" y="1374495"/>
                    <a:pt x="710213" y="1397243"/>
                  </a:cubicBezTo>
                  <a:cubicBezTo>
                    <a:pt x="713542" y="1422210"/>
                    <a:pt x="694677" y="1449396"/>
                    <a:pt x="668046" y="1458274"/>
                  </a:cubicBezTo>
                  <a:cubicBezTo>
                    <a:pt x="642524" y="1466596"/>
                    <a:pt x="624769" y="1459383"/>
                    <a:pt x="609789" y="1434971"/>
                  </a:cubicBezTo>
                  <a:cubicBezTo>
                    <a:pt x="604796" y="1426649"/>
                    <a:pt x="603131" y="1414442"/>
                    <a:pt x="589261" y="1416662"/>
                  </a:cubicBezTo>
                  <a:cubicBezTo>
                    <a:pt x="574834" y="1418881"/>
                    <a:pt x="562628" y="1424984"/>
                    <a:pt x="555415" y="1438300"/>
                  </a:cubicBezTo>
                  <a:cubicBezTo>
                    <a:pt x="550422" y="1447177"/>
                    <a:pt x="548757" y="1456609"/>
                    <a:pt x="562073" y="1459938"/>
                  </a:cubicBezTo>
                  <a:cubicBezTo>
                    <a:pt x="589815" y="1466596"/>
                    <a:pt x="595918" y="1487125"/>
                    <a:pt x="592589" y="1510982"/>
                  </a:cubicBezTo>
                  <a:cubicBezTo>
                    <a:pt x="590370" y="1529291"/>
                    <a:pt x="598693" y="1532620"/>
                    <a:pt x="612563" y="1530956"/>
                  </a:cubicBezTo>
                  <a:cubicBezTo>
                    <a:pt x="644188" y="1527072"/>
                    <a:pt x="676368" y="1522079"/>
                    <a:pt x="707438" y="1513201"/>
                  </a:cubicBezTo>
                  <a:cubicBezTo>
                    <a:pt x="724638" y="1508208"/>
                    <a:pt x="735735" y="1496002"/>
                    <a:pt x="744057" y="1481021"/>
                  </a:cubicBezTo>
                  <a:cubicBezTo>
                    <a:pt x="759592" y="1452171"/>
                    <a:pt x="772353" y="1422765"/>
                    <a:pt x="768469" y="1388920"/>
                  </a:cubicBezTo>
                  <a:cubicBezTo>
                    <a:pt x="767914" y="1382817"/>
                    <a:pt x="764031" y="1373385"/>
                    <a:pt x="776237" y="1372830"/>
                  </a:cubicBezTo>
                  <a:cubicBezTo>
                    <a:pt x="785114" y="1387256"/>
                    <a:pt x="798985" y="1393914"/>
                    <a:pt x="815630" y="1395023"/>
                  </a:cubicBezTo>
                  <a:cubicBezTo>
                    <a:pt x="815075" y="1411668"/>
                    <a:pt x="801759" y="1424984"/>
                    <a:pt x="803978" y="1442738"/>
                  </a:cubicBezTo>
                  <a:cubicBezTo>
                    <a:pt x="818958" y="1429977"/>
                    <a:pt x="832274" y="1416662"/>
                    <a:pt x="826171" y="1393914"/>
                  </a:cubicBezTo>
                  <a:cubicBezTo>
                    <a:pt x="832829" y="1384482"/>
                    <a:pt x="832829" y="1371166"/>
                    <a:pt x="851693" y="1375050"/>
                  </a:cubicBezTo>
                  <a:cubicBezTo>
                    <a:pt x="871667" y="1379488"/>
                    <a:pt x="877215" y="1384482"/>
                    <a:pt x="864454" y="1403346"/>
                  </a:cubicBezTo>
                  <a:cubicBezTo>
                    <a:pt x="832274" y="1448287"/>
                    <a:pt x="830610" y="1493782"/>
                    <a:pt x="858351" y="1543162"/>
                  </a:cubicBezTo>
                  <a:cubicBezTo>
                    <a:pt x="880544" y="1583110"/>
                    <a:pt x="866674" y="1605857"/>
                    <a:pt x="821178" y="1610851"/>
                  </a:cubicBezTo>
                  <a:cubicBezTo>
                    <a:pt x="803423" y="1612515"/>
                    <a:pt x="784559" y="1613070"/>
                    <a:pt x="766250" y="1608631"/>
                  </a:cubicBezTo>
                  <a:cubicBezTo>
                    <a:pt x="732960" y="1600309"/>
                    <a:pt x="706329" y="1605857"/>
                    <a:pt x="684691" y="1637482"/>
                  </a:cubicBezTo>
                  <a:cubicBezTo>
                    <a:pt x="658614" y="1675765"/>
                    <a:pt x="631427" y="1676875"/>
                    <a:pt x="597583" y="1644695"/>
                  </a:cubicBezTo>
                  <a:cubicBezTo>
                    <a:pt x="581492" y="1628605"/>
                    <a:pt x="563737" y="1620283"/>
                    <a:pt x="540990" y="1621947"/>
                  </a:cubicBezTo>
                  <a:cubicBezTo>
                    <a:pt x="526564" y="1623057"/>
                    <a:pt x="511584" y="1618618"/>
                    <a:pt x="497158" y="1618063"/>
                  </a:cubicBezTo>
                  <a:cubicBezTo>
                    <a:pt x="464424" y="1616399"/>
                    <a:pt x="460540" y="1592541"/>
                    <a:pt x="456656" y="1570348"/>
                  </a:cubicBezTo>
                  <a:cubicBezTo>
                    <a:pt x="452772" y="1550375"/>
                    <a:pt x="458321" y="1532620"/>
                    <a:pt x="483288" y="1526517"/>
                  </a:cubicBezTo>
                  <a:cubicBezTo>
                    <a:pt x="497713" y="1523188"/>
                    <a:pt x="500487" y="1510427"/>
                    <a:pt x="494939" y="1495447"/>
                  </a:cubicBezTo>
                  <a:cubicBezTo>
                    <a:pt x="486617" y="1472144"/>
                    <a:pt x="481623" y="1447177"/>
                    <a:pt x="482733" y="1422210"/>
                  </a:cubicBezTo>
                  <a:cubicBezTo>
                    <a:pt x="488836" y="1383372"/>
                    <a:pt x="492165" y="1377269"/>
                    <a:pt x="518242" y="1358959"/>
                  </a:cubicBezTo>
                  <a:cubicBezTo>
                    <a:pt x="498823" y="1357294"/>
                    <a:pt x="481068" y="1355075"/>
                    <a:pt x="462759" y="1361179"/>
                  </a:cubicBezTo>
                  <a:cubicBezTo>
                    <a:pt x="471082" y="1376159"/>
                    <a:pt x="492720" y="1386701"/>
                    <a:pt x="476075" y="1406675"/>
                  </a:cubicBezTo>
                  <a:cubicBezTo>
                    <a:pt x="465533" y="1399462"/>
                    <a:pt x="453882" y="1393359"/>
                    <a:pt x="443895" y="1385591"/>
                  </a:cubicBezTo>
                  <a:cubicBezTo>
                    <a:pt x="434463" y="1378379"/>
                    <a:pt x="425586" y="1368392"/>
                    <a:pt x="428915" y="1355630"/>
                  </a:cubicBezTo>
                  <a:cubicBezTo>
                    <a:pt x="432244" y="1343978"/>
                    <a:pt x="444450" y="1341759"/>
                    <a:pt x="455546" y="1339540"/>
                  </a:cubicBezTo>
                  <a:cubicBezTo>
                    <a:pt x="487172" y="1332882"/>
                    <a:pt x="519906" y="1335656"/>
                    <a:pt x="550977" y="1327334"/>
                  </a:cubicBezTo>
                  <a:cubicBezTo>
                    <a:pt x="573724" y="1321785"/>
                    <a:pt x="590925" y="1310134"/>
                    <a:pt x="597583" y="1286277"/>
                  </a:cubicBezTo>
                  <a:cubicBezTo>
                    <a:pt x="601467" y="1272406"/>
                    <a:pt x="607015" y="1262419"/>
                    <a:pt x="623105" y="1261309"/>
                  </a:cubicBezTo>
                  <a:cubicBezTo>
                    <a:pt x="631982" y="1260755"/>
                    <a:pt x="634201" y="1256316"/>
                    <a:pt x="634756" y="1246884"/>
                  </a:cubicBezTo>
                  <a:cubicBezTo>
                    <a:pt x="636421" y="1224691"/>
                    <a:pt x="650291" y="1213040"/>
                    <a:pt x="672484" y="1217478"/>
                  </a:cubicBezTo>
                  <a:cubicBezTo>
                    <a:pt x="693568" y="1221917"/>
                    <a:pt x="696897" y="1239671"/>
                    <a:pt x="692458" y="1256316"/>
                  </a:cubicBezTo>
                  <a:cubicBezTo>
                    <a:pt x="688020" y="1271851"/>
                    <a:pt x="689684" y="1281283"/>
                    <a:pt x="704664" y="1286831"/>
                  </a:cubicBezTo>
                  <a:cubicBezTo>
                    <a:pt x="719645" y="1292380"/>
                    <a:pt x="734625" y="1299038"/>
                    <a:pt x="743502" y="1277954"/>
                  </a:cubicBezTo>
                  <a:cubicBezTo>
                    <a:pt x="749050" y="1272406"/>
                    <a:pt x="754044" y="1266858"/>
                    <a:pt x="759592" y="1261309"/>
                  </a:cubicBezTo>
                  <a:cubicBezTo>
                    <a:pt x="770689" y="1252987"/>
                    <a:pt x="772353" y="1241336"/>
                    <a:pt x="770689" y="1229129"/>
                  </a:cubicBezTo>
                  <a:cubicBezTo>
                    <a:pt x="768469" y="1210820"/>
                    <a:pt x="778456" y="1199724"/>
                    <a:pt x="790662" y="1189182"/>
                  </a:cubicBezTo>
                  <a:cubicBezTo>
                    <a:pt x="795933" y="1184466"/>
                    <a:pt x="800649" y="1183079"/>
                    <a:pt x="804879" y="1184050"/>
                  </a:cubicBezTo>
                  <a:close/>
                  <a:moveTo>
                    <a:pt x="1320521" y="1144241"/>
                  </a:moveTo>
                  <a:cubicBezTo>
                    <a:pt x="1302767" y="1148125"/>
                    <a:pt x="1290561" y="1156447"/>
                    <a:pt x="1293890" y="1177531"/>
                  </a:cubicBezTo>
                  <a:cubicBezTo>
                    <a:pt x="1294999" y="1186409"/>
                    <a:pt x="1292225" y="1195286"/>
                    <a:pt x="1285013" y="1208602"/>
                  </a:cubicBezTo>
                  <a:cubicBezTo>
                    <a:pt x="1306096" y="1187519"/>
                    <a:pt x="1307760" y="1162550"/>
                    <a:pt x="1320521" y="1144241"/>
                  </a:cubicBezTo>
                  <a:close/>
                  <a:moveTo>
                    <a:pt x="1046992" y="1057134"/>
                  </a:moveTo>
                  <a:cubicBezTo>
                    <a:pt x="1060863" y="1053250"/>
                    <a:pt x="1073624" y="1061572"/>
                    <a:pt x="1083611" y="1072114"/>
                  </a:cubicBezTo>
                  <a:cubicBezTo>
                    <a:pt x="1104694" y="1093752"/>
                    <a:pt x="1130216" y="1103184"/>
                    <a:pt x="1160732" y="1101520"/>
                  </a:cubicBezTo>
                  <a:cubicBezTo>
                    <a:pt x="1180150" y="1100965"/>
                    <a:pt x="1199015" y="1102074"/>
                    <a:pt x="1218433" y="1105403"/>
                  </a:cubicBezTo>
                  <a:cubicBezTo>
                    <a:pt x="1237298" y="1108732"/>
                    <a:pt x="1256716" y="1115390"/>
                    <a:pt x="1276690" y="1100965"/>
                  </a:cubicBezTo>
                  <a:cubicBezTo>
                    <a:pt x="1285013" y="1094862"/>
                    <a:pt x="1306096" y="1100965"/>
                    <a:pt x="1318302" y="1107623"/>
                  </a:cubicBezTo>
                  <a:cubicBezTo>
                    <a:pt x="1334392" y="1115945"/>
                    <a:pt x="1316083" y="1132035"/>
                    <a:pt x="1320521" y="1144796"/>
                  </a:cubicBezTo>
                  <a:cubicBezTo>
                    <a:pt x="1340495" y="1198060"/>
                    <a:pt x="1321076" y="1240227"/>
                    <a:pt x="1270032" y="1256317"/>
                  </a:cubicBezTo>
                  <a:cubicBezTo>
                    <a:pt x="1241736" y="1265194"/>
                    <a:pt x="1227311" y="1287942"/>
                    <a:pt x="1216214" y="1312354"/>
                  </a:cubicBezTo>
                  <a:cubicBezTo>
                    <a:pt x="1181260" y="1390585"/>
                    <a:pt x="1110797" y="1400017"/>
                    <a:pt x="1041444" y="1391140"/>
                  </a:cubicBezTo>
                  <a:cubicBezTo>
                    <a:pt x="997058" y="1385037"/>
                    <a:pt x="953780" y="1377269"/>
                    <a:pt x="908840" y="1382263"/>
                  </a:cubicBezTo>
                  <a:cubicBezTo>
                    <a:pt x="908840" y="1382263"/>
                    <a:pt x="984297" y="1330109"/>
                    <a:pt x="983187" y="1330664"/>
                  </a:cubicBezTo>
                  <a:cubicBezTo>
                    <a:pt x="952671" y="1326780"/>
                    <a:pt x="929368" y="1340096"/>
                    <a:pt x="912169" y="1366173"/>
                  </a:cubicBezTo>
                  <a:cubicBezTo>
                    <a:pt x="908840" y="1371721"/>
                    <a:pt x="904956" y="1376714"/>
                    <a:pt x="897743" y="1378379"/>
                  </a:cubicBezTo>
                  <a:cubicBezTo>
                    <a:pt x="881653" y="1375050"/>
                    <a:pt x="867228" y="1366173"/>
                    <a:pt x="850028" y="1366728"/>
                  </a:cubicBezTo>
                  <a:cubicBezTo>
                    <a:pt x="842815" y="1367282"/>
                    <a:pt x="834493" y="1366173"/>
                    <a:pt x="828390" y="1369502"/>
                  </a:cubicBezTo>
                  <a:cubicBezTo>
                    <a:pt x="795100" y="1386701"/>
                    <a:pt x="787333" y="1383372"/>
                    <a:pt x="776791" y="1344534"/>
                  </a:cubicBezTo>
                  <a:cubicBezTo>
                    <a:pt x="790107" y="1320677"/>
                    <a:pt x="810635" y="1303477"/>
                    <a:pt x="830054" y="1285168"/>
                  </a:cubicBezTo>
                  <a:cubicBezTo>
                    <a:pt x="838377" y="1277400"/>
                    <a:pt x="847809" y="1271297"/>
                    <a:pt x="846144" y="1253543"/>
                  </a:cubicBezTo>
                  <a:cubicBezTo>
                    <a:pt x="826725" y="1274072"/>
                    <a:pt x="807306" y="1290161"/>
                    <a:pt x="793436" y="1311800"/>
                  </a:cubicBezTo>
                  <a:cubicBezTo>
                    <a:pt x="789552" y="1318458"/>
                    <a:pt x="787888" y="1327890"/>
                    <a:pt x="777346" y="1328444"/>
                  </a:cubicBezTo>
                  <a:cubicBezTo>
                    <a:pt x="775127" y="1289052"/>
                    <a:pt x="788442" y="1254653"/>
                    <a:pt x="821177" y="1232460"/>
                  </a:cubicBezTo>
                  <a:cubicBezTo>
                    <a:pt x="861679" y="1204718"/>
                    <a:pt x="890530" y="1167544"/>
                    <a:pt x="919936" y="1129816"/>
                  </a:cubicBezTo>
                  <a:cubicBezTo>
                    <a:pt x="952671" y="1088204"/>
                    <a:pt x="999277" y="1071559"/>
                    <a:pt x="1046992" y="1057134"/>
                  </a:cubicBezTo>
                  <a:close/>
                  <a:moveTo>
                    <a:pt x="1441542" y="975435"/>
                  </a:moveTo>
                  <a:cubicBezTo>
                    <a:pt x="1451876" y="976406"/>
                    <a:pt x="1462002" y="983341"/>
                    <a:pt x="1471434" y="995548"/>
                  </a:cubicBezTo>
                  <a:cubicBezTo>
                    <a:pt x="1495291" y="1026063"/>
                    <a:pt x="1523588" y="1052695"/>
                    <a:pt x="1553548" y="1077662"/>
                  </a:cubicBezTo>
                  <a:cubicBezTo>
                    <a:pt x="1638991" y="1149234"/>
                    <a:pt x="1644540" y="1188628"/>
                    <a:pt x="1617908" y="1291826"/>
                  </a:cubicBezTo>
                  <a:cubicBezTo>
                    <a:pt x="1614579" y="1304587"/>
                    <a:pt x="1607366" y="1317348"/>
                    <a:pt x="1596825" y="1326780"/>
                  </a:cubicBezTo>
                  <a:cubicBezTo>
                    <a:pt x="1587947" y="1334547"/>
                    <a:pt x="1577406" y="1337876"/>
                    <a:pt x="1569638" y="1328999"/>
                  </a:cubicBezTo>
                  <a:cubicBezTo>
                    <a:pt x="1549664" y="1305696"/>
                    <a:pt x="1524697" y="1313464"/>
                    <a:pt x="1503059" y="1319012"/>
                  </a:cubicBezTo>
                  <a:cubicBezTo>
                    <a:pt x="1449241" y="1332883"/>
                    <a:pt x="1407073" y="1321786"/>
                    <a:pt x="1377667" y="1272407"/>
                  </a:cubicBezTo>
                  <a:cubicBezTo>
                    <a:pt x="1372119" y="1262975"/>
                    <a:pt x="1363797" y="1255207"/>
                    <a:pt x="1354920" y="1248549"/>
                  </a:cubicBezTo>
                  <a:cubicBezTo>
                    <a:pt x="1335501" y="1234124"/>
                    <a:pt x="1328843" y="1217479"/>
                    <a:pt x="1338275" y="1194176"/>
                  </a:cubicBezTo>
                  <a:cubicBezTo>
                    <a:pt x="1344933" y="1178085"/>
                    <a:pt x="1334946" y="1161441"/>
                    <a:pt x="1335501" y="1145351"/>
                  </a:cubicBezTo>
                  <a:cubicBezTo>
                    <a:pt x="1337165" y="1112616"/>
                    <a:pt x="1326623" y="1077662"/>
                    <a:pt x="1354365" y="1049921"/>
                  </a:cubicBezTo>
                  <a:cubicBezTo>
                    <a:pt x="1367681" y="1049921"/>
                    <a:pt x="1367126" y="1062127"/>
                    <a:pt x="1368790" y="1069894"/>
                  </a:cubicBezTo>
                  <a:cubicBezTo>
                    <a:pt x="1378777" y="1117055"/>
                    <a:pt x="1408183" y="1148680"/>
                    <a:pt x="1447576" y="1172537"/>
                  </a:cubicBezTo>
                  <a:cubicBezTo>
                    <a:pt x="1457009" y="1178085"/>
                    <a:pt x="1468660" y="1182524"/>
                    <a:pt x="1473098" y="1193067"/>
                  </a:cubicBezTo>
                  <a:cubicBezTo>
                    <a:pt x="1482530" y="1216924"/>
                    <a:pt x="1494182" y="1215260"/>
                    <a:pt x="1510827" y="1199170"/>
                  </a:cubicBezTo>
                  <a:cubicBezTo>
                    <a:pt x="1521368" y="1189183"/>
                    <a:pt x="1534684" y="1181969"/>
                    <a:pt x="1552993" y="1175866"/>
                  </a:cubicBezTo>
                  <a:cubicBezTo>
                    <a:pt x="1530800" y="1168099"/>
                    <a:pt x="1511936" y="1164770"/>
                    <a:pt x="1491963" y="1163105"/>
                  </a:cubicBezTo>
                  <a:cubicBezTo>
                    <a:pt x="1432595" y="1158667"/>
                    <a:pt x="1413176" y="1139802"/>
                    <a:pt x="1407073" y="1082655"/>
                  </a:cubicBezTo>
                  <a:cubicBezTo>
                    <a:pt x="1404854" y="1066565"/>
                    <a:pt x="1402080" y="1050476"/>
                    <a:pt x="1403744" y="1033831"/>
                  </a:cubicBezTo>
                  <a:cubicBezTo>
                    <a:pt x="1404854" y="1019405"/>
                    <a:pt x="1399306" y="1003870"/>
                    <a:pt x="1410402" y="991109"/>
                  </a:cubicBezTo>
                  <a:cubicBezTo>
                    <a:pt x="1420667" y="979457"/>
                    <a:pt x="1431209" y="974464"/>
                    <a:pt x="1441542" y="975435"/>
                  </a:cubicBezTo>
                  <a:close/>
                  <a:moveTo>
                    <a:pt x="1240625" y="903447"/>
                  </a:moveTo>
                  <a:cubicBezTo>
                    <a:pt x="1240071" y="907331"/>
                    <a:pt x="1240071" y="910105"/>
                    <a:pt x="1238961" y="912324"/>
                  </a:cubicBezTo>
                  <a:cubicBezTo>
                    <a:pt x="1223981" y="951162"/>
                    <a:pt x="1234522" y="967252"/>
                    <a:pt x="1276689" y="967807"/>
                  </a:cubicBezTo>
                  <a:cubicBezTo>
                    <a:pt x="1312198" y="968362"/>
                    <a:pt x="1314417" y="972245"/>
                    <a:pt x="1296108" y="1002762"/>
                  </a:cubicBezTo>
                  <a:cubicBezTo>
                    <a:pt x="1292224" y="1009420"/>
                    <a:pt x="1287231" y="1014968"/>
                    <a:pt x="1284457" y="1021626"/>
                  </a:cubicBezTo>
                  <a:cubicBezTo>
                    <a:pt x="1278354" y="1034942"/>
                    <a:pt x="1272250" y="1040490"/>
                    <a:pt x="1259490" y="1027174"/>
                  </a:cubicBezTo>
                  <a:cubicBezTo>
                    <a:pt x="1250057" y="1017187"/>
                    <a:pt x="1235077" y="1026064"/>
                    <a:pt x="1223426" y="1017742"/>
                  </a:cubicBezTo>
                  <a:cubicBezTo>
                    <a:pt x="1191801" y="994994"/>
                    <a:pt x="1186807" y="956155"/>
                    <a:pt x="1212884" y="927304"/>
                  </a:cubicBezTo>
                  <a:cubicBezTo>
                    <a:pt x="1220652" y="918427"/>
                    <a:pt x="1227864" y="908440"/>
                    <a:pt x="1240625" y="903447"/>
                  </a:cubicBezTo>
                  <a:close/>
                  <a:moveTo>
                    <a:pt x="195610" y="863638"/>
                  </a:moveTo>
                  <a:cubicBezTo>
                    <a:pt x="208649" y="862389"/>
                    <a:pt x="221964" y="862944"/>
                    <a:pt x="235835" y="866273"/>
                  </a:cubicBezTo>
                  <a:cubicBezTo>
                    <a:pt x="251925" y="870157"/>
                    <a:pt x="255809" y="875705"/>
                    <a:pt x="254144" y="889576"/>
                  </a:cubicBezTo>
                  <a:cubicBezTo>
                    <a:pt x="244157" y="895124"/>
                    <a:pt x="234171" y="891240"/>
                    <a:pt x="224184" y="891795"/>
                  </a:cubicBezTo>
                  <a:cubicBezTo>
                    <a:pt x="193668" y="892905"/>
                    <a:pt x="173695" y="908440"/>
                    <a:pt x="167037" y="938400"/>
                  </a:cubicBezTo>
                  <a:cubicBezTo>
                    <a:pt x="157050" y="983341"/>
                    <a:pt x="154830" y="1029947"/>
                    <a:pt x="144844" y="1074888"/>
                  </a:cubicBezTo>
                  <a:cubicBezTo>
                    <a:pt x="142624" y="1084320"/>
                    <a:pt x="145953" y="1088758"/>
                    <a:pt x="155385" y="1089313"/>
                  </a:cubicBezTo>
                  <a:cubicBezTo>
                    <a:pt x="161488" y="1089868"/>
                    <a:pt x="168146" y="1090978"/>
                    <a:pt x="174249" y="1092642"/>
                  </a:cubicBezTo>
                  <a:cubicBezTo>
                    <a:pt x="201991" y="1098745"/>
                    <a:pt x="209758" y="1110951"/>
                    <a:pt x="202546" y="1138138"/>
                  </a:cubicBezTo>
                  <a:cubicBezTo>
                    <a:pt x="199771" y="1149789"/>
                    <a:pt x="194778" y="1159221"/>
                    <a:pt x="203100" y="1171982"/>
                  </a:cubicBezTo>
                  <a:cubicBezTo>
                    <a:pt x="220855" y="1198614"/>
                    <a:pt x="221964" y="1200278"/>
                    <a:pt x="251925" y="1189182"/>
                  </a:cubicBezTo>
                  <a:cubicBezTo>
                    <a:pt x="277447" y="1179750"/>
                    <a:pt x="300750" y="1166434"/>
                    <a:pt x="329601" y="1161441"/>
                  </a:cubicBezTo>
                  <a:cubicBezTo>
                    <a:pt x="310182" y="1151454"/>
                    <a:pt x="291318" y="1153118"/>
                    <a:pt x="273008" y="1152008"/>
                  </a:cubicBezTo>
                  <a:cubicBezTo>
                    <a:pt x="245267" y="1150899"/>
                    <a:pt x="237500" y="1141467"/>
                    <a:pt x="245822" y="1115390"/>
                  </a:cubicBezTo>
                  <a:cubicBezTo>
                    <a:pt x="251925" y="1097636"/>
                    <a:pt x="251370" y="1085429"/>
                    <a:pt x="234725" y="1075443"/>
                  </a:cubicBezTo>
                  <a:cubicBezTo>
                    <a:pt x="226958" y="1070449"/>
                    <a:pt x="222519" y="1062127"/>
                    <a:pt x="218081" y="1053804"/>
                  </a:cubicBezTo>
                  <a:cubicBezTo>
                    <a:pt x="199217" y="1018295"/>
                    <a:pt x="214197" y="992773"/>
                    <a:pt x="253590" y="992219"/>
                  </a:cubicBezTo>
                  <a:cubicBezTo>
                    <a:pt x="270234" y="992219"/>
                    <a:pt x="286879" y="993883"/>
                    <a:pt x="302969" y="998876"/>
                  </a:cubicBezTo>
                  <a:cubicBezTo>
                    <a:pt x="332930" y="1008863"/>
                    <a:pt x="337923" y="1017741"/>
                    <a:pt x="328491" y="1048256"/>
                  </a:cubicBezTo>
                  <a:cubicBezTo>
                    <a:pt x="317395" y="1084874"/>
                    <a:pt x="317395" y="1084874"/>
                    <a:pt x="354568" y="1088203"/>
                  </a:cubicBezTo>
                  <a:cubicBezTo>
                    <a:pt x="376761" y="1089868"/>
                    <a:pt x="383419" y="1094307"/>
                    <a:pt x="403393" y="1118719"/>
                  </a:cubicBezTo>
                  <a:cubicBezTo>
                    <a:pt x="440566" y="1078771"/>
                    <a:pt x="434463" y="1016631"/>
                    <a:pt x="388967" y="977238"/>
                  </a:cubicBezTo>
                  <a:cubicBezTo>
                    <a:pt x="374542" y="963922"/>
                    <a:pt x="357342" y="954490"/>
                    <a:pt x="341252" y="943949"/>
                  </a:cubicBezTo>
                  <a:cubicBezTo>
                    <a:pt x="329601" y="936736"/>
                    <a:pt x="316840" y="930078"/>
                    <a:pt x="310737" y="916762"/>
                  </a:cubicBezTo>
                  <a:cubicBezTo>
                    <a:pt x="309627" y="879589"/>
                    <a:pt x="309627" y="879589"/>
                    <a:pt x="345691" y="877924"/>
                  </a:cubicBezTo>
                  <a:cubicBezTo>
                    <a:pt x="361226" y="877370"/>
                    <a:pt x="376761" y="873486"/>
                    <a:pt x="392296" y="873486"/>
                  </a:cubicBezTo>
                  <a:cubicBezTo>
                    <a:pt x="450553" y="872931"/>
                    <a:pt x="481068" y="902892"/>
                    <a:pt x="482178" y="961148"/>
                  </a:cubicBezTo>
                  <a:cubicBezTo>
                    <a:pt x="482178" y="973354"/>
                    <a:pt x="482178" y="985006"/>
                    <a:pt x="482178" y="997212"/>
                  </a:cubicBezTo>
                  <a:cubicBezTo>
                    <a:pt x="482178" y="1017186"/>
                    <a:pt x="483287" y="1036050"/>
                    <a:pt x="508809" y="1042153"/>
                  </a:cubicBezTo>
                  <a:cubicBezTo>
                    <a:pt x="514913" y="1043263"/>
                    <a:pt x="519351" y="1051585"/>
                    <a:pt x="524899" y="1056578"/>
                  </a:cubicBezTo>
                  <a:cubicBezTo>
                    <a:pt x="539880" y="1070449"/>
                    <a:pt x="547092" y="1080991"/>
                    <a:pt x="523790" y="1095971"/>
                  </a:cubicBezTo>
                  <a:cubicBezTo>
                    <a:pt x="483287" y="1122603"/>
                    <a:pt x="486616" y="1169208"/>
                    <a:pt x="477184" y="1209710"/>
                  </a:cubicBezTo>
                  <a:cubicBezTo>
                    <a:pt x="474410" y="1221362"/>
                    <a:pt x="471636" y="1232458"/>
                    <a:pt x="468307" y="1244110"/>
                  </a:cubicBezTo>
                  <a:cubicBezTo>
                    <a:pt x="464423" y="1255761"/>
                    <a:pt x="456656" y="1261864"/>
                    <a:pt x="443340" y="1261309"/>
                  </a:cubicBezTo>
                  <a:cubicBezTo>
                    <a:pt x="387857" y="1260200"/>
                    <a:pt x="339588" y="1277399"/>
                    <a:pt x="295756" y="1315127"/>
                  </a:cubicBezTo>
                  <a:cubicBezTo>
                    <a:pt x="263022" y="1342869"/>
                    <a:pt x="244157" y="1340094"/>
                    <a:pt x="209203" y="1315682"/>
                  </a:cubicBezTo>
                  <a:cubicBezTo>
                    <a:pt x="191449" y="1303476"/>
                    <a:pt x="178133" y="1286831"/>
                    <a:pt x="162043" y="1272960"/>
                  </a:cubicBezTo>
                  <a:cubicBezTo>
                    <a:pt x="145953" y="1258535"/>
                    <a:pt x="128754" y="1245774"/>
                    <a:pt x="104896" y="1255206"/>
                  </a:cubicBezTo>
                  <a:cubicBezTo>
                    <a:pt x="93245" y="1259645"/>
                    <a:pt x="86032" y="1251877"/>
                    <a:pt x="79374" y="1243555"/>
                  </a:cubicBezTo>
                  <a:cubicBezTo>
                    <a:pt x="72161" y="1234123"/>
                    <a:pt x="69387" y="1224691"/>
                    <a:pt x="76045" y="1213039"/>
                  </a:cubicBezTo>
                  <a:cubicBezTo>
                    <a:pt x="87142" y="1193066"/>
                    <a:pt x="97129" y="1171982"/>
                    <a:pt x="100458" y="1148679"/>
                  </a:cubicBezTo>
                  <a:cubicBezTo>
                    <a:pt x="103786" y="1125377"/>
                    <a:pt x="99348" y="1105958"/>
                    <a:pt x="74936" y="1097081"/>
                  </a:cubicBezTo>
                  <a:cubicBezTo>
                    <a:pt x="62729" y="1093197"/>
                    <a:pt x="56626" y="1088203"/>
                    <a:pt x="63839" y="1075443"/>
                  </a:cubicBezTo>
                  <a:cubicBezTo>
                    <a:pt x="80484" y="1045482"/>
                    <a:pt x="76600" y="1012747"/>
                    <a:pt x="76600" y="980567"/>
                  </a:cubicBezTo>
                  <a:cubicBezTo>
                    <a:pt x="76600" y="917872"/>
                    <a:pt x="96574" y="890131"/>
                    <a:pt x="157050" y="871821"/>
                  </a:cubicBezTo>
                  <a:cubicBezTo>
                    <a:pt x="169811" y="867937"/>
                    <a:pt x="182572" y="864886"/>
                    <a:pt x="195610" y="863638"/>
                  </a:cubicBezTo>
                  <a:close/>
                  <a:moveTo>
                    <a:pt x="1349277" y="810184"/>
                  </a:moveTo>
                  <a:cubicBezTo>
                    <a:pt x="1355267" y="811658"/>
                    <a:pt x="1361578" y="815091"/>
                    <a:pt x="1368791" y="820223"/>
                  </a:cubicBezTo>
                  <a:cubicBezTo>
                    <a:pt x="1342159" y="832429"/>
                    <a:pt x="1317191" y="843526"/>
                    <a:pt x="1288340" y="856842"/>
                  </a:cubicBezTo>
                  <a:cubicBezTo>
                    <a:pt x="1316220" y="818974"/>
                    <a:pt x="1331305" y="805762"/>
                    <a:pt x="1349277" y="810184"/>
                  </a:cubicBezTo>
                  <a:close/>
                  <a:moveTo>
                    <a:pt x="377871" y="689283"/>
                  </a:moveTo>
                  <a:cubicBezTo>
                    <a:pt x="355678" y="689283"/>
                    <a:pt x="339033" y="695386"/>
                    <a:pt x="321833" y="698160"/>
                  </a:cubicBezTo>
                  <a:cubicBezTo>
                    <a:pt x="297421" y="702044"/>
                    <a:pt x="292982" y="723683"/>
                    <a:pt x="285770" y="742547"/>
                  </a:cubicBezTo>
                  <a:cubicBezTo>
                    <a:pt x="284105" y="745876"/>
                    <a:pt x="284105" y="749760"/>
                    <a:pt x="283550" y="753644"/>
                  </a:cubicBezTo>
                  <a:cubicBezTo>
                    <a:pt x="296866" y="707038"/>
                    <a:pt x="315175" y="696496"/>
                    <a:pt x="377871" y="689283"/>
                  </a:cubicBezTo>
                  <a:close/>
                  <a:moveTo>
                    <a:pt x="927843" y="670142"/>
                  </a:moveTo>
                  <a:cubicBezTo>
                    <a:pt x="948649" y="673887"/>
                    <a:pt x="967930" y="691225"/>
                    <a:pt x="987071" y="718689"/>
                  </a:cubicBezTo>
                  <a:cubicBezTo>
                    <a:pt x="1006490" y="746431"/>
                    <a:pt x="1014258" y="779165"/>
                    <a:pt x="1027573" y="809681"/>
                  </a:cubicBezTo>
                  <a:cubicBezTo>
                    <a:pt x="1032567" y="821887"/>
                    <a:pt x="1027019" y="826326"/>
                    <a:pt x="1015922" y="828545"/>
                  </a:cubicBezTo>
                  <a:cubicBezTo>
                    <a:pt x="985961" y="833538"/>
                    <a:pt x="960994" y="815784"/>
                    <a:pt x="934363" y="807461"/>
                  </a:cubicBezTo>
                  <a:cubicBezTo>
                    <a:pt x="925485" y="804687"/>
                    <a:pt x="925485" y="790262"/>
                    <a:pt x="931034" y="780275"/>
                  </a:cubicBezTo>
                  <a:cubicBezTo>
                    <a:pt x="936027" y="771398"/>
                    <a:pt x="940466" y="764185"/>
                    <a:pt x="952117" y="773062"/>
                  </a:cubicBezTo>
                  <a:cubicBezTo>
                    <a:pt x="960439" y="779165"/>
                    <a:pt x="965433" y="771398"/>
                    <a:pt x="966543" y="767514"/>
                  </a:cubicBezTo>
                  <a:cubicBezTo>
                    <a:pt x="969317" y="758082"/>
                    <a:pt x="960439" y="758082"/>
                    <a:pt x="954336" y="756972"/>
                  </a:cubicBezTo>
                  <a:cubicBezTo>
                    <a:pt x="928259" y="752534"/>
                    <a:pt x="921047" y="759192"/>
                    <a:pt x="919937" y="785268"/>
                  </a:cubicBezTo>
                  <a:cubicBezTo>
                    <a:pt x="919937" y="788043"/>
                    <a:pt x="919382" y="790817"/>
                    <a:pt x="919937" y="793591"/>
                  </a:cubicBezTo>
                  <a:cubicBezTo>
                    <a:pt x="928259" y="833538"/>
                    <a:pt x="932698" y="867938"/>
                    <a:pt x="879990" y="886247"/>
                  </a:cubicBezTo>
                  <a:cubicBezTo>
                    <a:pt x="853358" y="895679"/>
                    <a:pt x="857242" y="916762"/>
                    <a:pt x="883319" y="930078"/>
                  </a:cubicBezTo>
                  <a:cubicBezTo>
                    <a:pt x="893306" y="935626"/>
                    <a:pt x="899963" y="944504"/>
                    <a:pt x="904957" y="954490"/>
                  </a:cubicBezTo>
                  <a:cubicBezTo>
                    <a:pt x="915499" y="977239"/>
                    <a:pt x="926595" y="999432"/>
                    <a:pt x="936027" y="1022180"/>
                  </a:cubicBezTo>
                  <a:cubicBezTo>
                    <a:pt x="945459" y="1045483"/>
                    <a:pt x="936582" y="1059353"/>
                    <a:pt x="912170" y="1062128"/>
                  </a:cubicBezTo>
                  <a:cubicBezTo>
                    <a:pt x="910505" y="1062128"/>
                    <a:pt x="908286" y="1062682"/>
                    <a:pt x="906621" y="1062128"/>
                  </a:cubicBezTo>
                  <a:cubicBezTo>
                    <a:pt x="845590" y="1052141"/>
                    <a:pt x="795656" y="1068231"/>
                    <a:pt x="757373" y="1120384"/>
                  </a:cubicBezTo>
                  <a:cubicBezTo>
                    <a:pt x="741283" y="1142023"/>
                    <a:pt x="712432" y="1137584"/>
                    <a:pt x="689684" y="1131481"/>
                  </a:cubicBezTo>
                  <a:cubicBezTo>
                    <a:pt x="613672" y="1111507"/>
                    <a:pt x="554306" y="1066011"/>
                    <a:pt x="508810" y="1002761"/>
                  </a:cubicBezTo>
                  <a:cubicBezTo>
                    <a:pt x="484398" y="968362"/>
                    <a:pt x="487172" y="945058"/>
                    <a:pt x="517687" y="917317"/>
                  </a:cubicBezTo>
                  <a:cubicBezTo>
                    <a:pt x="547648" y="889576"/>
                    <a:pt x="565402" y="860170"/>
                    <a:pt x="553196" y="817448"/>
                  </a:cubicBezTo>
                  <a:cubicBezTo>
                    <a:pt x="547093" y="795810"/>
                    <a:pt x="560409" y="780275"/>
                    <a:pt x="577608" y="769178"/>
                  </a:cubicBezTo>
                  <a:cubicBezTo>
                    <a:pt x="596473" y="756417"/>
                    <a:pt x="618111" y="753089"/>
                    <a:pt x="640304" y="756972"/>
                  </a:cubicBezTo>
                  <a:cubicBezTo>
                    <a:pt x="641413" y="757527"/>
                    <a:pt x="641413" y="763630"/>
                    <a:pt x="641968" y="767514"/>
                  </a:cubicBezTo>
                  <a:cubicBezTo>
                    <a:pt x="611453" y="784714"/>
                    <a:pt x="603131" y="799694"/>
                    <a:pt x="611453" y="832429"/>
                  </a:cubicBezTo>
                  <a:cubicBezTo>
                    <a:pt x="620330" y="866273"/>
                    <a:pt x="611453" y="891240"/>
                    <a:pt x="582602" y="911214"/>
                  </a:cubicBezTo>
                  <a:cubicBezTo>
                    <a:pt x="553196" y="931742"/>
                    <a:pt x="553196" y="947833"/>
                    <a:pt x="583712" y="966142"/>
                  </a:cubicBezTo>
                  <a:cubicBezTo>
                    <a:pt x="607014" y="979458"/>
                    <a:pt x="626988" y="994439"/>
                    <a:pt x="642523" y="1017741"/>
                  </a:cubicBezTo>
                  <a:cubicBezTo>
                    <a:pt x="666936" y="1053250"/>
                    <a:pt x="719090" y="1056025"/>
                    <a:pt x="745167" y="1021070"/>
                  </a:cubicBezTo>
                  <a:cubicBezTo>
                    <a:pt x="770689" y="987226"/>
                    <a:pt x="797321" y="974465"/>
                    <a:pt x="837823" y="994994"/>
                  </a:cubicBezTo>
                  <a:cubicBezTo>
                    <a:pt x="816740" y="974465"/>
                    <a:pt x="792327" y="960039"/>
                    <a:pt x="780676" y="933407"/>
                  </a:cubicBezTo>
                  <a:cubicBezTo>
                    <a:pt x="764586" y="896234"/>
                    <a:pt x="770689" y="876260"/>
                    <a:pt x="807308" y="857396"/>
                  </a:cubicBezTo>
                  <a:cubicBezTo>
                    <a:pt x="817294" y="852402"/>
                    <a:pt x="827281" y="847409"/>
                    <a:pt x="837268" y="842415"/>
                  </a:cubicBezTo>
                  <a:cubicBezTo>
                    <a:pt x="857797" y="831319"/>
                    <a:pt x="864455" y="816894"/>
                    <a:pt x="850584" y="795255"/>
                  </a:cubicBezTo>
                  <a:cubicBezTo>
                    <a:pt x="838933" y="776391"/>
                    <a:pt x="840042" y="775836"/>
                    <a:pt x="851694" y="738108"/>
                  </a:cubicBezTo>
                  <a:cubicBezTo>
                    <a:pt x="838378" y="728676"/>
                    <a:pt x="833939" y="759746"/>
                    <a:pt x="820068" y="744766"/>
                  </a:cubicBezTo>
                  <a:cubicBezTo>
                    <a:pt x="836713" y="734779"/>
                    <a:pt x="846145" y="717025"/>
                    <a:pt x="859461" y="703154"/>
                  </a:cubicBezTo>
                  <a:cubicBezTo>
                    <a:pt x="884705" y="676245"/>
                    <a:pt x="907037" y="666397"/>
                    <a:pt x="927843" y="670142"/>
                  </a:cubicBezTo>
                  <a:close/>
                  <a:moveTo>
                    <a:pt x="504371" y="667646"/>
                  </a:moveTo>
                  <a:cubicBezTo>
                    <a:pt x="496049" y="697052"/>
                    <a:pt x="484952" y="715916"/>
                    <a:pt x="453327" y="713697"/>
                  </a:cubicBezTo>
                  <a:cubicBezTo>
                    <a:pt x="471636" y="702045"/>
                    <a:pt x="484397" y="683736"/>
                    <a:pt x="504371" y="667646"/>
                  </a:cubicBezTo>
                  <a:close/>
                  <a:moveTo>
                    <a:pt x="1656277" y="590533"/>
                  </a:moveTo>
                  <a:cubicBezTo>
                    <a:pt x="1663681" y="592224"/>
                    <a:pt x="1672419" y="595795"/>
                    <a:pt x="1682822" y="601066"/>
                  </a:cubicBezTo>
                  <a:cubicBezTo>
                    <a:pt x="1710563" y="615492"/>
                    <a:pt x="1736085" y="630472"/>
                    <a:pt x="1734975" y="668200"/>
                  </a:cubicBezTo>
                  <a:cubicBezTo>
                    <a:pt x="1734421" y="684845"/>
                    <a:pt x="1742743" y="699825"/>
                    <a:pt x="1756059" y="711477"/>
                  </a:cubicBezTo>
                  <a:cubicBezTo>
                    <a:pt x="1762717" y="717580"/>
                    <a:pt x="1764936" y="725347"/>
                    <a:pt x="1764936" y="734779"/>
                  </a:cubicBezTo>
                  <a:cubicBezTo>
                    <a:pt x="1762162" y="766959"/>
                    <a:pt x="1740524" y="787488"/>
                    <a:pt x="1716666" y="805242"/>
                  </a:cubicBezTo>
                  <a:cubicBezTo>
                    <a:pt x="1695028" y="820777"/>
                    <a:pt x="1672280" y="835203"/>
                    <a:pt x="1650087" y="849628"/>
                  </a:cubicBezTo>
                  <a:cubicBezTo>
                    <a:pt x="1633997" y="860170"/>
                    <a:pt x="1617352" y="871821"/>
                    <a:pt x="1611249" y="888466"/>
                  </a:cubicBezTo>
                  <a:cubicBezTo>
                    <a:pt x="1589611" y="946168"/>
                    <a:pt x="1542451" y="954490"/>
                    <a:pt x="1490852" y="955600"/>
                  </a:cubicBezTo>
                  <a:cubicBezTo>
                    <a:pt x="1471988" y="955600"/>
                    <a:pt x="1453679" y="956155"/>
                    <a:pt x="1435924" y="961703"/>
                  </a:cubicBezTo>
                  <a:cubicBezTo>
                    <a:pt x="1429821" y="963368"/>
                    <a:pt x="1420944" y="964477"/>
                    <a:pt x="1418170" y="968916"/>
                  </a:cubicBezTo>
                  <a:cubicBezTo>
                    <a:pt x="1393757" y="1009973"/>
                    <a:pt x="1339939" y="1024953"/>
                    <a:pt x="1323849" y="1072669"/>
                  </a:cubicBezTo>
                  <a:cubicBezTo>
                    <a:pt x="1316637" y="1092642"/>
                    <a:pt x="1302766" y="1092087"/>
                    <a:pt x="1288895" y="1085984"/>
                  </a:cubicBezTo>
                  <a:cubicBezTo>
                    <a:pt x="1273360" y="1079326"/>
                    <a:pt x="1275579" y="1066011"/>
                    <a:pt x="1282792" y="1053250"/>
                  </a:cubicBezTo>
                  <a:cubicBezTo>
                    <a:pt x="1295553" y="1032166"/>
                    <a:pt x="1308869" y="1010528"/>
                    <a:pt x="1320520" y="988890"/>
                  </a:cubicBezTo>
                  <a:cubicBezTo>
                    <a:pt x="1333281" y="964477"/>
                    <a:pt x="1328288" y="955600"/>
                    <a:pt x="1300547" y="955600"/>
                  </a:cubicBezTo>
                  <a:cubicBezTo>
                    <a:pt x="1294998" y="955600"/>
                    <a:pt x="1289450" y="956155"/>
                    <a:pt x="1283902" y="955600"/>
                  </a:cubicBezTo>
                  <a:cubicBezTo>
                    <a:pt x="1271696" y="954490"/>
                    <a:pt x="1256161" y="960594"/>
                    <a:pt x="1250057" y="944504"/>
                  </a:cubicBezTo>
                  <a:cubicBezTo>
                    <a:pt x="1244509" y="929523"/>
                    <a:pt x="1249503" y="915098"/>
                    <a:pt x="1259490" y="902892"/>
                  </a:cubicBezTo>
                  <a:cubicBezTo>
                    <a:pt x="1282237" y="874596"/>
                    <a:pt x="1312198" y="856841"/>
                    <a:pt x="1345488" y="844635"/>
                  </a:cubicBezTo>
                  <a:cubicBezTo>
                    <a:pt x="1410402" y="821332"/>
                    <a:pt x="1471433" y="794146"/>
                    <a:pt x="1513045" y="734225"/>
                  </a:cubicBezTo>
                  <a:cubicBezTo>
                    <a:pt x="1525251" y="716470"/>
                    <a:pt x="1547444" y="706483"/>
                    <a:pt x="1566863" y="696496"/>
                  </a:cubicBezTo>
                  <a:cubicBezTo>
                    <a:pt x="1594604" y="682071"/>
                    <a:pt x="1610139" y="661542"/>
                    <a:pt x="1616797" y="631027"/>
                  </a:cubicBezTo>
                  <a:cubicBezTo>
                    <a:pt x="1623872" y="597321"/>
                    <a:pt x="1634067" y="585462"/>
                    <a:pt x="1656277" y="590533"/>
                  </a:cubicBezTo>
                  <a:close/>
                  <a:moveTo>
                    <a:pt x="986681" y="453439"/>
                  </a:moveTo>
                  <a:cubicBezTo>
                    <a:pt x="992411" y="453309"/>
                    <a:pt x="998445" y="454453"/>
                    <a:pt x="1004825" y="457366"/>
                  </a:cubicBezTo>
                  <a:cubicBezTo>
                    <a:pt x="1028682" y="467908"/>
                    <a:pt x="1053094" y="476230"/>
                    <a:pt x="1078062" y="481778"/>
                  </a:cubicBezTo>
                  <a:cubicBezTo>
                    <a:pt x="1104693" y="487881"/>
                    <a:pt x="1130770" y="484552"/>
                    <a:pt x="1151299" y="466798"/>
                  </a:cubicBezTo>
                  <a:cubicBezTo>
                    <a:pt x="1165725" y="455147"/>
                    <a:pt x="1176822" y="455702"/>
                    <a:pt x="1191247" y="464024"/>
                  </a:cubicBezTo>
                  <a:cubicBezTo>
                    <a:pt x="1221208" y="481224"/>
                    <a:pt x="1239517" y="515068"/>
                    <a:pt x="1276135" y="523390"/>
                  </a:cubicBezTo>
                  <a:cubicBezTo>
                    <a:pt x="1284458" y="525055"/>
                    <a:pt x="1281684" y="535596"/>
                    <a:pt x="1281684" y="542809"/>
                  </a:cubicBezTo>
                  <a:cubicBezTo>
                    <a:pt x="1282239" y="563893"/>
                    <a:pt x="1285013" y="591634"/>
                    <a:pt x="1306096" y="592189"/>
                  </a:cubicBezTo>
                  <a:cubicBezTo>
                    <a:pt x="1329954" y="592744"/>
                    <a:pt x="1327179" y="562783"/>
                    <a:pt x="1330508" y="544474"/>
                  </a:cubicBezTo>
                  <a:cubicBezTo>
                    <a:pt x="1331618" y="539480"/>
                    <a:pt x="1330508" y="533932"/>
                    <a:pt x="1330508" y="528384"/>
                  </a:cubicBezTo>
                  <a:cubicBezTo>
                    <a:pt x="1332173" y="526164"/>
                    <a:pt x="1334392" y="523945"/>
                    <a:pt x="1336057" y="521726"/>
                  </a:cubicBezTo>
                  <a:cubicBezTo>
                    <a:pt x="1371011" y="585531"/>
                    <a:pt x="1421500" y="575544"/>
                    <a:pt x="1474208" y="558344"/>
                  </a:cubicBezTo>
                  <a:cubicBezTo>
                    <a:pt x="1481421" y="556125"/>
                    <a:pt x="1489189" y="557235"/>
                    <a:pt x="1496401" y="556680"/>
                  </a:cubicBezTo>
                  <a:cubicBezTo>
                    <a:pt x="1508608" y="556125"/>
                    <a:pt x="1521923" y="556125"/>
                    <a:pt x="1527472" y="569441"/>
                  </a:cubicBezTo>
                  <a:cubicBezTo>
                    <a:pt x="1533575" y="583312"/>
                    <a:pt x="1518594" y="587750"/>
                    <a:pt x="1511937" y="595518"/>
                  </a:cubicBezTo>
                  <a:cubicBezTo>
                    <a:pt x="1503059" y="606059"/>
                    <a:pt x="1491408" y="613827"/>
                    <a:pt x="1484750" y="626588"/>
                  </a:cubicBezTo>
                  <a:cubicBezTo>
                    <a:pt x="1475873" y="642678"/>
                    <a:pt x="1471434" y="655439"/>
                    <a:pt x="1492518" y="667090"/>
                  </a:cubicBezTo>
                  <a:cubicBezTo>
                    <a:pt x="1510272" y="677078"/>
                    <a:pt x="1505279" y="693723"/>
                    <a:pt x="1496401" y="708148"/>
                  </a:cubicBezTo>
                  <a:cubicBezTo>
                    <a:pt x="1462557" y="764186"/>
                    <a:pt x="1380443" y="798585"/>
                    <a:pt x="1313309" y="791372"/>
                  </a:cubicBezTo>
                  <a:cubicBezTo>
                    <a:pt x="1267813" y="786379"/>
                    <a:pt x="1221208" y="789708"/>
                    <a:pt x="1175157" y="789708"/>
                  </a:cubicBezTo>
                  <a:cubicBezTo>
                    <a:pt x="1104138" y="789708"/>
                    <a:pt x="1049211" y="760857"/>
                    <a:pt x="1013147" y="698161"/>
                  </a:cubicBezTo>
                  <a:cubicBezTo>
                    <a:pt x="1002605" y="680407"/>
                    <a:pt x="993173" y="662097"/>
                    <a:pt x="979857" y="647117"/>
                  </a:cubicBezTo>
                  <a:cubicBezTo>
                    <a:pt x="962103" y="626588"/>
                    <a:pt x="947677" y="607724"/>
                    <a:pt x="966542" y="580537"/>
                  </a:cubicBezTo>
                  <a:cubicBezTo>
                    <a:pt x="972090" y="572770"/>
                    <a:pt x="968761" y="564447"/>
                    <a:pt x="965432" y="556680"/>
                  </a:cubicBezTo>
                  <a:cubicBezTo>
                    <a:pt x="959329" y="543364"/>
                    <a:pt x="953226" y="530048"/>
                    <a:pt x="948232" y="516178"/>
                  </a:cubicBezTo>
                  <a:cubicBezTo>
                    <a:pt x="943794" y="502862"/>
                    <a:pt x="929368" y="486217"/>
                    <a:pt x="942129" y="475675"/>
                  </a:cubicBezTo>
                  <a:cubicBezTo>
                    <a:pt x="955029" y="465688"/>
                    <a:pt x="969489" y="453829"/>
                    <a:pt x="986681" y="453439"/>
                  </a:cubicBezTo>
                  <a:close/>
                  <a:moveTo>
                    <a:pt x="718951" y="452719"/>
                  </a:moveTo>
                  <a:cubicBezTo>
                    <a:pt x="722419" y="452095"/>
                    <a:pt x="725748" y="452927"/>
                    <a:pt x="728522" y="457366"/>
                  </a:cubicBezTo>
                  <a:cubicBezTo>
                    <a:pt x="733515" y="464579"/>
                    <a:pt x="727412" y="471791"/>
                    <a:pt x="723528" y="477340"/>
                  </a:cubicBezTo>
                  <a:cubicBezTo>
                    <a:pt x="709103" y="498423"/>
                    <a:pt x="688019" y="514513"/>
                    <a:pt x="664162" y="520061"/>
                  </a:cubicBezTo>
                  <a:cubicBezTo>
                    <a:pt x="588706" y="537261"/>
                    <a:pt x="541545" y="587195"/>
                    <a:pt x="503262" y="649336"/>
                  </a:cubicBezTo>
                  <a:cubicBezTo>
                    <a:pt x="483289" y="682071"/>
                    <a:pt x="453328" y="701489"/>
                    <a:pt x="416154" y="712586"/>
                  </a:cubicBezTo>
                  <a:cubicBezTo>
                    <a:pt x="383974" y="722018"/>
                    <a:pt x="352349" y="733115"/>
                    <a:pt x="325717" y="759192"/>
                  </a:cubicBezTo>
                  <a:cubicBezTo>
                    <a:pt x="297976" y="785824"/>
                    <a:pt x="295202" y="819114"/>
                    <a:pt x="295757" y="852958"/>
                  </a:cubicBezTo>
                  <a:cubicBezTo>
                    <a:pt x="295757" y="866274"/>
                    <a:pt x="297976" y="880144"/>
                    <a:pt x="297976" y="894015"/>
                  </a:cubicBezTo>
                  <a:cubicBezTo>
                    <a:pt x="297976" y="901228"/>
                    <a:pt x="303524" y="912879"/>
                    <a:pt x="291873" y="914544"/>
                  </a:cubicBezTo>
                  <a:cubicBezTo>
                    <a:pt x="282996" y="915653"/>
                    <a:pt x="275783" y="907886"/>
                    <a:pt x="270235" y="899563"/>
                  </a:cubicBezTo>
                  <a:cubicBezTo>
                    <a:pt x="260248" y="886248"/>
                    <a:pt x="272454" y="867938"/>
                    <a:pt x="259138" y="855732"/>
                  </a:cubicBezTo>
                  <a:cubicBezTo>
                    <a:pt x="259693" y="854068"/>
                    <a:pt x="259693" y="851848"/>
                    <a:pt x="260248" y="850184"/>
                  </a:cubicBezTo>
                  <a:cubicBezTo>
                    <a:pt x="270235" y="826326"/>
                    <a:pt x="271899" y="800250"/>
                    <a:pt x="277447" y="775282"/>
                  </a:cubicBezTo>
                  <a:cubicBezTo>
                    <a:pt x="278557" y="772508"/>
                    <a:pt x="279112" y="769734"/>
                    <a:pt x="279667" y="766960"/>
                  </a:cubicBezTo>
                  <a:cubicBezTo>
                    <a:pt x="278002" y="769734"/>
                    <a:pt x="275783" y="771953"/>
                    <a:pt x="271899" y="773618"/>
                  </a:cubicBezTo>
                  <a:cubicBezTo>
                    <a:pt x="271899" y="762521"/>
                    <a:pt x="271344" y="751425"/>
                    <a:pt x="271344" y="740327"/>
                  </a:cubicBezTo>
                  <a:cubicBezTo>
                    <a:pt x="271899" y="702044"/>
                    <a:pt x="283550" y="688174"/>
                    <a:pt x="320169" y="677632"/>
                  </a:cubicBezTo>
                  <a:cubicBezTo>
                    <a:pt x="357897" y="667090"/>
                    <a:pt x="397290" y="669864"/>
                    <a:pt x="435019" y="662652"/>
                  </a:cubicBezTo>
                  <a:cubicBezTo>
                    <a:pt x="482179" y="653774"/>
                    <a:pt x="512140" y="629917"/>
                    <a:pt x="522127" y="579983"/>
                  </a:cubicBezTo>
                  <a:cubicBezTo>
                    <a:pt x="534888" y="518397"/>
                    <a:pt x="552642" y="504526"/>
                    <a:pt x="614228" y="495649"/>
                  </a:cubicBezTo>
                  <a:cubicBezTo>
                    <a:pt x="635311" y="492875"/>
                    <a:pt x="654175" y="481778"/>
                    <a:pt x="673039" y="472901"/>
                  </a:cubicBezTo>
                  <a:cubicBezTo>
                    <a:pt x="684691" y="466798"/>
                    <a:pt x="696342" y="461805"/>
                    <a:pt x="708548" y="456811"/>
                  </a:cubicBezTo>
                  <a:cubicBezTo>
                    <a:pt x="711877" y="455424"/>
                    <a:pt x="715483" y="453343"/>
                    <a:pt x="718951" y="452719"/>
                  </a:cubicBezTo>
                  <a:close/>
                  <a:moveTo>
                    <a:pt x="148077" y="342058"/>
                  </a:moveTo>
                  <a:cubicBezTo>
                    <a:pt x="153131" y="341373"/>
                    <a:pt x="158437" y="341824"/>
                    <a:pt x="163708" y="343627"/>
                  </a:cubicBezTo>
                  <a:cubicBezTo>
                    <a:pt x="204765" y="358053"/>
                    <a:pt x="245267" y="360272"/>
                    <a:pt x="287989" y="346956"/>
                  </a:cubicBezTo>
                  <a:cubicBezTo>
                    <a:pt x="320723" y="336414"/>
                    <a:pt x="371213" y="370814"/>
                    <a:pt x="382309" y="409651"/>
                  </a:cubicBezTo>
                  <a:cubicBezTo>
                    <a:pt x="387303" y="427406"/>
                    <a:pt x="396735" y="437393"/>
                    <a:pt x="412825" y="433509"/>
                  </a:cubicBezTo>
                  <a:cubicBezTo>
                    <a:pt x="456656" y="422967"/>
                    <a:pt x="477184" y="449599"/>
                    <a:pt x="496048" y="481779"/>
                  </a:cubicBezTo>
                  <a:cubicBezTo>
                    <a:pt x="506035" y="499533"/>
                    <a:pt x="517687" y="515623"/>
                    <a:pt x="521570" y="532823"/>
                  </a:cubicBezTo>
                  <a:cubicBezTo>
                    <a:pt x="522125" y="606615"/>
                    <a:pt x="481068" y="649891"/>
                    <a:pt x="410605" y="655994"/>
                  </a:cubicBezTo>
                  <a:cubicBezTo>
                    <a:pt x="362335" y="659878"/>
                    <a:pt x="311846" y="654330"/>
                    <a:pt x="271899" y="690948"/>
                  </a:cubicBezTo>
                  <a:cubicBezTo>
                    <a:pt x="266905" y="695942"/>
                    <a:pt x="261357" y="693168"/>
                    <a:pt x="257473" y="688729"/>
                  </a:cubicBezTo>
                  <a:cubicBezTo>
                    <a:pt x="230842" y="657659"/>
                    <a:pt x="193113" y="652110"/>
                    <a:pt x="155940" y="645452"/>
                  </a:cubicBezTo>
                  <a:cubicBezTo>
                    <a:pt x="129863" y="641014"/>
                    <a:pt x="118212" y="628808"/>
                    <a:pt x="115438" y="599957"/>
                  </a:cubicBezTo>
                  <a:cubicBezTo>
                    <a:pt x="110999" y="548358"/>
                    <a:pt x="78264" y="514514"/>
                    <a:pt x="32214" y="495095"/>
                  </a:cubicBezTo>
                  <a:cubicBezTo>
                    <a:pt x="-5514" y="480114"/>
                    <a:pt x="-8288" y="471237"/>
                    <a:pt x="14459" y="438502"/>
                  </a:cubicBezTo>
                  <a:cubicBezTo>
                    <a:pt x="28885" y="416864"/>
                    <a:pt x="43310" y="405213"/>
                    <a:pt x="72161" y="410206"/>
                  </a:cubicBezTo>
                  <a:cubicBezTo>
                    <a:pt x="102677" y="415755"/>
                    <a:pt x="111554" y="404658"/>
                    <a:pt x="117102" y="373033"/>
                  </a:cubicBezTo>
                  <a:cubicBezTo>
                    <a:pt x="120015" y="356388"/>
                    <a:pt x="132915" y="344112"/>
                    <a:pt x="148077" y="342058"/>
                  </a:cubicBezTo>
                  <a:close/>
                  <a:moveTo>
                    <a:pt x="762722" y="209186"/>
                  </a:moveTo>
                  <a:cubicBezTo>
                    <a:pt x="773567" y="208458"/>
                    <a:pt x="783450" y="209775"/>
                    <a:pt x="790663" y="213798"/>
                  </a:cubicBezTo>
                  <a:cubicBezTo>
                    <a:pt x="836713" y="239320"/>
                    <a:pt x="887757" y="240984"/>
                    <a:pt x="936027" y="254855"/>
                  </a:cubicBezTo>
                  <a:cubicBezTo>
                    <a:pt x="954891" y="260403"/>
                    <a:pt x="972646" y="267616"/>
                    <a:pt x="985961" y="287590"/>
                  </a:cubicBezTo>
                  <a:cubicBezTo>
                    <a:pt x="993174" y="275938"/>
                    <a:pt x="999832" y="265397"/>
                    <a:pt x="1007045" y="255410"/>
                  </a:cubicBezTo>
                  <a:cubicBezTo>
                    <a:pt x="1023690" y="233217"/>
                    <a:pt x="1039779" y="232662"/>
                    <a:pt x="1059198" y="252636"/>
                  </a:cubicBezTo>
                  <a:cubicBezTo>
                    <a:pt x="1110797" y="307009"/>
                    <a:pt x="1093043" y="398555"/>
                    <a:pt x="1023135" y="422967"/>
                  </a:cubicBezTo>
                  <a:cubicBezTo>
                    <a:pt x="953227" y="447381"/>
                    <a:pt x="894415" y="489547"/>
                    <a:pt x="835604" y="532269"/>
                  </a:cubicBezTo>
                  <a:cubicBezTo>
                    <a:pt x="807862" y="552243"/>
                    <a:pt x="779011" y="557791"/>
                    <a:pt x="748496" y="538927"/>
                  </a:cubicBezTo>
                  <a:cubicBezTo>
                    <a:pt x="797321" y="530050"/>
                    <a:pt x="827281" y="486773"/>
                    <a:pt x="872777" y="471238"/>
                  </a:cubicBezTo>
                  <a:cubicBezTo>
                    <a:pt x="888312" y="466245"/>
                    <a:pt x="887202" y="455703"/>
                    <a:pt x="873332" y="447935"/>
                  </a:cubicBezTo>
                  <a:lnTo>
                    <a:pt x="856740" y="439178"/>
                  </a:lnTo>
                  <a:lnTo>
                    <a:pt x="856687" y="439058"/>
                  </a:lnTo>
                  <a:cubicBezTo>
                    <a:pt x="850584" y="433510"/>
                    <a:pt x="842261" y="430736"/>
                    <a:pt x="833384" y="426852"/>
                  </a:cubicBezTo>
                  <a:lnTo>
                    <a:pt x="856740" y="439178"/>
                  </a:lnTo>
                  <a:lnTo>
                    <a:pt x="863899" y="455287"/>
                  </a:lnTo>
                  <a:cubicBezTo>
                    <a:pt x="862928" y="460419"/>
                    <a:pt x="858629" y="464580"/>
                    <a:pt x="851139" y="465690"/>
                  </a:cubicBezTo>
                  <a:cubicBezTo>
                    <a:pt x="821178" y="470683"/>
                    <a:pt x="798985" y="488438"/>
                    <a:pt x="775128" y="503973"/>
                  </a:cubicBezTo>
                  <a:cubicBezTo>
                    <a:pt x="770689" y="506747"/>
                    <a:pt x="765141" y="512850"/>
                    <a:pt x="760702" y="511186"/>
                  </a:cubicBezTo>
                  <a:cubicBezTo>
                    <a:pt x="743502" y="506192"/>
                    <a:pt x="739064" y="519508"/>
                    <a:pt x="731851" y="528940"/>
                  </a:cubicBezTo>
                  <a:cubicBezTo>
                    <a:pt x="711876" y="521727"/>
                    <a:pt x="697451" y="513960"/>
                    <a:pt x="723528" y="494541"/>
                  </a:cubicBezTo>
                  <a:cubicBezTo>
                    <a:pt x="729632" y="490102"/>
                    <a:pt x="733516" y="481780"/>
                    <a:pt x="736290" y="474012"/>
                  </a:cubicBezTo>
                  <a:cubicBezTo>
                    <a:pt x="739619" y="464580"/>
                    <a:pt x="741283" y="453484"/>
                    <a:pt x="733516" y="445161"/>
                  </a:cubicBezTo>
                  <a:cubicBezTo>
                    <a:pt x="725192" y="436284"/>
                    <a:pt x="715205" y="440723"/>
                    <a:pt x="707993" y="445161"/>
                  </a:cubicBezTo>
                  <a:cubicBezTo>
                    <a:pt x="686354" y="457367"/>
                    <a:pt x="675813" y="452929"/>
                    <a:pt x="669710" y="427407"/>
                  </a:cubicBezTo>
                  <a:cubicBezTo>
                    <a:pt x="660832" y="393561"/>
                    <a:pt x="635310" y="375807"/>
                    <a:pt x="600911" y="373033"/>
                  </a:cubicBezTo>
                  <a:cubicBezTo>
                    <a:pt x="583157" y="371923"/>
                    <a:pt x="566512" y="366930"/>
                    <a:pt x="551532" y="357498"/>
                  </a:cubicBezTo>
                  <a:cubicBezTo>
                    <a:pt x="532113" y="345846"/>
                    <a:pt x="512139" y="331421"/>
                    <a:pt x="517687" y="304234"/>
                  </a:cubicBezTo>
                  <a:cubicBezTo>
                    <a:pt x="523790" y="277603"/>
                    <a:pt x="547093" y="268171"/>
                    <a:pt x="572615" y="265952"/>
                  </a:cubicBezTo>
                  <a:cubicBezTo>
                    <a:pt x="597027" y="263732"/>
                    <a:pt x="620330" y="269835"/>
                    <a:pt x="643633" y="274274"/>
                  </a:cubicBezTo>
                  <a:cubicBezTo>
                    <a:pt x="662497" y="278158"/>
                    <a:pt x="679696" y="284261"/>
                    <a:pt x="685245" y="253190"/>
                  </a:cubicBezTo>
                  <a:cubicBezTo>
                    <a:pt x="688990" y="231968"/>
                    <a:pt x="730186" y="211370"/>
                    <a:pt x="762722" y="209186"/>
                  </a:cubicBezTo>
                  <a:close/>
                  <a:moveTo>
                    <a:pt x="1092487" y="1161"/>
                  </a:moveTo>
                  <a:cubicBezTo>
                    <a:pt x="1102612" y="3658"/>
                    <a:pt x="1111906" y="10177"/>
                    <a:pt x="1119118" y="20719"/>
                  </a:cubicBezTo>
                  <a:cubicBezTo>
                    <a:pt x="1136873" y="46241"/>
                    <a:pt x="1149634" y="75647"/>
                    <a:pt x="1174601" y="96175"/>
                  </a:cubicBezTo>
                  <a:cubicBezTo>
                    <a:pt x="1180149" y="100614"/>
                    <a:pt x="1185142" y="106162"/>
                    <a:pt x="1191245" y="110601"/>
                  </a:cubicBezTo>
                  <a:cubicBezTo>
                    <a:pt x="1230638" y="138342"/>
                    <a:pt x="1251721" y="175515"/>
                    <a:pt x="1247838" y="223785"/>
                  </a:cubicBezTo>
                  <a:cubicBezTo>
                    <a:pt x="1243954" y="278713"/>
                    <a:pt x="1268366" y="321435"/>
                    <a:pt x="1301656" y="361382"/>
                  </a:cubicBezTo>
                  <a:cubicBezTo>
                    <a:pt x="1318855" y="381911"/>
                    <a:pt x="1329397" y="403549"/>
                    <a:pt x="1320520" y="431845"/>
                  </a:cubicBezTo>
                  <a:cubicBezTo>
                    <a:pt x="1312198" y="459031"/>
                    <a:pt x="1312752" y="486218"/>
                    <a:pt x="1319410" y="513959"/>
                  </a:cubicBezTo>
                  <a:cubicBezTo>
                    <a:pt x="1322184" y="525611"/>
                    <a:pt x="1320520" y="537817"/>
                    <a:pt x="1319965" y="550023"/>
                  </a:cubicBezTo>
                  <a:cubicBezTo>
                    <a:pt x="1319410" y="561674"/>
                    <a:pt x="1318855" y="579429"/>
                    <a:pt x="1306094" y="578874"/>
                  </a:cubicBezTo>
                  <a:cubicBezTo>
                    <a:pt x="1294443" y="578319"/>
                    <a:pt x="1293333" y="561119"/>
                    <a:pt x="1292779" y="548913"/>
                  </a:cubicBezTo>
                  <a:cubicBezTo>
                    <a:pt x="1292779" y="538926"/>
                    <a:pt x="1292779" y="528385"/>
                    <a:pt x="1292779" y="515069"/>
                  </a:cubicBezTo>
                  <a:cubicBezTo>
                    <a:pt x="1298882" y="481779"/>
                    <a:pt x="1283901" y="451264"/>
                    <a:pt x="1264482" y="422413"/>
                  </a:cubicBezTo>
                  <a:cubicBezTo>
                    <a:pt x="1241735" y="389123"/>
                    <a:pt x="1237851" y="352505"/>
                    <a:pt x="1245064" y="314222"/>
                  </a:cubicBezTo>
                  <a:cubicBezTo>
                    <a:pt x="1246173" y="305899"/>
                    <a:pt x="1248947" y="298687"/>
                    <a:pt x="1240625" y="292029"/>
                  </a:cubicBezTo>
                  <a:cubicBezTo>
                    <a:pt x="1215658" y="272610"/>
                    <a:pt x="1207335" y="244869"/>
                    <a:pt x="1203452" y="214908"/>
                  </a:cubicBezTo>
                  <a:cubicBezTo>
                    <a:pt x="1200123" y="189386"/>
                    <a:pt x="1185142" y="171077"/>
                    <a:pt x="1165169" y="156651"/>
                  </a:cubicBezTo>
                  <a:cubicBezTo>
                    <a:pt x="1132989" y="133903"/>
                    <a:pt x="1100254" y="111710"/>
                    <a:pt x="1068074" y="88408"/>
                  </a:cubicBezTo>
                  <a:cubicBezTo>
                    <a:pt x="1055313" y="78976"/>
                    <a:pt x="1043107" y="68434"/>
                    <a:pt x="1038668" y="51789"/>
                  </a:cubicBezTo>
                  <a:cubicBezTo>
                    <a:pt x="1033675" y="30706"/>
                    <a:pt x="1042552" y="15725"/>
                    <a:pt x="1060861" y="5739"/>
                  </a:cubicBezTo>
                  <a:cubicBezTo>
                    <a:pt x="1071403" y="190"/>
                    <a:pt x="1082361" y="-1335"/>
                    <a:pt x="1092487" y="1161"/>
                  </a:cubicBezTo>
                  <a:close/>
                </a:path>
              </a:pathLst>
            </a:custGeom>
            <a:solidFill>
              <a:srgbClr val="DB1919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E454A88-D4BE-4AA0-BE11-E91FA2A7D8B7}"/>
                </a:ext>
              </a:extLst>
            </p:cNvPr>
            <p:cNvSpPr/>
            <p:nvPr/>
          </p:nvSpPr>
          <p:spPr>
            <a:xfrm>
              <a:off x="2794037" y="2378250"/>
              <a:ext cx="1571467" cy="1328601"/>
            </a:xfrm>
            <a:custGeom>
              <a:avLst/>
              <a:gdLst>
                <a:gd name="connsiteX0" fmla="*/ 1032531 w 1571467"/>
                <a:gd name="connsiteY0" fmla="*/ 1132747 h 1328601"/>
                <a:gd name="connsiteX1" fmla="*/ 1071925 w 1571467"/>
                <a:gd name="connsiteY1" fmla="*/ 1220409 h 1328601"/>
                <a:gd name="connsiteX2" fmla="*/ 1134620 w 1571467"/>
                <a:gd name="connsiteY2" fmla="*/ 1271454 h 1328601"/>
                <a:gd name="connsiteX3" fmla="*/ 1195096 w 1571467"/>
                <a:gd name="connsiteY3" fmla="*/ 1265350 h 1328601"/>
                <a:gd name="connsiteX4" fmla="*/ 1231715 w 1571467"/>
                <a:gd name="connsiteY4" fmla="*/ 1301969 h 1328601"/>
                <a:gd name="connsiteX5" fmla="*/ 1231715 w 1571467"/>
                <a:gd name="connsiteY5" fmla="*/ 1328601 h 1328601"/>
                <a:gd name="connsiteX6" fmla="*/ 1125188 w 1571467"/>
                <a:gd name="connsiteY6" fmla="*/ 1303078 h 1328601"/>
                <a:gd name="connsiteX7" fmla="*/ 1063047 w 1571467"/>
                <a:gd name="connsiteY7" fmla="*/ 1289208 h 1328601"/>
                <a:gd name="connsiteX8" fmla="*/ 1054724 w 1571467"/>
                <a:gd name="connsiteY8" fmla="*/ 1283105 h 1328601"/>
                <a:gd name="connsiteX9" fmla="*/ 1028648 w 1571467"/>
                <a:gd name="connsiteY9" fmla="*/ 1254254 h 1328601"/>
                <a:gd name="connsiteX10" fmla="*/ 976494 w 1571467"/>
                <a:gd name="connsiteY10" fmla="*/ 1143844 h 1328601"/>
                <a:gd name="connsiteX11" fmla="*/ 1032531 w 1571467"/>
                <a:gd name="connsiteY11" fmla="*/ 1132747 h 1328601"/>
                <a:gd name="connsiteX12" fmla="*/ 660244 w 1571467"/>
                <a:gd name="connsiteY12" fmla="*/ 1043975 h 1328601"/>
                <a:gd name="connsiteX13" fmla="*/ 670786 w 1571467"/>
                <a:gd name="connsiteY13" fmla="*/ 1110554 h 1328601"/>
                <a:gd name="connsiteX14" fmla="*/ 659134 w 1571467"/>
                <a:gd name="connsiteY14" fmla="*/ 1195443 h 1328601"/>
                <a:gd name="connsiteX15" fmla="*/ 573136 w 1571467"/>
                <a:gd name="connsiteY15" fmla="*/ 1265906 h 1328601"/>
                <a:gd name="connsiteX16" fmla="*/ 494350 w 1571467"/>
                <a:gd name="connsiteY16" fmla="*/ 1276448 h 1328601"/>
                <a:gd name="connsiteX17" fmla="*/ 478815 w 1571467"/>
                <a:gd name="connsiteY17" fmla="*/ 1254255 h 1328601"/>
                <a:gd name="connsiteX18" fmla="*/ 449409 w 1571467"/>
                <a:gd name="connsiteY18" fmla="*/ 1207095 h 1328601"/>
                <a:gd name="connsiteX19" fmla="*/ 441087 w 1571467"/>
                <a:gd name="connsiteY19" fmla="*/ 1174360 h 1328601"/>
                <a:gd name="connsiteX20" fmla="*/ 494350 w 1571467"/>
                <a:gd name="connsiteY20" fmla="*/ 1144400 h 1328601"/>
                <a:gd name="connsiteX21" fmla="*/ 506001 w 1571467"/>
                <a:gd name="connsiteY21" fmla="*/ 1159380 h 1328601"/>
                <a:gd name="connsiteX22" fmla="*/ 552053 w 1571467"/>
                <a:gd name="connsiteY22" fmla="*/ 1193224 h 1328601"/>
                <a:gd name="connsiteX23" fmla="*/ 599213 w 1571467"/>
                <a:gd name="connsiteY23" fmla="*/ 1139961 h 1328601"/>
                <a:gd name="connsiteX24" fmla="*/ 556491 w 1571467"/>
                <a:gd name="connsiteY24" fmla="*/ 1106115 h 1328601"/>
                <a:gd name="connsiteX25" fmla="*/ 533744 w 1571467"/>
                <a:gd name="connsiteY25" fmla="*/ 1097238 h 1328601"/>
                <a:gd name="connsiteX26" fmla="*/ 545395 w 1571467"/>
                <a:gd name="connsiteY26" fmla="*/ 1058955 h 1328601"/>
                <a:gd name="connsiteX27" fmla="*/ 555937 w 1571467"/>
                <a:gd name="connsiteY27" fmla="*/ 1062839 h 1328601"/>
                <a:gd name="connsiteX28" fmla="*/ 650257 w 1571467"/>
                <a:gd name="connsiteY28" fmla="*/ 1053407 h 1328601"/>
                <a:gd name="connsiteX29" fmla="*/ 660244 w 1571467"/>
                <a:gd name="connsiteY29" fmla="*/ 1043975 h 1328601"/>
                <a:gd name="connsiteX30" fmla="*/ 956859 w 1571467"/>
                <a:gd name="connsiteY30" fmla="*/ 888182 h 1328601"/>
                <a:gd name="connsiteX31" fmla="*/ 1002572 w 1571467"/>
                <a:gd name="connsiteY31" fmla="*/ 891953 h 1328601"/>
                <a:gd name="connsiteX32" fmla="*/ 1106325 w 1571467"/>
                <a:gd name="connsiteY32" fmla="*/ 904714 h 1328601"/>
                <a:gd name="connsiteX33" fmla="*/ 1126853 w 1571467"/>
                <a:gd name="connsiteY33" fmla="*/ 949100 h 1328601"/>
                <a:gd name="connsiteX34" fmla="*/ 1094118 w 1571467"/>
                <a:gd name="connsiteY34" fmla="*/ 982390 h 1328601"/>
                <a:gd name="connsiteX35" fmla="*/ 990921 w 1571467"/>
                <a:gd name="connsiteY35" fmla="*/ 1041202 h 1328601"/>
                <a:gd name="connsiteX36" fmla="*/ 864420 w 1571467"/>
                <a:gd name="connsiteY36" fmla="*/ 1029550 h 1328601"/>
                <a:gd name="connsiteX37" fmla="*/ 799505 w 1571467"/>
                <a:gd name="connsiteY37" fmla="*/ 1018454 h 1328601"/>
                <a:gd name="connsiteX38" fmla="*/ 751235 w 1571467"/>
                <a:gd name="connsiteY38" fmla="*/ 1032325 h 1328601"/>
                <a:gd name="connsiteX39" fmla="*/ 838343 w 1571467"/>
                <a:gd name="connsiteY39" fmla="*/ 940222 h 1328601"/>
                <a:gd name="connsiteX40" fmla="*/ 956859 w 1571467"/>
                <a:gd name="connsiteY40" fmla="*/ 888182 h 1328601"/>
                <a:gd name="connsiteX41" fmla="*/ 1299402 w 1571467"/>
                <a:gd name="connsiteY41" fmla="*/ 772665 h 1328601"/>
                <a:gd name="connsiteX42" fmla="*/ 1309944 w 1571467"/>
                <a:gd name="connsiteY42" fmla="*/ 825373 h 1328601"/>
                <a:gd name="connsiteX43" fmla="*/ 1380963 w 1571467"/>
                <a:gd name="connsiteY43" fmla="*/ 894173 h 1328601"/>
                <a:gd name="connsiteX44" fmla="*/ 1450871 w 1571467"/>
                <a:gd name="connsiteY44" fmla="*/ 907489 h 1328601"/>
                <a:gd name="connsiteX45" fmla="*/ 1461413 w 1571467"/>
                <a:gd name="connsiteY45" fmla="*/ 921359 h 1328601"/>
                <a:gd name="connsiteX46" fmla="*/ 1397608 w 1571467"/>
                <a:gd name="connsiteY46" fmla="*/ 954094 h 1328601"/>
                <a:gd name="connsiteX47" fmla="*/ 1369311 w 1571467"/>
                <a:gd name="connsiteY47" fmla="*/ 947991 h 1328601"/>
                <a:gd name="connsiteX48" fmla="*/ 1349338 w 1571467"/>
                <a:gd name="connsiteY48" fmla="*/ 923024 h 1328601"/>
                <a:gd name="connsiteX49" fmla="*/ 1254461 w 1571467"/>
                <a:gd name="connsiteY49" fmla="*/ 795968 h 1328601"/>
                <a:gd name="connsiteX50" fmla="*/ 1249468 w 1571467"/>
                <a:gd name="connsiteY50" fmla="*/ 789310 h 1328601"/>
                <a:gd name="connsiteX51" fmla="*/ 1299402 w 1571467"/>
                <a:gd name="connsiteY51" fmla="*/ 772665 h 1328601"/>
                <a:gd name="connsiteX52" fmla="*/ 116271 w 1571467"/>
                <a:gd name="connsiteY52" fmla="*/ 622611 h 1328601"/>
                <a:gd name="connsiteX53" fmla="*/ 149803 w 1571467"/>
                <a:gd name="connsiteY53" fmla="*/ 627856 h 1328601"/>
                <a:gd name="connsiteX54" fmla="*/ 185312 w 1571467"/>
                <a:gd name="connsiteY54" fmla="*/ 665029 h 1328601"/>
                <a:gd name="connsiteX55" fmla="*/ 205841 w 1571467"/>
                <a:gd name="connsiteY55" fmla="*/ 655597 h 1328601"/>
                <a:gd name="connsiteX56" fmla="*/ 313477 w 1571467"/>
                <a:gd name="connsiteY56" fmla="*/ 738266 h 1328601"/>
                <a:gd name="connsiteX57" fmla="*/ 291839 w 1571467"/>
                <a:gd name="connsiteY57" fmla="*/ 871980 h 1328601"/>
                <a:gd name="connsiteX58" fmla="*/ 233027 w 1571467"/>
                <a:gd name="connsiteY58" fmla="*/ 832032 h 1328601"/>
                <a:gd name="connsiteX59" fmla="*/ 210279 w 1571467"/>
                <a:gd name="connsiteY59" fmla="*/ 800407 h 1328601"/>
                <a:gd name="connsiteX60" fmla="*/ 170332 w 1571467"/>
                <a:gd name="connsiteY60" fmla="*/ 737711 h 1328601"/>
                <a:gd name="connsiteX61" fmla="*/ 164784 w 1571467"/>
                <a:gd name="connsiteY61" fmla="*/ 737711 h 1328601"/>
                <a:gd name="connsiteX62" fmla="*/ 112630 w 1571467"/>
                <a:gd name="connsiteY62" fmla="*/ 754912 h 1328601"/>
                <a:gd name="connsiteX63" fmla="*/ 139262 w 1571467"/>
                <a:gd name="connsiteY63" fmla="*/ 811504 h 1328601"/>
                <a:gd name="connsiteX64" fmla="*/ 150358 w 1571467"/>
                <a:gd name="connsiteY64" fmla="*/ 846458 h 1328601"/>
                <a:gd name="connsiteX65" fmla="*/ 175880 w 1571467"/>
                <a:gd name="connsiteY65" fmla="*/ 881967 h 1328601"/>
                <a:gd name="connsiteX66" fmla="*/ 253001 w 1571467"/>
                <a:gd name="connsiteY66" fmla="*/ 903050 h 1328601"/>
                <a:gd name="connsiteX67" fmla="*/ 131494 w 1571467"/>
                <a:gd name="connsiteY67" fmla="*/ 939669 h 1328601"/>
                <a:gd name="connsiteX68" fmla="*/ 102643 w 1571467"/>
                <a:gd name="connsiteY68" fmla="*/ 927463 h 1328601"/>
                <a:gd name="connsiteX69" fmla="*/ 88218 w 1571467"/>
                <a:gd name="connsiteY69" fmla="*/ 908044 h 1328601"/>
                <a:gd name="connsiteX70" fmla="*/ 83779 w 1571467"/>
                <a:gd name="connsiteY70" fmla="*/ 890844 h 1328601"/>
                <a:gd name="connsiteX71" fmla="*/ 46051 w 1571467"/>
                <a:gd name="connsiteY71" fmla="*/ 833697 h 1328601"/>
                <a:gd name="connsiteX72" fmla="*/ 29961 w 1571467"/>
                <a:gd name="connsiteY72" fmla="*/ 834807 h 1328601"/>
                <a:gd name="connsiteX73" fmla="*/ 56038 w 1571467"/>
                <a:gd name="connsiteY73" fmla="*/ 671687 h 1328601"/>
                <a:gd name="connsiteX74" fmla="*/ 116271 w 1571467"/>
                <a:gd name="connsiteY74" fmla="*/ 622611 h 1328601"/>
                <a:gd name="connsiteX75" fmla="*/ 740069 w 1571467"/>
                <a:gd name="connsiteY75" fmla="*/ 471125 h 1328601"/>
                <a:gd name="connsiteX76" fmla="*/ 749016 w 1571467"/>
                <a:gd name="connsiteY76" fmla="*/ 474168 h 1328601"/>
                <a:gd name="connsiteX77" fmla="*/ 746797 w 1571467"/>
                <a:gd name="connsiteY77" fmla="*/ 508012 h 1328601"/>
                <a:gd name="connsiteX78" fmla="*/ 752900 w 1571467"/>
                <a:gd name="connsiteY78" fmla="*/ 531870 h 1328601"/>
                <a:gd name="connsiteX79" fmla="*/ 733481 w 1571467"/>
                <a:gd name="connsiteY79" fmla="*/ 588463 h 1328601"/>
                <a:gd name="connsiteX80" fmla="*/ 696862 w 1571467"/>
                <a:gd name="connsiteY80" fmla="*/ 607882 h 1328601"/>
                <a:gd name="connsiteX81" fmla="*/ 680772 w 1571467"/>
                <a:gd name="connsiteY81" fmla="*/ 661145 h 1328601"/>
                <a:gd name="connsiteX82" fmla="*/ 723494 w 1571467"/>
                <a:gd name="connsiteY82" fmla="*/ 713854 h 1328601"/>
                <a:gd name="connsiteX83" fmla="*/ 737364 w 1571467"/>
                <a:gd name="connsiteY83" fmla="*/ 732163 h 1328601"/>
                <a:gd name="connsiteX84" fmla="*/ 715171 w 1571467"/>
                <a:gd name="connsiteY84" fmla="*/ 736602 h 1328601"/>
                <a:gd name="connsiteX85" fmla="*/ 653031 w 1571467"/>
                <a:gd name="connsiteY85" fmla="*/ 758240 h 1328601"/>
                <a:gd name="connsiteX86" fmla="*/ 527085 w 1571467"/>
                <a:gd name="connsiteY86" fmla="*/ 753247 h 1328601"/>
                <a:gd name="connsiteX87" fmla="*/ 478816 w 1571467"/>
                <a:gd name="connsiteY87" fmla="*/ 713299 h 1328601"/>
                <a:gd name="connsiteX88" fmla="*/ 473267 w 1571467"/>
                <a:gd name="connsiteY88" fmla="*/ 646165 h 1328601"/>
                <a:gd name="connsiteX89" fmla="*/ 501009 w 1571467"/>
                <a:gd name="connsiteY89" fmla="*/ 571263 h 1328601"/>
                <a:gd name="connsiteX90" fmla="*/ 538737 w 1571467"/>
                <a:gd name="connsiteY90" fmla="*/ 506348 h 1328601"/>
                <a:gd name="connsiteX91" fmla="*/ 550388 w 1571467"/>
                <a:gd name="connsiteY91" fmla="*/ 506348 h 1328601"/>
                <a:gd name="connsiteX92" fmla="*/ 577575 w 1571467"/>
                <a:gd name="connsiteY92" fmla="*/ 511896 h 1328601"/>
                <a:gd name="connsiteX93" fmla="*/ 715726 w 1571467"/>
                <a:gd name="connsiteY93" fmla="*/ 484155 h 1328601"/>
                <a:gd name="connsiteX94" fmla="*/ 740069 w 1571467"/>
                <a:gd name="connsiteY94" fmla="*/ 471125 h 1328601"/>
                <a:gd name="connsiteX95" fmla="*/ 1560727 w 1571467"/>
                <a:gd name="connsiteY95" fmla="*/ 397394 h 1328601"/>
                <a:gd name="connsiteX96" fmla="*/ 1569604 w 1571467"/>
                <a:gd name="connsiteY96" fmla="*/ 413137 h 1328601"/>
                <a:gd name="connsiteX97" fmla="*/ 1562391 w 1571467"/>
                <a:gd name="connsiteY97" fmla="*/ 454749 h 1328601"/>
                <a:gd name="connsiteX98" fmla="*/ 1355440 w 1571467"/>
                <a:gd name="connsiteY98" fmla="*/ 635623 h 1328601"/>
                <a:gd name="connsiteX99" fmla="*/ 1270552 w 1571467"/>
                <a:gd name="connsiteY99" fmla="*/ 639507 h 1328601"/>
                <a:gd name="connsiteX100" fmla="*/ 1256681 w 1571467"/>
                <a:gd name="connsiteY100" fmla="*/ 627856 h 1328601"/>
                <a:gd name="connsiteX101" fmla="*/ 1268887 w 1571467"/>
                <a:gd name="connsiteY101" fmla="*/ 614540 h 1328601"/>
                <a:gd name="connsiteX102" fmla="*/ 1359324 w 1571467"/>
                <a:gd name="connsiteY102" fmla="*/ 594566 h 1328601"/>
                <a:gd name="connsiteX103" fmla="*/ 1376525 w 1571467"/>
                <a:gd name="connsiteY103" fmla="*/ 584025 h 1328601"/>
                <a:gd name="connsiteX104" fmla="*/ 1444768 w 1571467"/>
                <a:gd name="connsiteY104" fmla="*/ 515781 h 1328601"/>
                <a:gd name="connsiteX105" fmla="*/ 1486935 w 1571467"/>
                <a:gd name="connsiteY105" fmla="*/ 477497 h 1328601"/>
                <a:gd name="connsiteX106" fmla="*/ 1509683 w 1571467"/>
                <a:gd name="connsiteY106" fmla="*/ 433666 h 1328601"/>
                <a:gd name="connsiteX107" fmla="*/ 1541863 w 1571467"/>
                <a:gd name="connsiteY107" fmla="*/ 400376 h 1328601"/>
                <a:gd name="connsiteX108" fmla="*/ 1560727 w 1571467"/>
                <a:gd name="connsiteY108" fmla="*/ 397394 h 1328601"/>
                <a:gd name="connsiteX109" fmla="*/ 905476 w 1571467"/>
                <a:gd name="connsiteY109" fmla="*/ 243361 h 1328601"/>
                <a:gd name="connsiteX110" fmla="*/ 967616 w 1571467"/>
                <a:gd name="connsiteY110" fmla="*/ 287192 h 1328601"/>
                <a:gd name="connsiteX111" fmla="*/ 1054724 w 1571467"/>
                <a:gd name="connsiteY111" fmla="*/ 354881 h 1328601"/>
                <a:gd name="connsiteX112" fmla="*/ 1071925 w 1571467"/>
                <a:gd name="connsiteY112" fmla="*/ 344894 h 1328601"/>
                <a:gd name="connsiteX113" fmla="*/ 1081357 w 1571467"/>
                <a:gd name="connsiteY113" fmla="*/ 324920 h 1328601"/>
                <a:gd name="connsiteX114" fmla="*/ 1114646 w 1571467"/>
                <a:gd name="connsiteY114" fmla="*/ 349888 h 1328601"/>
                <a:gd name="connsiteX115" fmla="*/ 1136839 w 1571467"/>
                <a:gd name="connsiteY115" fmla="*/ 385396 h 1328601"/>
                <a:gd name="connsiteX116" fmla="*/ 1195096 w 1571467"/>
                <a:gd name="connsiteY116" fmla="*/ 370416 h 1328601"/>
                <a:gd name="connsiteX117" fmla="*/ 1327700 w 1571467"/>
                <a:gd name="connsiteY117" fmla="*/ 329359 h 1328601"/>
                <a:gd name="connsiteX118" fmla="*/ 1303842 w 1571467"/>
                <a:gd name="connsiteY118" fmla="*/ 352662 h 1328601"/>
                <a:gd name="connsiteX119" fmla="*/ 1207302 w 1571467"/>
                <a:gd name="connsiteY119" fmla="*/ 421461 h 1328601"/>
                <a:gd name="connsiteX120" fmla="*/ 1197870 w 1571467"/>
                <a:gd name="connsiteY120" fmla="*/ 440325 h 1328601"/>
                <a:gd name="connsiteX121" fmla="*/ 1218954 w 1571467"/>
                <a:gd name="connsiteY121" fmla="*/ 449202 h 1328601"/>
                <a:gd name="connsiteX122" fmla="*/ 1251688 w 1571467"/>
                <a:gd name="connsiteY122" fmla="*/ 445873 h 1328601"/>
                <a:gd name="connsiteX123" fmla="*/ 1269443 w 1571467"/>
                <a:gd name="connsiteY123" fmla="*/ 461409 h 1328601"/>
                <a:gd name="connsiteX124" fmla="*/ 1254463 w 1571467"/>
                <a:gd name="connsiteY124" fmla="*/ 471950 h 1328601"/>
                <a:gd name="connsiteX125" fmla="*/ 1144052 w 1571467"/>
                <a:gd name="connsiteY125" fmla="*/ 440880 h 1328601"/>
                <a:gd name="connsiteX126" fmla="*/ 1028093 w 1571467"/>
                <a:gd name="connsiteY126" fmla="*/ 421461 h 1328601"/>
                <a:gd name="connsiteX127" fmla="*/ 978158 w 1571467"/>
                <a:gd name="connsiteY127" fmla="*/ 398158 h 1328601"/>
                <a:gd name="connsiteX128" fmla="*/ 949307 w 1571467"/>
                <a:gd name="connsiteY128" fmla="*/ 339346 h 1328601"/>
                <a:gd name="connsiteX129" fmla="*/ 905476 w 1571467"/>
                <a:gd name="connsiteY129" fmla="*/ 243361 h 1328601"/>
                <a:gd name="connsiteX130" fmla="*/ 133496 w 1571467"/>
                <a:gd name="connsiteY130" fmla="*/ 149378 h 1328601"/>
                <a:gd name="connsiteX131" fmla="*/ 181983 w 1571467"/>
                <a:gd name="connsiteY131" fmla="*/ 155698 h 1328601"/>
                <a:gd name="connsiteX132" fmla="*/ 195854 w 1571467"/>
                <a:gd name="connsiteY132" fmla="*/ 169569 h 1328601"/>
                <a:gd name="connsiteX133" fmla="*/ 223040 w 1571467"/>
                <a:gd name="connsiteY133" fmla="*/ 209516 h 1328601"/>
                <a:gd name="connsiteX134" fmla="*/ 286845 w 1571467"/>
                <a:gd name="connsiteY134" fmla="*/ 252793 h 1328601"/>
                <a:gd name="connsiteX135" fmla="*/ 322909 w 1571467"/>
                <a:gd name="connsiteY135" fmla="*/ 331023 h 1328601"/>
                <a:gd name="connsiteX136" fmla="*/ 314032 w 1571467"/>
                <a:gd name="connsiteY136" fmla="*/ 372080 h 1328601"/>
                <a:gd name="connsiteX137" fmla="*/ 179764 w 1571467"/>
                <a:gd name="connsiteY137" fmla="*/ 328249 h 1328601"/>
                <a:gd name="connsiteX138" fmla="*/ 164783 w 1571467"/>
                <a:gd name="connsiteY138" fmla="*/ 318262 h 1328601"/>
                <a:gd name="connsiteX139" fmla="*/ 135932 w 1571467"/>
                <a:gd name="connsiteY139" fmla="*/ 308830 h 1328601"/>
                <a:gd name="connsiteX140" fmla="*/ 68798 w 1571467"/>
                <a:gd name="connsiteY140" fmla="*/ 268883 h 1328601"/>
                <a:gd name="connsiteX141" fmla="*/ 51044 w 1571467"/>
                <a:gd name="connsiteY141" fmla="*/ 261670 h 1328601"/>
                <a:gd name="connsiteX142" fmla="*/ 0 w 1571467"/>
                <a:gd name="connsiteY142" fmla="*/ 195646 h 1328601"/>
                <a:gd name="connsiteX143" fmla="*/ 133496 w 1571467"/>
                <a:gd name="connsiteY143" fmla="*/ 149378 h 1328601"/>
                <a:gd name="connsiteX144" fmla="*/ 714564 w 1571467"/>
                <a:gd name="connsiteY144" fmla="*/ 61 h 1328601"/>
                <a:gd name="connsiteX145" fmla="*/ 816150 w 1571467"/>
                <a:gd name="connsiteY145" fmla="*/ 41959 h 1328601"/>
                <a:gd name="connsiteX146" fmla="*/ 918238 w 1571467"/>
                <a:gd name="connsiteY146" fmla="*/ 36965 h 1328601"/>
                <a:gd name="connsiteX147" fmla="*/ 837233 w 1571467"/>
                <a:gd name="connsiteY147" fmla="*/ 134060 h 1328601"/>
                <a:gd name="connsiteX148" fmla="*/ 716836 w 1571467"/>
                <a:gd name="connsiteY148" fmla="*/ 144602 h 1328601"/>
                <a:gd name="connsiteX149" fmla="*/ 688540 w 1571467"/>
                <a:gd name="connsiteY149" fmla="*/ 172898 h 1328601"/>
                <a:gd name="connsiteX150" fmla="*/ 673005 w 1571467"/>
                <a:gd name="connsiteY150" fmla="*/ 195091 h 1328601"/>
                <a:gd name="connsiteX151" fmla="*/ 641379 w 1571467"/>
                <a:gd name="connsiteY151" fmla="*/ 182885 h 1328601"/>
                <a:gd name="connsiteX152" fmla="*/ 628618 w 1571467"/>
                <a:gd name="connsiteY152" fmla="*/ 158472 h 1328601"/>
                <a:gd name="connsiteX153" fmla="*/ 553162 w 1571467"/>
                <a:gd name="connsiteY153" fmla="*/ 94112 h 1328601"/>
                <a:gd name="connsiteX154" fmla="*/ 483254 w 1571467"/>
                <a:gd name="connsiteY154" fmla="*/ 69145 h 1328601"/>
                <a:gd name="connsiteX155" fmla="*/ 513769 w 1571467"/>
                <a:gd name="connsiteY155" fmla="*/ 56384 h 1328601"/>
                <a:gd name="connsiteX156" fmla="*/ 613083 w 1571467"/>
                <a:gd name="connsiteY156" fmla="*/ 60823 h 1328601"/>
                <a:gd name="connsiteX157" fmla="*/ 629173 w 1571467"/>
                <a:gd name="connsiteY157" fmla="*/ 53055 h 1328601"/>
                <a:gd name="connsiteX158" fmla="*/ 676888 w 1571467"/>
                <a:gd name="connsiteY158" fmla="*/ 3121 h 1328601"/>
                <a:gd name="connsiteX159" fmla="*/ 714564 w 1571467"/>
                <a:gd name="connsiteY159" fmla="*/ 61 h 132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1571467" h="1328601">
                  <a:moveTo>
                    <a:pt x="1032531" y="1132747"/>
                  </a:moveTo>
                  <a:cubicBezTo>
                    <a:pt x="1062492" y="1154385"/>
                    <a:pt x="1075254" y="1182126"/>
                    <a:pt x="1071925" y="1220409"/>
                  </a:cubicBezTo>
                  <a:cubicBezTo>
                    <a:pt x="1069150" y="1252035"/>
                    <a:pt x="1095228" y="1270344"/>
                    <a:pt x="1134620" y="1271454"/>
                  </a:cubicBezTo>
                  <a:cubicBezTo>
                    <a:pt x="1155149" y="1272008"/>
                    <a:pt x="1174568" y="1264796"/>
                    <a:pt x="1195096" y="1265350"/>
                  </a:cubicBezTo>
                  <a:cubicBezTo>
                    <a:pt x="1232270" y="1267015"/>
                    <a:pt x="1232270" y="1266460"/>
                    <a:pt x="1231715" y="1301969"/>
                  </a:cubicBezTo>
                  <a:cubicBezTo>
                    <a:pt x="1231715" y="1308072"/>
                    <a:pt x="1231715" y="1314730"/>
                    <a:pt x="1231715" y="1328601"/>
                  </a:cubicBezTo>
                  <a:cubicBezTo>
                    <a:pt x="1201200" y="1278666"/>
                    <a:pt x="1164026" y="1288653"/>
                    <a:pt x="1125188" y="1303078"/>
                  </a:cubicBezTo>
                  <a:cubicBezTo>
                    <a:pt x="1102440" y="1311401"/>
                    <a:pt x="1078583" y="1318614"/>
                    <a:pt x="1063047" y="1289208"/>
                  </a:cubicBezTo>
                  <a:cubicBezTo>
                    <a:pt x="1061382" y="1286434"/>
                    <a:pt x="1056944" y="1282550"/>
                    <a:pt x="1054724" y="1283105"/>
                  </a:cubicBezTo>
                  <a:cubicBezTo>
                    <a:pt x="1028648" y="1289208"/>
                    <a:pt x="1027538" y="1267570"/>
                    <a:pt x="1028648" y="1254254"/>
                  </a:cubicBezTo>
                  <a:cubicBezTo>
                    <a:pt x="1031977" y="1206539"/>
                    <a:pt x="1008674" y="1173804"/>
                    <a:pt x="976494" y="1143844"/>
                  </a:cubicBezTo>
                  <a:cubicBezTo>
                    <a:pt x="995358" y="1140515"/>
                    <a:pt x="1013667" y="1136631"/>
                    <a:pt x="1032531" y="1132747"/>
                  </a:cubicBezTo>
                  <a:close/>
                  <a:moveTo>
                    <a:pt x="660244" y="1043975"/>
                  </a:moveTo>
                  <a:cubicBezTo>
                    <a:pt x="659689" y="1067278"/>
                    <a:pt x="661353" y="1090025"/>
                    <a:pt x="670786" y="1110554"/>
                  </a:cubicBezTo>
                  <a:cubicBezTo>
                    <a:pt x="671340" y="1139406"/>
                    <a:pt x="669676" y="1167702"/>
                    <a:pt x="659134" y="1195443"/>
                  </a:cubicBezTo>
                  <a:cubicBezTo>
                    <a:pt x="643599" y="1235946"/>
                    <a:pt x="618632" y="1262023"/>
                    <a:pt x="573136" y="1265906"/>
                  </a:cubicBezTo>
                  <a:cubicBezTo>
                    <a:pt x="547059" y="1268126"/>
                    <a:pt x="520982" y="1277558"/>
                    <a:pt x="494350" y="1276448"/>
                  </a:cubicBezTo>
                  <a:cubicBezTo>
                    <a:pt x="479924" y="1275893"/>
                    <a:pt x="468273" y="1275338"/>
                    <a:pt x="478815" y="1254255"/>
                  </a:cubicBezTo>
                  <a:cubicBezTo>
                    <a:pt x="491021" y="1229288"/>
                    <a:pt x="477150" y="1208759"/>
                    <a:pt x="449409" y="1207095"/>
                  </a:cubicBezTo>
                  <a:cubicBezTo>
                    <a:pt x="439422" y="1206540"/>
                    <a:pt x="433319" y="1187676"/>
                    <a:pt x="441087" y="1174360"/>
                  </a:cubicBezTo>
                  <a:cubicBezTo>
                    <a:pt x="452738" y="1153831"/>
                    <a:pt x="472712" y="1147728"/>
                    <a:pt x="494350" y="1144400"/>
                  </a:cubicBezTo>
                  <a:cubicBezTo>
                    <a:pt x="504892" y="1142735"/>
                    <a:pt x="503782" y="1152722"/>
                    <a:pt x="506001" y="1159380"/>
                  </a:cubicBezTo>
                  <a:cubicBezTo>
                    <a:pt x="513214" y="1181018"/>
                    <a:pt x="525421" y="1197663"/>
                    <a:pt x="552053" y="1193224"/>
                  </a:cubicBezTo>
                  <a:cubicBezTo>
                    <a:pt x="577020" y="1189340"/>
                    <a:pt x="599768" y="1163264"/>
                    <a:pt x="599213" y="1139961"/>
                  </a:cubicBezTo>
                  <a:cubicBezTo>
                    <a:pt x="598658" y="1116102"/>
                    <a:pt x="581459" y="1102232"/>
                    <a:pt x="556491" y="1106115"/>
                  </a:cubicBezTo>
                  <a:cubicBezTo>
                    <a:pt x="545950" y="1108335"/>
                    <a:pt x="535963" y="1112773"/>
                    <a:pt x="533744" y="1097238"/>
                  </a:cubicBezTo>
                  <a:cubicBezTo>
                    <a:pt x="531524" y="1082813"/>
                    <a:pt x="535963" y="1069497"/>
                    <a:pt x="545395" y="1058955"/>
                  </a:cubicBezTo>
                  <a:cubicBezTo>
                    <a:pt x="549279" y="1053962"/>
                    <a:pt x="552608" y="1059510"/>
                    <a:pt x="555937" y="1062839"/>
                  </a:cubicBezTo>
                  <a:cubicBezTo>
                    <a:pt x="598103" y="1109999"/>
                    <a:pt x="615858" y="1108335"/>
                    <a:pt x="650257" y="1053407"/>
                  </a:cubicBezTo>
                  <a:cubicBezTo>
                    <a:pt x="653031" y="1049523"/>
                    <a:pt x="656915" y="1047304"/>
                    <a:pt x="660244" y="1043975"/>
                  </a:cubicBezTo>
                  <a:close/>
                  <a:moveTo>
                    <a:pt x="956859" y="888182"/>
                  </a:moveTo>
                  <a:cubicBezTo>
                    <a:pt x="971640" y="887965"/>
                    <a:pt x="986898" y="889318"/>
                    <a:pt x="1002572" y="891953"/>
                  </a:cubicBezTo>
                  <a:cubicBezTo>
                    <a:pt x="1036971" y="898056"/>
                    <a:pt x="1071925" y="899720"/>
                    <a:pt x="1106325" y="904714"/>
                  </a:cubicBezTo>
                  <a:cubicBezTo>
                    <a:pt x="1132956" y="908597"/>
                    <a:pt x="1140169" y="925242"/>
                    <a:pt x="1126853" y="949100"/>
                  </a:cubicBezTo>
                  <a:cubicBezTo>
                    <a:pt x="1119086" y="962971"/>
                    <a:pt x="1107434" y="974068"/>
                    <a:pt x="1094118" y="982390"/>
                  </a:cubicBezTo>
                  <a:cubicBezTo>
                    <a:pt x="1060274" y="1002919"/>
                    <a:pt x="1026985" y="1024557"/>
                    <a:pt x="990921" y="1041202"/>
                  </a:cubicBezTo>
                  <a:cubicBezTo>
                    <a:pt x="947090" y="1062285"/>
                    <a:pt x="903813" y="1063395"/>
                    <a:pt x="864420" y="1029550"/>
                  </a:cubicBezTo>
                  <a:cubicBezTo>
                    <a:pt x="845001" y="1012906"/>
                    <a:pt x="822808" y="1012351"/>
                    <a:pt x="799505" y="1018454"/>
                  </a:cubicBezTo>
                  <a:cubicBezTo>
                    <a:pt x="782860" y="1022892"/>
                    <a:pt x="766215" y="1027886"/>
                    <a:pt x="751235" y="1032325"/>
                  </a:cubicBezTo>
                  <a:cubicBezTo>
                    <a:pt x="780641" y="1001809"/>
                    <a:pt x="810047" y="971294"/>
                    <a:pt x="838343" y="940222"/>
                  </a:cubicBezTo>
                  <a:cubicBezTo>
                    <a:pt x="872465" y="903604"/>
                    <a:pt x="912516" y="888832"/>
                    <a:pt x="956859" y="888182"/>
                  </a:cubicBezTo>
                  <a:close/>
                  <a:moveTo>
                    <a:pt x="1299402" y="772665"/>
                  </a:moveTo>
                  <a:cubicBezTo>
                    <a:pt x="1307725" y="789310"/>
                    <a:pt x="1308834" y="807619"/>
                    <a:pt x="1309944" y="825373"/>
                  </a:cubicBezTo>
                  <a:cubicBezTo>
                    <a:pt x="1312163" y="869761"/>
                    <a:pt x="1335467" y="893063"/>
                    <a:pt x="1380963" y="894173"/>
                  </a:cubicBezTo>
                  <a:cubicBezTo>
                    <a:pt x="1404820" y="894728"/>
                    <a:pt x="1428123" y="899721"/>
                    <a:pt x="1450871" y="907489"/>
                  </a:cubicBezTo>
                  <a:cubicBezTo>
                    <a:pt x="1455864" y="909153"/>
                    <a:pt x="1460303" y="912482"/>
                    <a:pt x="1461413" y="921359"/>
                  </a:cubicBezTo>
                  <a:cubicBezTo>
                    <a:pt x="1434781" y="921914"/>
                    <a:pt x="1416472" y="937449"/>
                    <a:pt x="1397608" y="954094"/>
                  </a:cubicBezTo>
                  <a:cubicBezTo>
                    <a:pt x="1386511" y="964081"/>
                    <a:pt x="1373750" y="976287"/>
                    <a:pt x="1369311" y="947991"/>
                  </a:cubicBezTo>
                  <a:cubicBezTo>
                    <a:pt x="1367647" y="937449"/>
                    <a:pt x="1359879" y="928572"/>
                    <a:pt x="1349338" y="923024"/>
                  </a:cubicBezTo>
                  <a:cubicBezTo>
                    <a:pt x="1297183" y="895837"/>
                    <a:pt x="1262784" y="855890"/>
                    <a:pt x="1254461" y="795968"/>
                  </a:cubicBezTo>
                  <a:cubicBezTo>
                    <a:pt x="1253907" y="793748"/>
                    <a:pt x="1251132" y="791529"/>
                    <a:pt x="1249468" y="789310"/>
                  </a:cubicBezTo>
                  <a:cubicBezTo>
                    <a:pt x="1259455" y="763233"/>
                    <a:pt x="1282758" y="779323"/>
                    <a:pt x="1299402" y="772665"/>
                  </a:cubicBezTo>
                  <a:close/>
                  <a:moveTo>
                    <a:pt x="116271" y="622611"/>
                  </a:moveTo>
                  <a:cubicBezTo>
                    <a:pt x="126708" y="622412"/>
                    <a:pt x="138013" y="624111"/>
                    <a:pt x="149803" y="627856"/>
                  </a:cubicBezTo>
                  <a:cubicBezTo>
                    <a:pt x="154242" y="647274"/>
                    <a:pt x="166448" y="659481"/>
                    <a:pt x="185312" y="665029"/>
                  </a:cubicBezTo>
                  <a:cubicBezTo>
                    <a:pt x="194744" y="667803"/>
                    <a:pt x="203622" y="668913"/>
                    <a:pt x="205841" y="655597"/>
                  </a:cubicBezTo>
                  <a:cubicBezTo>
                    <a:pt x="243569" y="681119"/>
                    <a:pt x="288510" y="697764"/>
                    <a:pt x="313477" y="738266"/>
                  </a:cubicBezTo>
                  <a:cubicBezTo>
                    <a:pt x="343993" y="788201"/>
                    <a:pt x="335670" y="839245"/>
                    <a:pt x="291839" y="871980"/>
                  </a:cubicBezTo>
                  <a:cubicBezTo>
                    <a:pt x="283516" y="837581"/>
                    <a:pt x="275749" y="832032"/>
                    <a:pt x="233027" y="832032"/>
                  </a:cubicBezTo>
                  <a:cubicBezTo>
                    <a:pt x="196964" y="832032"/>
                    <a:pt x="196964" y="832032"/>
                    <a:pt x="210279" y="800407"/>
                  </a:cubicBezTo>
                  <a:cubicBezTo>
                    <a:pt x="230808" y="751028"/>
                    <a:pt x="224705" y="741596"/>
                    <a:pt x="170332" y="737711"/>
                  </a:cubicBezTo>
                  <a:cubicBezTo>
                    <a:pt x="168668" y="737711"/>
                    <a:pt x="166448" y="737711"/>
                    <a:pt x="164784" y="737711"/>
                  </a:cubicBezTo>
                  <a:cubicBezTo>
                    <a:pt x="144810" y="736601"/>
                    <a:pt x="120398" y="729389"/>
                    <a:pt x="112630" y="754912"/>
                  </a:cubicBezTo>
                  <a:cubicBezTo>
                    <a:pt x="105417" y="778769"/>
                    <a:pt x="120398" y="799298"/>
                    <a:pt x="139262" y="811504"/>
                  </a:cubicBezTo>
                  <a:cubicBezTo>
                    <a:pt x="155906" y="822046"/>
                    <a:pt x="159235" y="828149"/>
                    <a:pt x="150358" y="846458"/>
                  </a:cubicBezTo>
                  <a:cubicBezTo>
                    <a:pt x="135933" y="875309"/>
                    <a:pt x="142036" y="882522"/>
                    <a:pt x="175880" y="881967"/>
                  </a:cubicBezTo>
                  <a:cubicBezTo>
                    <a:pt x="201402" y="881412"/>
                    <a:pt x="224150" y="887515"/>
                    <a:pt x="253001" y="903050"/>
                  </a:cubicBezTo>
                  <a:cubicBezTo>
                    <a:pt x="203622" y="903605"/>
                    <a:pt x="169777" y="928572"/>
                    <a:pt x="131494" y="939669"/>
                  </a:cubicBezTo>
                  <a:cubicBezTo>
                    <a:pt x="116514" y="944107"/>
                    <a:pt x="107082" y="945217"/>
                    <a:pt x="102643" y="927463"/>
                  </a:cubicBezTo>
                  <a:cubicBezTo>
                    <a:pt x="100979" y="919695"/>
                    <a:pt x="95430" y="912482"/>
                    <a:pt x="88218" y="908044"/>
                  </a:cubicBezTo>
                  <a:cubicBezTo>
                    <a:pt x="81005" y="903605"/>
                    <a:pt x="79341" y="900276"/>
                    <a:pt x="83779" y="890844"/>
                  </a:cubicBezTo>
                  <a:cubicBezTo>
                    <a:pt x="104863" y="847013"/>
                    <a:pt x="97095" y="835361"/>
                    <a:pt x="46051" y="833697"/>
                  </a:cubicBezTo>
                  <a:cubicBezTo>
                    <a:pt x="41058" y="833697"/>
                    <a:pt x="35509" y="834252"/>
                    <a:pt x="29961" y="834807"/>
                  </a:cubicBezTo>
                  <a:cubicBezTo>
                    <a:pt x="38838" y="779879"/>
                    <a:pt x="46606" y="725505"/>
                    <a:pt x="56038" y="671687"/>
                  </a:cubicBezTo>
                  <a:cubicBezTo>
                    <a:pt x="61448" y="640894"/>
                    <a:pt x="84958" y="623209"/>
                    <a:pt x="116271" y="622611"/>
                  </a:cubicBezTo>
                  <a:close/>
                  <a:moveTo>
                    <a:pt x="740069" y="471125"/>
                  </a:moveTo>
                  <a:cubicBezTo>
                    <a:pt x="742774" y="470458"/>
                    <a:pt x="745687" y="471117"/>
                    <a:pt x="749016" y="474168"/>
                  </a:cubicBezTo>
                  <a:cubicBezTo>
                    <a:pt x="759557" y="483045"/>
                    <a:pt x="746797" y="496361"/>
                    <a:pt x="746797" y="508012"/>
                  </a:cubicBezTo>
                  <a:cubicBezTo>
                    <a:pt x="746797" y="516890"/>
                    <a:pt x="749571" y="524102"/>
                    <a:pt x="752900" y="531870"/>
                  </a:cubicBezTo>
                  <a:cubicBezTo>
                    <a:pt x="764551" y="560166"/>
                    <a:pt x="760112" y="572927"/>
                    <a:pt x="733481" y="588463"/>
                  </a:cubicBezTo>
                  <a:cubicBezTo>
                    <a:pt x="721275" y="595121"/>
                    <a:pt x="708513" y="600115"/>
                    <a:pt x="696862" y="607882"/>
                  </a:cubicBezTo>
                  <a:cubicBezTo>
                    <a:pt x="675779" y="622308"/>
                    <a:pt x="671340" y="636733"/>
                    <a:pt x="680772" y="661145"/>
                  </a:cubicBezTo>
                  <a:cubicBezTo>
                    <a:pt x="689095" y="683338"/>
                    <a:pt x="704075" y="700538"/>
                    <a:pt x="723494" y="713854"/>
                  </a:cubicBezTo>
                  <a:cubicBezTo>
                    <a:pt x="730152" y="718292"/>
                    <a:pt x="740693" y="723286"/>
                    <a:pt x="737364" y="732163"/>
                  </a:cubicBezTo>
                  <a:cubicBezTo>
                    <a:pt x="734036" y="742150"/>
                    <a:pt x="722384" y="739376"/>
                    <a:pt x="715171" y="736602"/>
                  </a:cubicBezTo>
                  <a:cubicBezTo>
                    <a:pt x="687985" y="727170"/>
                    <a:pt x="670785" y="737156"/>
                    <a:pt x="653031" y="758240"/>
                  </a:cubicBezTo>
                  <a:cubicBezTo>
                    <a:pt x="615303" y="803736"/>
                    <a:pt x="561485" y="801516"/>
                    <a:pt x="527085" y="753247"/>
                  </a:cubicBezTo>
                  <a:cubicBezTo>
                    <a:pt x="514324" y="734937"/>
                    <a:pt x="497125" y="724396"/>
                    <a:pt x="478816" y="713299"/>
                  </a:cubicBezTo>
                  <a:cubicBezTo>
                    <a:pt x="444416" y="691661"/>
                    <a:pt x="442197" y="670023"/>
                    <a:pt x="473267" y="646165"/>
                  </a:cubicBezTo>
                  <a:cubicBezTo>
                    <a:pt x="499344" y="626191"/>
                    <a:pt x="507112" y="602889"/>
                    <a:pt x="501009" y="571263"/>
                  </a:cubicBezTo>
                  <a:cubicBezTo>
                    <a:pt x="493241" y="530760"/>
                    <a:pt x="506557" y="510232"/>
                    <a:pt x="538737" y="506348"/>
                  </a:cubicBezTo>
                  <a:cubicBezTo>
                    <a:pt x="542621" y="506348"/>
                    <a:pt x="546504" y="506348"/>
                    <a:pt x="550388" y="506348"/>
                  </a:cubicBezTo>
                  <a:cubicBezTo>
                    <a:pt x="559265" y="508012"/>
                    <a:pt x="568697" y="510232"/>
                    <a:pt x="577575" y="511896"/>
                  </a:cubicBezTo>
                  <a:cubicBezTo>
                    <a:pt x="628064" y="525212"/>
                    <a:pt x="674669" y="517444"/>
                    <a:pt x="715726" y="484155"/>
                  </a:cubicBezTo>
                  <a:cubicBezTo>
                    <a:pt x="725713" y="487068"/>
                    <a:pt x="731955" y="473128"/>
                    <a:pt x="740069" y="471125"/>
                  </a:cubicBezTo>
                  <a:close/>
                  <a:moveTo>
                    <a:pt x="1560727" y="397394"/>
                  </a:moveTo>
                  <a:cubicBezTo>
                    <a:pt x="1565305" y="399544"/>
                    <a:pt x="1568217" y="404814"/>
                    <a:pt x="1569604" y="413137"/>
                  </a:cubicBezTo>
                  <a:cubicBezTo>
                    <a:pt x="1572378" y="428117"/>
                    <a:pt x="1573488" y="444762"/>
                    <a:pt x="1562391" y="454749"/>
                  </a:cubicBezTo>
                  <a:cubicBezTo>
                    <a:pt x="1494148" y="516336"/>
                    <a:pt x="1438110" y="591237"/>
                    <a:pt x="1355440" y="635623"/>
                  </a:cubicBezTo>
                  <a:cubicBezTo>
                    <a:pt x="1327699" y="650049"/>
                    <a:pt x="1299403" y="651158"/>
                    <a:pt x="1270552" y="639507"/>
                  </a:cubicBezTo>
                  <a:cubicBezTo>
                    <a:pt x="1264449" y="636733"/>
                    <a:pt x="1257236" y="636178"/>
                    <a:pt x="1256681" y="627856"/>
                  </a:cubicBezTo>
                  <a:cubicBezTo>
                    <a:pt x="1256126" y="619533"/>
                    <a:pt x="1263339" y="617869"/>
                    <a:pt x="1268887" y="614540"/>
                  </a:cubicBezTo>
                  <a:cubicBezTo>
                    <a:pt x="1296629" y="597340"/>
                    <a:pt x="1329363" y="602334"/>
                    <a:pt x="1359324" y="594566"/>
                  </a:cubicBezTo>
                  <a:cubicBezTo>
                    <a:pt x="1366537" y="592902"/>
                    <a:pt x="1373750" y="593457"/>
                    <a:pt x="1376525" y="584025"/>
                  </a:cubicBezTo>
                  <a:cubicBezTo>
                    <a:pt x="1385957" y="547961"/>
                    <a:pt x="1416472" y="532426"/>
                    <a:pt x="1444768" y="515781"/>
                  </a:cubicBezTo>
                  <a:cubicBezTo>
                    <a:pt x="1461413" y="505794"/>
                    <a:pt x="1475838" y="494143"/>
                    <a:pt x="1486935" y="477497"/>
                  </a:cubicBezTo>
                  <a:cubicBezTo>
                    <a:pt x="1487490" y="459188"/>
                    <a:pt x="1500251" y="447536"/>
                    <a:pt x="1509683" y="433666"/>
                  </a:cubicBezTo>
                  <a:cubicBezTo>
                    <a:pt x="1522444" y="424789"/>
                    <a:pt x="1527437" y="408144"/>
                    <a:pt x="1541863" y="400376"/>
                  </a:cubicBezTo>
                  <a:cubicBezTo>
                    <a:pt x="1549908" y="396215"/>
                    <a:pt x="1556150" y="395244"/>
                    <a:pt x="1560727" y="397394"/>
                  </a:cubicBezTo>
                  <a:close/>
                  <a:moveTo>
                    <a:pt x="905476" y="243361"/>
                  </a:moveTo>
                  <a:cubicBezTo>
                    <a:pt x="938766" y="247245"/>
                    <a:pt x="957630" y="258896"/>
                    <a:pt x="967616" y="287192"/>
                  </a:cubicBezTo>
                  <a:cubicBezTo>
                    <a:pt x="983152" y="331578"/>
                    <a:pt x="1018661" y="358210"/>
                    <a:pt x="1054724" y="354881"/>
                  </a:cubicBezTo>
                  <a:cubicBezTo>
                    <a:pt x="1061938" y="354326"/>
                    <a:pt x="1069151" y="354881"/>
                    <a:pt x="1071925" y="344894"/>
                  </a:cubicBezTo>
                  <a:cubicBezTo>
                    <a:pt x="1073589" y="337681"/>
                    <a:pt x="1065822" y="322146"/>
                    <a:pt x="1081357" y="324920"/>
                  </a:cubicBezTo>
                  <a:cubicBezTo>
                    <a:pt x="1095227" y="327140"/>
                    <a:pt x="1111872" y="333798"/>
                    <a:pt x="1114646" y="349888"/>
                  </a:cubicBezTo>
                  <a:cubicBezTo>
                    <a:pt x="1117421" y="365977"/>
                    <a:pt x="1115756" y="380403"/>
                    <a:pt x="1136839" y="385396"/>
                  </a:cubicBezTo>
                  <a:cubicBezTo>
                    <a:pt x="1159587" y="390946"/>
                    <a:pt x="1182890" y="386506"/>
                    <a:pt x="1195096" y="370416"/>
                  </a:cubicBezTo>
                  <a:cubicBezTo>
                    <a:pt x="1230050" y="323811"/>
                    <a:pt x="1276101" y="322146"/>
                    <a:pt x="1327700" y="329359"/>
                  </a:cubicBezTo>
                  <a:cubicBezTo>
                    <a:pt x="1324925" y="342120"/>
                    <a:pt x="1313274" y="346559"/>
                    <a:pt x="1303842" y="352662"/>
                  </a:cubicBezTo>
                  <a:cubicBezTo>
                    <a:pt x="1270553" y="374300"/>
                    <a:pt x="1235044" y="392610"/>
                    <a:pt x="1207302" y="421461"/>
                  </a:cubicBezTo>
                  <a:cubicBezTo>
                    <a:pt x="1202309" y="427009"/>
                    <a:pt x="1195096" y="433112"/>
                    <a:pt x="1197870" y="440325"/>
                  </a:cubicBezTo>
                  <a:cubicBezTo>
                    <a:pt x="1200644" y="448648"/>
                    <a:pt x="1210631" y="449202"/>
                    <a:pt x="1218954" y="449202"/>
                  </a:cubicBezTo>
                  <a:cubicBezTo>
                    <a:pt x="1230050" y="449202"/>
                    <a:pt x="1240592" y="449757"/>
                    <a:pt x="1251688" y="445873"/>
                  </a:cubicBezTo>
                  <a:cubicBezTo>
                    <a:pt x="1263895" y="441990"/>
                    <a:pt x="1268333" y="451977"/>
                    <a:pt x="1269443" y="461409"/>
                  </a:cubicBezTo>
                  <a:cubicBezTo>
                    <a:pt x="1271107" y="472505"/>
                    <a:pt x="1261675" y="472505"/>
                    <a:pt x="1254463" y="471950"/>
                  </a:cubicBezTo>
                  <a:cubicBezTo>
                    <a:pt x="1215625" y="469731"/>
                    <a:pt x="1178451" y="458635"/>
                    <a:pt x="1144052" y="440880"/>
                  </a:cubicBezTo>
                  <a:cubicBezTo>
                    <a:pt x="1106879" y="421461"/>
                    <a:pt x="1070815" y="409255"/>
                    <a:pt x="1028093" y="421461"/>
                  </a:cubicBezTo>
                  <a:cubicBezTo>
                    <a:pt x="1007009" y="427564"/>
                    <a:pt x="990919" y="413694"/>
                    <a:pt x="978158" y="398158"/>
                  </a:cubicBezTo>
                  <a:cubicBezTo>
                    <a:pt x="963178" y="380958"/>
                    <a:pt x="955410" y="360984"/>
                    <a:pt x="949307" y="339346"/>
                  </a:cubicBezTo>
                  <a:cubicBezTo>
                    <a:pt x="940430" y="307166"/>
                    <a:pt x="929888" y="276096"/>
                    <a:pt x="905476" y="243361"/>
                  </a:cubicBezTo>
                  <a:close/>
                  <a:moveTo>
                    <a:pt x="133496" y="149378"/>
                  </a:moveTo>
                  <a:cubicBezTo>
                    <a:pt x="149109" y="148867"/>
                    <a:pt x="165199" y="150705"/>
                    <a:pt x="181983" y="155698"/>
                  </a:cubicBezTo>
                  <a:cubicBezTo>
                    <a:pt x="190860" y="158472"/>
                    <a:pt x="196408" y="156808"/>
                    <a:pt x="195854" y="169569"/>
                  </a:cubicBezTo>
                  <a:cubicBezTo>
                    <a:pt x="195299" y="187878"/>
                    <a:pt x="210279" y="199530"/>
                    <a:pt x="223040" y="209516"/>
                  </a:cubicBezTo>
                  <a:cubicBezTo>
                    <a:pt x="243014" y="225606"/>
                    <a:pt x="263542" y="241142"/>
                    <a:pt x="286845" y="252793"/>
                  </a:cubicBezTo>
                  <a:cubicBezTo>
                    <a:pt x="324018" y="271102"/>
                    <a:pt x="332341" y="290521"/>
                    <a:pt x="322909" y="331023"/>
                  </a:cubicBezTo>
                  <a:cubicBezTo>
                    <a:pt x="319580" y="343230"/>
                    <a:pt x="317360" y="355991"/>
                    <a:pt x="314032" y="372080"/>
                  </a:cubicBezTo>
                  <a:cubicBezTo>
                    <a:pt x="270755" y="344339"/>
                    <a:pt x="229698" y="322146"/>
                    <a:pt x="179764" y="328249"/>
                  </a:cubicBezTo>
                  <a:cubicBezTo>
                    <a:pt x="172551" y="328804"/>
                    <a:pt x="165893" y="324920"/>
                    <a:pt x="164783" y="318262"/>
                  </a:cubicBezTo>
                  <a:cubicBezTo>
                    <a:pt x="160900" y="298289"/>
                    <a:pt x="150358" y="298289"/>
                    <a:pt x="135932" y="308830"/>
                  </a:cubicBezTo>
                  <a:cubicBezTo>
                    <a:pt x="128720" y="263335"/>
                    <a:pt x="111520" y="253348"/>
                    <a:pt x="68798" y="268883"/>
                  </a:cubicBezTo>
                  <a:cubicBezTo>
                    <a:pt x="59366" y="272212"/>
                    <a:pt x="53263" y="270547"/>
                    <a:pt x="51044" y="261670"/>
                  </a:cubicBezTo>
                  <a:cubicBezTo>
                    <a:pt x="45496" y="231709"/>
                    <a:pt x="27741" y="210626"/>
                    <a:pt x="0" y="195646"/>
                  </a:cubicBezTo>
                  <a:cubicBezTo>
                    <a:pt x="44109" y="173591"/>
                    <a:pt x="86657" y="150913"/>
                    <a:pt x="133496" y="149378"/>
                  </a:cubicBezTo>
                  <a:close/>
                  <a:moveTo>
                    <a:pt x="714564" y="61"/>
                  </a:moveTo>
                  <a:cubicBezTo>
                    <a:pt x="751859" y="-798"/>
                    <a:pt x="787438" y="7004"/>
                    <a:pt x="816150" y="41959"/>
                  </a:cubicBezTo>
                  <a:cubicBezTo>
                    <a:pt x="842226" y="74139"/>
                    <a:pt x="877180" y="70255"/>
                    <a:pt x="918238" y="36965"/>
                  </a:cubicBezTo>
                  <a:cubicBezTo>
                    <a:pt x="926005" y="101325"/>
                    <a:pt x="897709" y="134060"/>
                    <a:pt x="837233" y="134060"/>
                  </a:cubicBezTo>
                  <a:cubicBezTo>
                    <a:pt x="796731" y="133505"/>
                    <a:pt x="756783" y="139053"/>
                    <a:pt x="716836" y="144602"/>
                  </a:cubicBezTo>
                  <a:cubicBezTo>
                    <a:pt x="700191" y="147376"/>
                    <a:pt x="689649" y="155698"/>
                    <a:pt x="688540" y="172898"/>
                  </a:cubicBezTo>
                  <a:cubicBezTo>
                    <a:pt x="687985" y="183994"/>
                    <a:pt x="686320" y="193426"/>
                    <a:pt x="673005" y="195091"/>
                  </a:cubicBezTo>
                  <a:cubicBezTo>
                    <a:pt x="660244" y="196200"/>
                    <a:pt x="648592" y="195091"/>
                    <a:pt x="641379" y="182885"/>
                  </a:cubicBezTo>
                  <a:cubicBezTo>
                    <a:pt x="636941" y="175117"/>
                    <a:pt x="631393" y="167349"/>
                    <a:pt x="628618" y="158472"/>
                  </a:cubicBezTo>
                  <a:cubicBezTo>
                    <a:pt x="616412" y="122409"/>
                    <a:pt x="588671" y="105209"/>
                    <a:pt x="553162" y="94112"/>
                  </a:cubicBezTo>
                  <a:cubicBezTo>
                    <a:pt x="529859" y="86900"/>
                    <a:pt x="507112" y="78022"/>
                    <a:pt x="483254" y="69145"/>
                  </a:cubicBezTo>
                  <a:cubicBezTo>
                    <a:pt x="491576" y="55829"/>
                    <a:pt x="502673" y="55829"/>
                    <a:pt x="513769" y="56384"/>
                  </a:cubicBezTo>
                  <a:cubicBezTo>
                    <a:pt x="547059" y="57494"/>
                    <a:pt x="580349" y="51946"/>
                    <a:pt x="613083" y="60823"/>
                  </a:cubicBezTo>
                  <a:cubicBezTo>
                    <a:pt x="619186" y="62487"/>
                    <a:pt x="631393" y="65261"/>
                    <a:pt x="629173" y="53055"/>
                  </a:cubicBezTo>
                  <a:cubicBezTo>
                    <a:pt x="620851" y="13108"/>
                    <a:pt x="652476" y="5895"/>
                    <a:pt x="676888" y="3121"/>
                  </a:cubicBezTo>
                  <a:cubicBezTo>
                    <a:pt x="689510" y="1595"/>
                    <a:pt x="702133" y="347"/>
                    <a:pt x="714564" y="61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25873A36-FCA5-40AC-A238-C0FDD81C337A}"/>
                </a:ext>
              </a:extLst>
            </p:cNvPr>
            <p:cNvSpPr/>
            <p:nvPr/>
          </p:nvSpPr>
          <p:spPr>
            <a:xfrm>
              <a:off x="2777648" y="2541716"/>
              <a:ext cx="1526685" cy="1280382"/>
            </a:xfrm>
            <a:custGeom>
              <a:avLst/>
              <a:gdLst>
                <a:gd name="connsiteX0" fmla="*/ 1108288 w 1526685"/>
                <a:gd name="connsiteY0" fmla="*/ 1172902 h 1280382"/>
                <a:gd name="connsiteX1" fmla="*/ 1115500 w 1526685"/>
                <a:gd name="connsiteY1" fmla="*/ 1183999 h 1280382"/>
                <a:gd name="connsiteX2" fmla="*/ 1081100 w 1526685"/>
                <a:gd name="connsiteY2" fmla="*/ 1234489 h 1280382"/>
                <a:gd name="connsiteX3" fmla="*/ 1097746 w 1526685"/>
                <a:gd name="connsiteY3" fmla="*/ 1179560 h 1280382"/>
                <a:gd name="connsiteX4" fmla="*/ 1108288 w 1526685"/>
                <a:gd name="connsiteY4" fmla="*/ 1172902 h 1280382"/>
                <a:gd name="connsiteX5" fmla="*/ 1234788 w 1526685"/>
                <a:gd name="connsiteY5" fmla="*/ 1171792 h 1280382"/>
                <a:gd name="connsiteX6" fmla="*/ 1248104 w 1526685"/>
                <a:gd name="connsiteY6" fmla="*/ 1279984 h 1280382"/>
                <a:gd name="connsiteX7" fmla="*/ 1232014 w 1526685"/>
                <a:gd name="connsiteY7" fmla="*/ 1274436 h 1280382"/>
                <a:gd name="connsiteX8" fmla="*/ 1224801 w 1526685"/>
                <a:gd name="connsiteY8" fmla="*/ 1256681 h 1280382"/>
                <a:gd name="connsiteX9" fmla="*/ 1234788 w 1526685"/>
                <a:gd name="connsiteY9" fmla="*/ 1171792 h 1280382"/>
                <a:gd name="connsiteX10" fmla="*/ 449709 w 1526685"/>
                <a:gd name="connsiteY10" fmla="*/ 1106878 h 1280382"/>
                <a:gd name="connsiteX11" fmla="*/ 459141 w 1526685"/>
                <a:gd name="connsiteY11" fmla="*/ 1112426 h 1280382"/>
                <a:gd name="connsiteX12" fmla="*/ 455257 w 1526685"/>
                <a:gd name="connsiteY12" fmla="*/ 1126852 h 1280382"/>
                <a:gd name="connsiteX13" fmla="*/ 398109 w 1526685"/>
                <a:gd name="connsiteY13" fmla="*/ 1171238 h 1280382"/>
                <a:gd name="connsiteX14" fmla="*/ 388677 w 1526685"/>
                <a:gd name="connsiteY14" fmla="*/ 1173457 h 1280382"/>
                <a:gd name="connsiteX15" fmla="*/ 377581 w 1526685"/>
                <a:gd name="connsiteY15" fmla="*/ 1140722 h 1280382"/>
                <a:gd name="connsiteX16" fmla="*/ 387013 w 1526685"/>
                <a:gd name="connsiteY16" fmla="*/ 1120748 h 1280382"/>
                <a:gd name="connsiteX17" fmla="*/ 449709 w 1526685"/>
                <a:gd name="connsiteY17" fmla="*/ 1106878 h 1280382"/>
                <a:gd name="connsiteX18" fmla="*/ 671223 w 1526685"/>
                <a:gd name="connsiteY18" fmla="*/ 1104728 h 1280382"/>
                <a:gd name="connsiteX19" fmla="*/ 678851 w 1526685"/>
                <a:gd name="connsiteY19" fmla="*/ 1111871 h 1280382"/>
                <a:gd name="connsiteX20" fmla="*/ 720463 w 1526685"/>
                <a:gd name="connsiteY20" fmla="*/ 1150710 h 1280382"/>
                <a:gd name="connsiteX21" fmla="*/ 671084 w 1526685"/>
                <a:gd name="connsiteY21" fmla="*/ 1163471 h 1280382"/>
                <a:gd name="connsiteX22" fmla="*/ 644452 w 1526685"/>
                <a:gd name="connsiteY22" fmla="*/ 1139614 h 1280382"/>
                <a:gd name="connsiteX23" fmla="*/ 661097 w 1526685"/>
                <a:gd name="connsiteY23" fmla="*/ 1107988 h 1280382"/>
                <a:gd name="connsiteX24" fmla="*/ 671223 w 1526685"/>
                <a:gd name="connsiteY24" fmla="*/ 1104728 h 1280382"/>
                <a:gd name="connsiteX25" fmla="*/ 1318566 w 1526685"/>
                <a:gd name="connsiteY25" fmla="*/ 1074697 h 1280382"/>
                <a:gd name="connsiteX26" fmla="*/ 1336321 w 1526685"/>
                <a:gd name="connsiteY26" fmla="*/ 1123523 h 1280382"/>
                <a:gd name="connsiteX27" fmla="*/ 1328553 w 1526685"/>
                <a:gd name="connsiteY27" fmla="*/ 1154038 h 1280382"/>
                <a:gd name="connsiteX28" fmla="*/ 1293044 w 1526685"/>
                <a:gd name="connsiteY28" fmla="*/ 1181780 h 1280382"/>
                <a:gd name="connsiteX29" fmla="*/ 1276954 w 1526685"/>
                <a:gd name="connsiteY29" fmla="*/ 1124078 h 1280382"/>
                <a:gd name="connsiteX30" fmla="*/ 1281392 w 1526685"/>
                <a:gd name="connsiteY30" fmla="*/ 1114091 h 1280382"/>
                <a:gd name="connsiteX31" fmla="*/ 1318566 w 1526685"/>
                <a:gd name="connsiteY31" fmla="*/ 1074697 h 1280382"/>
                <a:gd name="connsiteX32" fmla="*/ 948914 w 1526685"/>
                <a:gd name="connsiteY32" fmla="*/ 1019354 h 1280382"/>
                <a:gd name="connsiteX33" fmla="*/ 963478 w 1526685"/>
                <a:gd name="connsiteY33" fmla="*/ 1020879 h 1280382"/>
                <a:gd name="connsiteX34" fmla="*/ 1017852 w 1526685"/>
                <a:gd name="connsiteY34" fmla="*/ 1049176 h 1280382"/>
                <a:gd name="connsiteX35" fmla="*/ 1011194 w 1526685"/>
                <a:gd name="connsiteY35" fmla="*/ 1056943 h 1280382"/>
                <a:gd name="connsiteX36" fmla="*/ 981788 w 1526685"/>
                <a:gd name="connsiteY36" fmla="*/ 1132400 h 1280382"/>
                <a:gd name="connsiteX37" fmla="*/ 981233 w 1526685"/>
                <a:gd name="connsiteY37" fmla="*/ 1142942 h 1280382"/>
                <a:gd name="connsiteX38" fmla="*/ 974575 w 1526685"/>
                <a:gd name="connsiteY38" fmla="*/ 1145161 h 1280382"/>
                <a:gd name="connsiteX39" fmla="*/ 938511 w 1526685"/>
                <a:gd name="connsiteY39" fmla="*/ 1036415 h 1280382"/>
                <a:gd name="connsiteX40" fmla="*/ 938511 w 1526685"/>
                <a:gd name="connsiteY40" fmla="*/ 1033640 h 1280382"/>
                <a:gd name="connsiteX41" fmla="*/ 948914 w 1526685"/>
                <a:gd name="connsiteY41" fmla="*/ 1019354 h 1280382"/>
                <a:gd name="connsiteX42" fmla="*/ 737664 w 1526685"/>
                <a:gd name="connsiteY42" fmla="*/ 969281 h 1280382"/>
                <a:gd name="connsiteX43" fmla="*/ 742103 w 1526685"/>
                <a:gd name="connsiteY43" fmla="*/ 998688 h 1280382"/>
                <a:gd name="connsiteX44" fmla="*/ 707148 w 1526685"/>
                <a:gd name="connsiteY44" fmla="*/ 1032532 h 1280382"/>
                <a:gd name="connsiteX45" fmla="*/ 727123 w 1526685"/>
                <a:gd name="connsiteY45" fmla="*/ 970391 h 1280382"/>
                <a:gd name="connsiteX46" fmla="*/ 737664 w 1526685"/>
                <a:gd name="connsiteY46" fmla="*/ 969281 h 1280382"/>
                <a:gd name="connsiteX47" fmla="*/ 1219600 w 1526685"/>
                <a:gd name="connsiteY47" fmla="*/ 966784 h 1280382"/>
                <a:gd name="connsiteX48" fmla="*/ 1228685 w 1526685"/>
                <a:gd name="connsiteY48" fmla="*/ 981487 h 1280382"/>
                <a:gd name="connsiteX49" fmla="*/ 1253652 w 1526685"/>
                <a:gd name="connsiteY49" fmla="*/ 1028092 h 1280382"/>
                <a:gd name="connsiteX50" fmla="*/ 1219253 w 1526685"/>
                <a:gd name="connsiteY50" fmla="*/ 1015331 h 1280382"/>
                <a:gd name="connsiteX51" fmla="*/ 1225911 w 1526685"/>
                <a:gd name="connsiteY51" fmla="*/ 1048066 h 1280382"/>
                <a:gd name="connsiteX52" fmla="*/ 1131035 w 1526685"/>
                <a:gd name="connsiteY52" fmla="*/ 1076362 h 1280382"/>
                <a:gd name="connsiteX53" fmla="*/ 1092752 w 1526685"/>
                <a:gd name="connsiteY53" fmla="*/ 1054724 h 1280382"/>
                <a:gd name="connsiteX54" fmla="*/ 1092752 w 1526685"/>
                <a:gd name="connsiteY54" fmla="*/ 1026428 h 1280382"/>
                <a:gd name="connsiteX55" fmla="*/ 1137693 w 1526685"/>
                <a:gd name="connsiteY55" fmla="*/ 1033641 h 1280382"/>
                <a:gd name="connsiteX56" fmla="*/ 1202608 w 1526685"/>
                <a:gd name="connsiteY56" fmla="*/ 973719 h 1280382"/>
                <a:gd name="connsiteX57" fmla="*/ 1219600 w 1526685"/>
                <a:gd name="connsiteY57" fmla="*/ 966784 h 1280382"/>
                <a:gd name="connsiteX58" fmla="*/ 404213 w 1526685"/>
                <a:gd name="connsiteY58" fmla="*/ 924757 h 1280382"/>
                <a:gd name="connsiteX59" fmla="*/ 453592 w 1526685"/>
                <a:gd name="connsiteY59" fmla="*/ 942095 h 1280382"/>
                <a:gd name="connsiteX60" fmla="*/ 394226 w 1526685"/>
                <a:gd name="connsiteY60" fmla="*/ 997022 h 1280382"/>
                <a:gd name="connsiteX61" fmla="*/ 387568 w 1526685"/>
                <a:gd name="connsiteY61" fmla="*/ 981487 h 1280382"/>
                <a:gd name="connsiteX62" fmla="*/ 358162 w 1526685"/>
                <a:gd name="connsiteY62" fmla="*/ 938211 h 1280382"/>
                <a:gd name="connsiteX63" fmla="*/ 404213 w 1526685"/>
                <a:gd name="connsiteY63" fmla="*/ 924757 h 1280382"/>
                <a:gd name="connsiteX64" fmla="*/ 1143797 w 1526685"/>
                <a:gd name="connsiteY64" fmla="*/ 920456 h 1280382"/>
                <a:gd name="connsiteX65" fmla="*/ 1169873 w 1526685"/>
                <a:gd name="connsiteY65" fmla="*/ 931553 h 1280382"/>
                <a:gd name="connsiteX66" fmla="*/ 1142132 w 1526685"/>
                <a:gd name="connsiteY66" fmla="*/ 964842 h 1280382"/>
                <a:gd name="connsiteX67" fmla="*/ 1127151 w 1526685"/>
                <a:gd name="connsiteY67" fmla="*/ 947088 h 1280382"/>
                <a:gd name="connsiteX68" fmla="*/ 1143797 w 1526685"/>
                <a:gd name="connsiteY68" fmla="*/ 920456 h 1280382"/>
                <a:gd name="connsiteX69" fmla="*/ 874323 w 1526685"/>
                <a:gd name="connsiteY69" fmla="*/ 900213 h 1280382"/>
                <a:gd name="connsiteX70" fmla="*/ 905775 w 1526685"/>
                <a:gd name="connsiteY70" fmla="*/ 904366 h 1280382"/>
                <a:gd name="connsiteX71" fmla="*/ 885247 w 1526685"/>
                <a:gd name="connsiteY71" fmla="*/ 914353 h 1280382"/>
                <a:gd name="connsiteX72" fmla="*/ 821442 w 1526685"/>
                <a:gd name="connsiteY72" fmla="*/ 957630 h 1280382"/>
                <a:gd name="connsiteX73" fmla="*/ 810345 w 1526685"/>
                <a:gd name="connsiteY73" fmla="*/ 953191 h 1280382"/>
                <a:gd name="connsiteX74" fmla="*/ 874323 w 1526685"/>
                <a:gd name="connsiteY74" fmla="*/ 900213 h 1280382"/>
                <a:gd name="connsiteX75" fmla="*/ 524611 w 1526685"/>
                <a:gd name="connsiteY75" fmla="*/ 865528 h 1280382"/>
                <a:gd name="connsiteX76" fmla="*/ 531269 w 1526685"/>
                <a:gd name="connsiteY76" fmla="*/ 912133 h 1280382"/>
                <a:gd name="connsiteX77" fmla="*/ 507965 w 1526685"/>
                <a:gd name="connsiteY77" fmla="*/ 940430 h 1280382"/>
                <a:gd name="connsiteX78" fmla="*/ 524611 w 1526685"/>
                <a:gd name="connsiteY78" fmla="*/ 865528 h 1280382"/>
                <a:gd name="connsiteX79" fmla="*/ 1129926 w 1526685"/>
                <a:gd name="connsiteY79" fmla="*/ 843890 h 1280382"/>
                <a:gd name="connsiteX80" fmla="*/ 1032830 w 1526685"/>
                <a:gd name="connsiteY80" fmla="*/ 942096 h 1280382"/>
                <a:gd name="connsiteX81" fmla="*/ 1002870 w 1526685"/>
                <a:gd name="connsiteY81" fmla="*/ 939321 h 1280382"/>
                <a:gd name="connsiteX82" fmla="*/ 1016740 w 1526685"/>
                <a:gd name="connsiteY82" fmla="*/ 916019 h 1280382"/>
                <a:gd name="connsiteX83" fmla="*/ 1106623 w 1526685"/>
                <a:gd name="connsiteY83" fmla="*/ 848884 h 1280382"/>
                <a:gd name="connsiteX84" fmla="*/ 1129926 w 1526685"/>
                <a:gd name="connsiteY84" fmla="*/ 843890 h 1280382"/>
                <a:gd name="connsiteX85" fmla="*/ 760411 w 1526685"/>
                <a:gd name="connsiteY85" fmla="*/ 816704 h 1280382"/>
                <a:gd name="connsiteX86" fmla="*/ 747650 w 1526685"/>
                <a:gd name="connsiteY86" fmla="*/ 863310 h 1280382"/>
                <a:gd name="connsiteX87" fmla="*/ 688838 w 1526685"/>
                <a:gd name="connsiteY87" fmla="*/ 919348 h 1280382"/>
                <a:gd name="connsiteX88" fmla="*/ 688838 w 1526685"/>
                <a:gd name="connsiteY88" fmla="*/ 903258 h 1280382"/>
                <a:gd name="connsiteX89" fmla="*/ 760411 w 1526685"/>
                <a:gd name="connsiteY89" fmla="*/ 816704 h 1280382"/>
                <a:gd name="connsiteX90" fmla="*/ 1483350 w 1526685"/>
                <a:gd name="connsiteY90" fmla="*/ 777311 h 1280382"/>
                <a:gd name="connsiteX91" fmla="*/ 1503324 w 1526685"/>
                <a:gd name="connsiteY91" fmla="*/ 805607 h 1280382"/>
                <a:gd name="connsiteX92" fmla="*/ 1503879 w 1526685"/>
                <a:gd name="connsiteY92" fmla="*/ 846664 h 1280382"/>
                <a:gd name="connsiteX93" fmla="*/ 1456163 w 1526685"/>
                <a:gd name="connsiteY93" fmla="*/ 808381 h 1280382"/>
                <a:gd name="connsiteX94" fmla="*/ 1450615 w 1526685"/>
                <a:gd name="connsiteY94" fmla="*/ 793401 h 1280382"/>
                <a:gd name="connsiteX95" fmla="*/ 1483350 w 1526685"/>
                <a:gd name="connsiteY95" fmla="*/ 777311 h 1280382"/>
                <a:gd name="connsiteX96" fmla="*/ 202257 w 1526685"/>
                <a:gd name="connsiteY96" fmla="*/ 775092 h 1280382"/>
                <a:gd name="connsiteX97" fmla="*/ 127909 w 1526685"/>
                <a:gd name="connsiteY97" fmla="*/ 877736 h 1280382"/>
                <a:gd name="connsiteX98" fmla="*/ 121251 w 1526685"/>
                <a:gd name="connsiteY98" fmla="*/ 877181 h 1280382"/>
                <a:gd name="connsiteX99" fmla="*/ 102387 w 1526685"/>
                <a:gd name="connsiteY99" fmla="*/ 844446 h 1280382"/>
                <a:gd name="connsiteX100" fmla="*/ 116813 w 1526685"/>
                <a:gd name="connsiteY100" fmla="*/ 812265 h 1280382"/>
                <a:gd name="connsiteX101" fmla="*/ 202257 w 1526685"/>
                <a:gd name="connsiteY101" fmla="*/ 775092 h 1280382"/>
                <a:gd name="connsiteX102" fmla="*/ 287699 w 1526685"/>
                <a:gd name="connsiteY102" fmla="*/ 767879 h 1280382"/>
                <a:gd name="connsiteX103" fmla="*/ 333749 w 1526685"/>
                <a:gd name="connsiteY103" fmla="*/ 802278 h 1280382"/>
                <a:gd name="connsiteX104" fmla="*/ 336523 w 1526685"/>
                <a:gd name="connsiteY104" fmla="*/ 815039 h 1280382"/>
                <a:gd name="connsiteX105" fmla="*/ 327091 w 1526685"/>
                <a:gd name="connsiteY105" fmla="*/ 819478 h 1280382"/>
                <a:gd name="connsiteX106" fmla="*/ 272718 w 1526685"/>
                <a:gd name="connsiteY106" fmla="*/ 801723 h 1280382"/>
                <a:gd name="connsiteX107" fmla="*/ 268835 w 1526685"/>
                <a:gd name="connsiteY107" fmla="*/ 777866 h 1280382"/>
                <a:gd name="connsiteX108" fmla="*/ 287699 w 1526685"/>
                <a:gd name="connsiteY108" fmla="*/ 767879 h 1280382"/>
                <a:gd name="connsiteX109" fmla="*/ 1279173 w 1526685"/>
                <a:gd name="connsiteY109" fmla="*/ 722383 h 1280382"/>
                <a:gd name="connsiteX110" fmla="*/ 1307470 w 1526685"/>
                <a:gd name="connsiteY110" fmla="*/ 747905 h 1280382"/>
                <a:gd name="connsiteX111" fmla="*/ 1355185 w 1526685"/>
                <a:gd name="connsiteY111" fmla="*/ 777311 h 1280382"/>
                <a:gd name="connsiteX112" fmla="*/ 1356850 w 1526685"/>
                <a:gd name="connsiteY112" fmla="*/ 861090 h 1280382"/>
                <a:gd name="connsiteX113" fmla="*/ 1306915 w 1526685"/>
                <a:gd name="connsiteY113" fmla="*/ 820032 h 1280382"/>
                <a:gd name="connsiteX114" fmla="*/ 1261419 w 1526685"/>
                <a:gd name="connsiteY114" fmla="*/ 760111 h 1280382"/>
                <a:gd name="connsiteX115" fmla="*/ 1279173 w 1526685"/>
                <a:gd name="connsiteY115" fmla="*/ 722383 h 1280382"/>
                <a:gd name="connsiteX116" fmla="*/ 1213782 w 1526685"/>
                <a:gd name="connsiteY116" fmla="*/ 716350 h 1280382"/>
                <a:gd name="connsiteX117" fmla="*/ 1232013 w 1526685"/>
                <a:gd name="connsiteY117" fmla="*/ 720164 h 1280382"/>
                <a:gd name="connsiteX118" fmla="*/ 1204827 w 1526685"/>
                <a:gd name="connsiteY118" fmla="*/ 787854 h 1280382"/>
                <a:gd name="connsiteX119" fmla="*/ 1191511 w 1526685"/>
                <a:gd name="connsiteY119" fmla="*/ 793957 h 1280382"/>
                <a:gd name="connsiteX120" fmla="*/ 1190401 w 1526685"/>
                <a:gd name="connsiteY120" fmla="*/ 779532 h 1280382"/>
                <a:gd name="connsiteX121" fmla="*/ 1198724 w 1526685"/>
                <a:gd name="connsiteY121" fmla="*/ 745687 h 1280382"/>
                <a:gd name="connsiteX122" fmla="*/ 1213782 w 1526685"/>
                <a:gd name="connsiteY122" fmla="*/ 716350 h 1280382"/>
                <a:gd name="connsiteX123" fmla="*/ 75756 w 1526685"/>
                <a:gd name="connsiteY123" fmla="*/ 709622 h 1280382"/>
                <a:gd name="connsiteX124" fmla="*/ 3628 w 1526685"/>
                <a:gd name="connsiteY124" fmla="*/ 818924 h 1280382"/>
                <a:gd name="connsiteX125" fmla="*/ 22492 w 1526685"/>
                <a:gd name="connsiteY125" fmla="*/ 757893 h 1280382"/>
                <a:gd name="connsiteX126" fmla="*/ 75756 w 1526685"/>
                <a:gd name="connsiteY126" fmla="*/ 709622 h 1280382"/>
                <a:gd name="connsiteX127" fmla="*/ 891905 w 1526685"/>
                <a:gd name="connsiteY127" fmla="*/ 678422 h 1280382"/>
                <a:gd name="connsiteX128" fmla="*/ 921311 w 1526685"/>
                <a:gd name="connsiteY128" fmla="*/ 680217 h 1280382"/>
                <a:gd name="connsiteX129" fmla="*/ 964587 w 1526685"/>
                <a:gd name="connsiteY129" fmla="*/ 689649 h 1280382"/>
                <a:gd name="connsiteX130" fmla="*/ 1018405 w 1526685"/>
                <a:gd name="connsiteY130" fmla="*/ 710178 h 1280382"/>
                <a:gd name="connsiteX131" fmla="*/ 959039 w 1526685"/>
                <a:gd name="connsiteY131" fmla="*/ 709069 h 1280382"/>
                <a:gd name="connsiteX132" fmla="*/ 897453 w 1526685"/>
                <a:gd name="connsiteY132" fmla="*/ 719610 h 1280382"/>
                <a:gd name="connsiteX133" fmla="*/ 836977 w 1526685"/>
                <a:gd name="connsiteY133" fmla="*/ 740139 h 1280382"/>
                <a:gd name="connsiteX134" fmla="*/ 891905 w 1526685"/>
                <a:gd name="connsiteY134" fmla="*/ 678422 h 1280382"/>
                <a:gd name="connsiteX135" fmla="*/ 678853 w 1526685"/>
                <a:gd name="connsiteY135" fmla="*/ 594773 h 1280382"/>
                <a:gd name="connsiteX136" fmla="*/ 650002 w 1526685"/>
                <a:gd name="connsiteY136" fmla="*/ 673005 h 1280382"/>
                <a:gd name="connsiteX137" fmla="*/ 640570 w 1526685"/>
                <a:gd name="connsiteY137" fmla="*/ 677998 h 1280382"/>
                <a:gd name="connsiteX138" fmla="*/ 578428 w 1526685"/>
                <a:gd name="connsiteY138" fmla="*/ 677998 h 1280382"/>
                <a:gd name="connsiteX139" fmla="*/ 528494 w 1526685"/>
                <a:gd name="connsiteY139" fmla="*/ 639715 h 1280382"/>
                <a:gd name="connsiteX140" fmla="*/ 526275 w 1526685"/>
                <a:gd name="connsiteY140" fmla="*/ 628063 h 1280382"/>
                <a:gd name="connsiteX141" fmla="*/ 536262 w 1526685"/>
                <a:gd name="connsiteY141" fmla="*/ 627508 h 1280382"/>
                <a:gd name="connsiteX142" fmla="*/ 668311 w 1526685"/>
                <a:gd name="connsiteY142" fmla="*/ 603650 h 1280382"/>
                <a:gd name="connsiteX143" fmla="*/ 678853 w 1526685"/>
                <a:gd name="connsiteY143" fmla="*/ 594773 h 1280382"/>
                <a:gd name="connsiteX144" fmla="*/ 1359068 w 1526685"/>
                <a:gd name="connsiteY144" fmla="*/ 584786 h 1280382"/>
                <a:gd name="connsiteX145" fmla="*/ 1381816 w 1526685"/>
                <a:gd name="connsiteY145" fmla="*/ 636385 h 1280382"/>
                <a:gd name="connsiteX146" fmla="*/ 1401235 w 1526685"/>
                <a:gd name="connsiteY146" fmla="*/ 699080 h 1280382"/>
                <a:gd name="connsiteX147" fmla="*/ 1350746 w 1526685"/>
                <a:gd name="connsiteY147" fmla="*/ 628617 h 1280382"/>
                <a:gd name="connsiteX148" fmla="*/ 1359068 w 1526685"/>
                <a:gd name="connsiteY148" fmla="*/ 584786 h 1280382"/>
                <a:gd name="connsiteX149" fmla="*/ 738773 w 1526685"/>
                <a:gd name="connsiteY149" fmla="*/ 515433 h 1280382"/>
                <a:gd name="connsiteX150" fmla="*/ 785934 w 1526685"/>
                <a:gd name="connsiteY150" fmla="*/ 537072 h 1280382"/>
                <a:gd name="connsiteX151" fmla="*/ 809792 w 1526685"/>
                <a:gd name="connsiteY151" fmla="*/ 582013 h 1280382"/>
                <a:gd name="connsiteX152" fmla="*/ 735999 w 1526685"/>
                <a:gd name="connsiteY152" fmla="*/ 538736 h 1280382"/>
                <a:gd name="connsiteX153" fmla="*/ 723793 w 1526685"/>
                <a:gd name="connsiteY153" fmla="*/ 525975 h 1280382"/>
                <a:gd name="connsiteX154" fmla="*/ 738773 w 1526685"/>
                <a:gd name="connsiteY154" fmla="*/ 515433 h 1280382"/>
                <a:gd name="connsiteX155" fmla="*/ 1271960 w 1526685"/>
                <a:gd name="connsiteY155" fmla="*/ 503782 h 1280382"/>
                <a:gd name="connsiteX156" fmla="*/ 1329107 w 1526685"/>
                <a:gd name="connsiteY156" fmla="*/ 510995 h 1280382"/>
                <a:gd name="connsiteX157" fmla="*/ 1261973 w 1526685"/>
                <a:gd name="connsiteY157" fmla="*/ 557600 h 1280382"/>
                <a:gd name="connsiteX158" fmla="*/ 1256425 w 1526685"/>
                <a:gd name="connsiteY158" fmla="*/ 519317 h 1280382"/>
                <a:gd name="connsiteX159" fmla="*/ 1271960 w 1526685"/>
                <a:gd name="connsiteY159" fmla="*/ 503782 h 1280382"/>
                <a:gd name="connsiteX160" fmla="*/ 38584 w 1526685"/>
                <a:gd name="connsiteY160" fmla="*/ 494350 h 1280382"/>
                <a:gd name="connsiteX161" fmla="*/ 40248 w 1526685"/>
                <a:gd name="connsiteY161" fmla="*/ 508221 h 1280382"/>
                <a:gd name="connsiteX162" fmla="*/ 855 w 1526685"/>
                <a:gd name="connsiteY162" fmla="*/ 571472 h 1280382"/>
                <a:gd name="connsiteX163" fmla="*/ 24157 w 1526685"/>
                <a:gd name="connsiteY163" fmla="*/ 499344 h 1280382"/>
                <a:gd name="connsiteX164" fmla="*/ 38584 w 1526685"/>
                <a:gd name="connsiteY164" fmla="*/ 494350 h 1280382"/>
                <a:gd name="connsiteX165" fmla="*/ 314888 w 1526685"/>
                <a:gd name="connsiteY165" fmla="*/ 467713 h 1280382"/>
                <a:gd name="connsiteX166" fmla="*/ 342073 w 1526685"/>
                <a:gd name="connsiteY166" fmla="*/ 517097 h 1280382"/>
                <a:gd name="connsiteX167" fmla="*/ 263842 w 1526685"/>
                <a:gd name="connsiteY167" fmla="*/ 482143 h 1280382"/>
                <a:gd name="connsiteX168" fmla="*/ 295806 w 1526685"/>
                <a:gd name="connsiteY168" fmla="*/ 468177 h 1280382"/>
                <a:gd name="connsiteX169" fmla="*/ 314888 w 1526685"/>
                <a:gd name="connsiteY169" fmla="*/ 467713 h 1280382"/>
                <a:gd name="connsiteX170" fmla="*/ 1495555 w 1526685"/>
                <a:gd name="connsiteY170" fmla="*/ 413345 h 1280382"/>
                <a:gd name="connsiteX171" fmla="*/ 1445621 w 1526685"/>
                <a:gd name="connsiteY171" fmla="*/ 504891 h 1280382"/>
                <a:gd name="connsiteX172" fmla="*/ 1495555 w 1526685"/>
                <a:gd name="connsiteY172" fmla="*/ 413345 h 1280382"/>
                <a:gd name="connsiteX173" fmla="*/ 802579 w 1526685"/>
                <a:gd name="connsiteY173" fmla="*/ 373398 h 1280382"/>
                <a:gd name="connsiteX174" fmla="*/ 807017 w 1526685"/>
                <a:gd name="connsiteY174" fmla="*/ 408353 h 1280382"/>
                <a:gd name="connsiteX175" fmla="*/ 803688 w 1526685"/>
                <a:gd name="connsiteY175" fmla="*/ 427772 h 1280382"/>
                <a:gd name="connsiteX176" fmla="*/ 782049 w 1526685"/>
                <a:gd name="connsiteY176" fmla="*/ 421669 h 1280382"/>
                <a:gd name="connsiteX177" fmla="*/ 775391 w 1526685"/>
                <a:gd name="connsiteY177" fmla="*/ 401140 h 1280382"/>
                <a:gd name="connsiteX178" fmla="*/ 802579 w 1526685"/>
                <a:gd name="connsiteY178" fmla="*/ 373398 h 1280382"/>
                <a:gd name="connsiteX179" fmla="*/ 508521 w 1526685"/>
                <a:gd name="connsiteY179" fmla="*/ 360082 h 1280382"/>
                <a:gd name="connsiteX180" fmla="*/ 506857 w 1526685"/>
                <a:gd name="connsiteY180" fmla="*/ 448299 h 1280382"/>
                <a:gd name="connsiteX181" fmla="*/ 501864 w 1526685"/>
                <a:gd name="connsiteY181" fmla="*/ 461060 h 1280382"/>
                <a:gd name="connsiteX182" fmla="*/ 433064 w 1526685"/>
                <a:gd name="connsiteY182" fmla="*/ 541510 h 1280382"/>
                <a:gd name="connsiteX183" fmla="*/ 445825 w 1526685"/>
                <a:gd name="connsiteY183" fmla="*/ 493795 h 1280382"/>
                <a:gd name="connsiteX184" fmla="*/ 475232 w 1526685"/>
                <a:gd name="connsiteY184" fmla="*/ 402249 h 1280382"/>
                <a:gd name="connsiteX185" fmla="*/ 508521 w 1526685"/>
                <a:gd name="connsiteY185" fmla="*/ 360082 h 1280382"/>
                <a:gd name="connsiteX186" fmla="*/ 1032059 w 1526685"/>
                <a:gd name="connsiteY186" fmla="*/ 270157 h 1280382"/>
                <a:gd name="connsiteX187" fmla="*/ 1051695 w 1526685"/>
                <a:gd name="connsiteY187" fmla="*/ 270200 h 1280382"/>
                <a:gd name="connsiteX188" fmla="*/ 1065565 w 1526685"/>
                <a:gd name="connsiteY188" fmla="*/ 283516 h 1280382"/>
                <a:gd name="connsiteX189" fmla="*/ 1101074 w 1526685"/>
                <a:gd name="connsiteY189" fmla="*/ 321799 h 1280382"/>
                <a:gd name="connsiteX190" fmla="*/ 1142686 w 1526685"/>
                <a:gd name="connsiteY190" fmla="*/ 333450 h 1280382"/>
                <a:gd name="connsiteX191" fmla="*/ 1103848 w 1526685"/>
                <a:gd name="connsiteY191" fmla="*/ 334560 h 1280382"/>
                <a:gd name="connsiteX192" fmla="*/ 1043372 w 1526685"/>
                <a:gd name="connsiteY192" fmla="*/ 332896 h 1280382"/>
                <a:gd name="connsiteX193" fmla="*/ 968471 w 1526685"/>
                <a:gd name="connsiteY193" fmla="*/ 291839 h 1280382"/>
                <a:gd name="connsiteX194" fmla="*/ 973464 w 1526685"/>
                <a:gd name="connsiteY194" fmla="*/ 277413 h 1280382"/>
                <a:gd name="connsiteX195" fmla="*/ 1032059 w 1526685"/>
                <a:gd name="connsiteY195" fmla="*/ 270157 h 1280382"/>
                <a:gd name="connsiteX196" fmla="*/ 1521008 w 1526685"/>
                <a:gd name="connsiteY196" fmla="*/ 263819 h 1280382"/>
                <a:gd name="connsiteX197" fmla="*/ 1526625 w 1526685"/>
                <a:gd name="connsiteY197" fmla="*/ 270755 h 1280382"/>
                <a:gd name="connsiteX198" fmla="*/ 1503322 w 1526685"/>
                <a:gd name="connsiteY198" fmla="*/ 315142 h 1280382"/>
                <a:gd name="connsiteX199" fmla="*/ 1453943 w 1526685"/>
                <a:gd name="connsiteY199" fmla="*/ 345103 h 1280382"/>
                <a:gd name="connsiteX200" fmla="*/ 1511645 w 1526685"/>
                <a:gd name="connsiteY200" fmla="*/ 265207 h 1280382"/>
                <a:gd name="connsiteX201" fmla="*/ 1521008 w 1526685"/>
                <a:gd name="connsiteY201" fmla="*/ 263819 h 1280382"/>
                <a:gd name="connsiteX202" fmla="*/ 264189 w 1526685"/>
                <a:gd name="connsiteY202" fmla="*/ 260074 h 1280382"/>
                <a:gd name="connsiteX203" fmla="*/ 300461 w 1526685"/>
                <a:gd name="connsiteY203" fmla="*/ 260213 h 1280382"/>
                <a:gd name="connsiteX204" fmla="*/ 247752 w 1526685"/>
                <a:gd name="connsiteY204" fmla="*/ 278522 h 1280382"/>
                <a:gd name="connsiteX205" fmla="*/ 198372 w 1526685"/>
                <a:gd name="connsiteY205" fmla="*/ 331231 h 1280382"/>
                <a:gd name="connsiteX206" fmla="*/ 183392 w 1526685"/>
                <a:gd name="connsiteY206" fmla="*/ 406688 h 1280382"/>
                <a:gd name="connsiteX207" fmla="*/ 172295 w 1526685"/>
                <a:gd name="connsiteY207" fmla="*/ 424442 h 1280382"/>
                <a:gd name="connsiteX208" fmla="*/ 172850 w 1526685"/>
                <a:gd name="connsiteY208" fmla="*/ 398920 h 1280382"/>
                <a:gd name="connsiteX209" fmla="*/ 183946 w 1526685"/>
                <a:gd name="connsiteY209" fmla="*/ 347876 h 1280382"/>
                <a:gd name="connsiteX210" fmla="*/ 198927 w 1526685"/>
                <a:gd name="connsiteY210" fmla="*/ 295722 h 1280382"/>
                <a:gd name="connsiteX211" fmla="*/ 229998 w 1526685"/>
                <a:gd name="connsiteY211" fmla="*/ 265761 h 1280382"/>
                <a:gd name="connsiteX212" fmla="*/ 264189 w 1526685"/>
                <a:gd name="connsiteY212" fmla="*/ 260074 h 1280382"/>
                <a:gd name="connsiteX213" fmla="*/ 1404565 w 1526685"/>
                <a:gd name="connsiteY213" fmla="*/ 156461 h 1280382"/>
                <a:gd name="connsiteX214" fmla="*/ 1328554 w 1526685"/>
                <a:gd name="connsiteY214" fmla="*/ 220821 h 1280382"/>
                <a:gd name="connsiteX215" fmla="*/ 1336321 w 1526685"/>
                <a:gd name="connsiteY215" fmla="*/ 252447 h 1280382"/>
                <a:gd name="connsiteX216" fmla="*/ 1238671 w 1526685"/>
                <a:gd name="connsiteY216" fmla="*/ 264653 h 1280382"/>
                <a:gd name="connsiteX217" fmla="*/ 1404565 w 1526685"/>
                <a:gd name="connsiteY217" fmla="*/ 156461 h 1280382"/>
                <a:gd name="connsiteX218" fmla="*/ 912988 w 1526685"/>
                <a:gd name="connsiteY218" fmla="*/ 142035 h 1280382"/>
                <a:gd name="connsiteX219" fmla="*/ 936845 w 1526685"/>
                <a:gd name="connsiteY219" fmla="*/ 178099 h 1280382"/>
                <a:gd name="connsiteX220" fmla="*/ 911323 w 1526685"/>
                <a:gd name="connsiteY220" fmla="*/ 193079 h 1280382"/>
                <a:gd name="connsiteX221" fmla="*/ 891350 w 1526685"/>
                <a:gd name="connsiteY221" fmla="*/ 183647 h 1280382"/>
                <a:gd name="connsiteX222" fmla="*/ 912988 w 1526685"/>
                <a:gd name="connsiteY222" fmla="*/ 142035 h 1280382"/>
                <a:gd name="connsiteX223" fmla="*/ 1100521 w 1526685"/>
                <a:gd name="connsiteY223" fmla="*/ 83224 h 1280382"/>
                <a:gd name="connsiteX224" fmla="*/ 1160997 w 1526685"/>
                <a:gd name="connsiteY224" fmla="*/ 157016 h 1280382"/>
                <a:gd name="connsiteX225" fmla="*/ 1165435 w 1526685"/>
                <a:gd name="connsiteY225" fmla="*/ 175325 h 1280382"/>
                <a:gd name="connsiteX226" fmla="*/ 1150455 w 1526685"/>
                <a:gd name="connsiteY226" fmla="*/ 200292 h 1280382"/>
                <a:gd name="connsiteX227" fmla="*/ 1143797 w 1526685"/>
                <a:gd name="connsiteY227" fmla="*/ 176990 h 1280382"/>
                <a:gd name="connsiteX228" fmla="*/ 1142687 w 1526685"/>
                <a:gd name="connsiteY228" fmla="*/ 152022 h 1280382"/>
                <a:gd name="connsiteX229" fmla="*/ 1119385 w 1526685"/>
                <a:gd name="connsiteY229" fmla="*/ 120952 h 1280382"/>
                <a:gd name="connsiteX230" fmla="*/ 1093307 w 1526685"/>
                <a:gd name="connsiteY230" fmla="*/ 138707 h 1280382"/>
                <a:gd name="connsiteX231" fmla="*/ 1063901 w 1526685"/>
                <a:gd name="connsiteY231" fmla="*/ 172551 h 1280382"/>
                <a:gd name="connsiteX232" fmla="*/ 1057798 w 1526685"/>
                <a:gd name="connsiteY232" fmla="*/ 167003 h 1280382"/>
                <a:gd name="connsiteX233" fmla="*/ 1100521 w 1526685"/>
                <a:gd name="connsiteY233" fmla="*/ 83224 h 1280382"/>
                <a:gd name="connsiteX234" fmla="*/ 362046 w 1526685"/>
                <a:gd name="connsiteY234" fmla="*/ 66579 h 1280382"/>
                <a:gd name="connsiteX235" fmla="*/ 399219 w 1526685"/>
                <a:gd name="connsiteY235" fmla="*/ 138153 h 1280382"/>
                <a:gd name="connsiteX236" fmla="*/ 365375 w 1526685"/>
                <a:gd name="connsiteY236" fmla="*/ 168113 h 1280382"/>
                <a:gd name="connsiteX237" fmla="*/ 352614 w 1526685"/>
                <a:gd name="connsiteY237" fmla="*/ 94875 h 1280382"/>
                <a:gd name="connsiteX238" fmla="*/ 362046 w 1526685"/>
                <a:gd name="connsiteY238" fmla="*/ 66579 h 1280382"/>
                <a:gd name="connsiteX239" fmla="*/ 737664 w 1526685"/>
                <a:gd name="connsiteY239" fmla="*/ 0 h 1280382"/>
                <a:gd name="connsiteX240" fmla="*/ 803689 w 1526685"/>
                <a:gd name="connsiteY240" fmla="*/ 28296 h 1280382"/>
                <a:gd name="connsiteX241" fmla="*/ 799805 w 1526685"/>
                <a:gd name="connsiteY241" fmla="*/ 47715 h 1280382"/>
                <a:gd name="connsiteX242" fmla="*/ 697716 w 1526685"/>
                <a:gd name="connsiteY242" fmla="*/ 111520 h 1280382"/>
                <a:gd name="connsiteX243" fmla="*/ 659988 w 1526685"/>
                <a:gd name="connsiteY243" fmla="*/ 114294 h 1280382"/>
                <a:gd name="connsiteX244" fmla="*/ 643343 w 1526685"/>
                <a:gd name="connsiteY244" fmla="*/ 103753 h 1280382"/>
                <a:gd name="connsiteX245" fmla="*/ 668865 w 1526685"/>
                <a:gd name="connsiteY245" fmla="*/ 82669 h 1280382"/>
                <a:gd name="connsiteX246" fmla="*/ 679962 w 1526685"/>
                <a:gd name="connsiteY246" fmla="*/ 75456 h 1280382"/>
                <a:gd name="connsiteX247" fmla="*/ 760412 w 1526685"/>
                <a:gd name="connsiteY247" fmla="*/ 36619 h 1280382"/>
                <a:gd name="connsiteX248" fmla="*/ 770399 w 1526685"/>
                <a:gd name="connsiteY248" fmla="*/ 29406 h 1280382"/>
                <a:gd name="connsiteX249" fmla="*/ 764851 w 1526685"/>
                <a:gd name="connsiteY249" fmla="*/ 17755 h 1280382"/>
                <a:gd name="connsiteX250" fmla="*/ 737664 w 1526685"/>
                <a:gd name="connsiteY250" fmla="*/ 0 h 128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526685" h="1280382">
                  <a:moveTo>
                    <a:pt x="1108288" y="1172902"/>
                  </a:moveTo>
                  <a:cubicBezTo>
                    <a:pt x="1112726" y="1173457"/>
                    <a:pt x="1114391" y="1179005"/>
                    <a:pt x="1115500" y="1183999"/>
                  </a:cubicBezTo>
                  <a:cubicBezTo>
                    <a:pt x="1121049" y="1210631"/>
                    <a:pt x="1106068" y="1224502"/>
                    <a:pt x="1081100" y="1234489"/>
                  </a:cubicBezTo>
                  <a:cubicBezTo>
                    <a:pt x="1087758" y="1215625"/>
                    <a:pt x="1085539" y="1195650"/>
                    <a:pt x="1097746" y="1179560"/>
                  </a:cubicBezTo>
                  <a:cubicBezTo>
                    <a:pt x="1099965" y="1176231"/>
                    <a:pt x="1104959" y="1172902"/>
                    <a:pt x="1108288" y="1172902"/>
                  </a:cubicBezTo>
                  <a:close/>
                  <a:moveTo>
                    <a:pt x="1234788" y="1171792"/>
                  </a:moveTo>
                  <a:cubicBezTo>
                    <a:pt x="1224247" y="1210075"/>
                    <a:pt x="1243111" y="1243920"/>
                    <a:pt x="1248104" y="1279984"/>
                  </a:cubicBezTo>
                  <a:cubicBezTo>
                    <a:pt x="1241446" y="1281648"/>
                    <a:pt x="1236453" y="1277765"/>
                    <a:pt x="1232014" y="1274436"/>
                  </a:cubicBezTo>
                  <a:cubicBezTo>
                    <a:pt x="1229240" y="1268333"/>
                    <a:pt x="1228130" y="1262230"/>
                    <a:pt x="1224801" y="1256681"/>
                  </a:cubicBezTo>
                  <a:cubicBezTo>
                    <a:pt x="1202607" y="1217289"/>
                    <a:pt x="1202607" y="1210630"/>
                    <a:pt x="1234788" y="1171792"/>
                  </a:cubicBezTo>
                  <a:close/>
                  <a:moveTo>
                    <a:pt x="449709" y="1106878"/>
                  </a:moveTo>
                  <a:cubicBezTo>
                    <a:pt x="454703" y="1105768"/>
                    <a:pt x="457477" y="1107987"/>
                    <a:pt x="459141" y="1112426"/>
                  </a:cubicBezTo>
                  <a:cubicBezTo>
                    <a:pt x="461361" y="1117974"/>
                    <a:pt x="460806" y="1125187"/>
                    <a:pt x="455257" y="1126852"/>
                  </a:cubicBezTo>
                  <a:cubicBezTo>
                    <a:pt x="431400" y="1135729"/>
                    <a:pt x="410317" y="1147380"/>
                    <a:pt x="398109" y="1171238"/>
                  </a:cubicBezTo>
                  <a:cubicBezTo>
                    <a:pt x="396445" y="1174012"/>
                    <a:pt x="391451" y="1176231"/>
                    <a:pt x="388677" y="1173457"/>
                  </a:cubicBezTo>
                  <a:cubicBezTo>
                    <a:pt x="379800" y="1164580"/>
                    <a:pt x="377026" y="1152928"/>
                    <a:pt x="377581" y="1140722"/>
                  </a:cubicBezTo>
                  <a:cubicBezTo>
                    <a:pt x="378136" y="1132955"/>
                    <a:pt x="375362" y="1121858"/>
                    <a:pt x="387013" y="1120748"/>
                  </a:cubicBezTo>
                  <a:cubicBezTo>
                    <a:pt x="409207" y="1118529"/>
                    <a:pt x="431400" y="1120748"/>
                    <a:pt x="449709" y="1106878"/>
                  </a:cubicBezTo>
                  <a:close/>
                  <a:moveTo>
                    <a:pt x="671223" y="1104728"/>
                  </a:moveTo>
                  <a:cubicBezTo>
                    <a:pt x="674274" y="1104936"/>
                    <a:pt x="676909" y="1106878"/>
                    <a:pt x="678851" y="1111871"/>
                  </a:cubicBezTo>
                  <a:cubicBezTo>
                    <a:pt x="686064" y="1130737"/>
                    <a:pt x="702154" y="1140723"/>
                    <a:pt x="720463" y="1150710"/>
                  </a:cubicBezTo>
                  <a:cubicBezTo>
                    <a:pt x="703264" y="1162362"/>
                    <a:pt x="687729" y="1165136"/>
                    <a:pt x="671084" y="1163471"/>
                  </a:cubicBezTo>
                  <a:cubicBezTo>
                    <a:pt x="657213" y="1161807"/>
                    <a:pt x="647226" y="1152930"/>
                    <a:pt x="644452" y="1139614"/>
                  </a:cubicBezTo>
                  <a:cubicBezTo>
                    <a:pt x="641678" y="1126298"/>
                    <a:pt x="648891" y="1115200"/>
                    <a:pt x="661097" y="1107988"/>
                  </a:cubicBezTo>
                  <a:cubicBezTo>
                    <a:pt x="664704" y="1106046"/>
                    <a:pt x="668171" y="1104520"/>
                    <a:pt x="671223" y="1104728"/>
                  </a:cubicBezTo>
                  <a:close/>
                  <a:moveTo>
                    <a:pt x="1318566" y="1074697"/>
                  </a:moveTo>
                  <a:cubicBezTo>
                    <a:pt x="1337985" y="1078581"/>
                    <a:pt x="1329663" y="1108542"/>
                    <a:pt x="1336321" y="1123523"/>
                  </a:cubicBezTo>
                  <a:cubicBezTo>
                    <a:pt x="1334102" y="1134620"/>
                    <a:pt x="1334102" y="1146271"/>
                    <a:pt x="1328553" y="1154038"/>
                  </a:cubicBezTo>
                  <a:cubicBezTo>
                    <a:pt x="1319676" y="1166800"/>
                    <a:pt x="1306915" y="1190657"/>
                    <a:pt x="1293044" y="1181780"/>
                  </a:cubicBezTo>
                  <a:cubicBezTo>
                    <a:pt x="1276954" y="1171793"/>
                    <a:pt x="1276399" y="1145161"/>
                    <a:pt x="1276954" y="1124078"/>
                  </a:cubicBezTo>
                  <a:cubicBezTo>
                    <a:pt x="1277508" y="1120749"/>
                    <a:pt x="1279728" y="1117420"/>
                    <a:pt x="1281392" y="1114091"/>
                  </a:cubicBezTo>
                  <a:cubicBezTo>
                    <a:pt x="1289715" y="1096336"/>
                    <a:pt x="1302477" y="1071368"/>
                    <a:pt x="1318566" y="1074697"/>
                  </a:cubicBezTo>
                  <a:close/>
                  <a:moveTo>
                    <a:pt x="948914" y="1019354"/>
                  </a:moveTo>
                  <a:cubicBezTo>
                    <a:pt x="953769" y="1017273"/>
                    <a:pt x="959317" y="1017828"/>
                    <a:pt x="963478" y="1020879"/>
                  </a:cubicBezTo>
                  <a:cubicBezTo>
                    <a:pt x="980124" y="1033086"/>
                    <a:pt x="1013413" y="1014776"/>
                    <a:pt x="1017852" y="1049176"/>
                  </a:cubicBezTo>
                  <a:cubicBezTo>
                    <a:pt x="1017852" y="1051395"/>
                    <a:pt x="1013968" y="1055834"/>
                    <a:pt x="1011194" y="1056943"/>
                  </a:cubicBezTo>
                  <a:cubicBezTo>
                    <a:pt x="976795" y="1072479"/>
                    <a:pt x="971246" y="1099111"/>
                    <a:pt x="981788" y="1132400"/>
                  </a:cubicBezTo>
                  <a:cubicBezTo>
                    <a:pt x="982898" y="1135729"/>
                    <a:pt x="981233" y="1139613"/>
                    <a:pt x="981233" y="1142942"/>
                  </a:cubicBezTo>
                  <a:cubicBezTo>
                    <a:pt x="979014" y="1143497"/>
                    <a:pt x="976795" y="1144607"/>
                    <a:pt x="974575" y="1145161"/>
                  </a:cubicBezTo>
                  <a:cubicBezTo>
                    <a:pt x="952936" y="1112427"/>
                    <a:pt x="939065" y="1076918"/>
                    <a:pt x="938511" y="1036415"/>
                  </a:cubicBezTo>
                  <a:cubicBezTo>
                    <a:pt x="937956" y="1035305"/>
                    <a:pt x="938511" y="1034750"/>
                    <a:pt x="938511" y="1033640"/>
                  </a:cubicBezTo>
                  <a:cubicBezTo>
                    <a:pt x="939898" y="1026150"/>
                    <a:pt x="944059" y="1021434"/>
                    <a:pt x="948914" y="1019354"/>
                  </a:cubicBezTo>
                  <a:close/>
                  <a:moveTo>
                    <a:pt x="737664" y="969281"/>
                  </a:moveTo>
                  <a:cubicBezTo>
                    <a:pt x="753754" y="976494"/>
                    <a:pt x="749871" y="988700"/>
                    <a:pt x="742103" y="998688"/>
                  </a:cubicBezTo>
                  <a:cubicBezTo>
                    <a:pt x="732116" y="1011449"/>
                    <a:pt x="719909" y="1021990"/>
                    <a:pt x="707148" y="1032532"/>
                  </a:cubicBezTo>
                  <a:cubicBezTo>
                    <a:pt x="710477" y="1010339"/>
                    <a:pt x="706593" y="986481"/>
                    <a:pt x="727123" y="970391"/>
                  </a:cubicBezTo>
                  <a:cubicBezTo>
                    <a:pt x="730452" y="969836"/>
                    <a:pt x="734335" y="969836"/>
                    <a:pt x="737664" y="969281"/>
                  </a:cubicBezTo>
                  <a:close/>
                  <a:moveTo>
                    <a:pt x="1219600" y="966784"/>
                  </a:moveTo>
                  <a:cubicBezTo>
                    <a:pt x="1224108" y="967339"/>
                    <a:pt x="1227298" y="971500"/>
                    <a:pt x="1228685" y="981487"/>
                  </a:cubicBezTo>
                  <a:cubicBezTo>
                    <a:pt x="1232014" y="998132"/>
                    <a:pt x="1245330" y="1009783"/>
                    <a:pt x="1253652" y="1028092"/>
                  </a:cubicBezTo>
                  <a:cubicBezTo>
                    <a:pt x="1239227" y="1023099"/>
                    <a:pt x="1232014" y="1012557"/>
                    <a:pt x="1219253" y="1015331"/>
                  </a:cubicBezTo>
                  <a:cubicBezTo>
                    <a:pt x="1216479" y="1026428"/>
                    <a:pt x="1228685" y="1033086"/>
                    <a:pt x="1225911" y="1048066"/>
                  </a:cubicBezTo>
                  <a:cubicBezTo>
                    <a:pt x="1189847" y="1040298"/>
                    <a:pt x="1160441" y="1056388"/>
                    <a:pt x="1131035" y="1076362"/>
                  </a:cubicBezTo>
                  <a:cubicBezTo>
                    <a:pt x="1112725" y="1089123"/>
                    <a:pt x="1094971" y="1077472"/>
                    <a:pt x="1092752" y="1054724"/>
                  </a:cubicBezTo>
                  <a:cubicBezTo>
                    <a:pt x="1092197" y="1047511"/>
                    <a:pt x="1092752" y="1039744"/>
                    <a:pt x="1092752" y="1026428"/>
                  </a:cubicBezTo>
                  <a:cubicBezTo>
                    <a:pt x="1107732" y="1059163"/>
                    <a:pt x="1121603" y="1050285"/>
                    <a:pt x="1137693" y="1033641"/>
                  </a:cubicBezTo>
                  <a:cubicBezTo>
                    <a:pt x="1158222" y="1012557"/>
                    <a:pt x="1177641" y="990364"/>
                    <a:pt x="1202608" y="973719"/>
                  </a:cubicBezTo>
                  <a:cubicBezTo>
                    <a:pt x="1209266" y="969281"/>
                    <a:pt x="1215092" y="966229"/>
                    <a:pt x="1219600" y="966784"/>
                  </a:cubicBezTo>
                  <a:close/>
                  <a:moveTo>
                    <a:pt x="404213" y="924757"/>
                  </a:moveTo>
                  <a:cubicBezTo>
                    <a:pt x="421273" y="925173"/>
                    <a:pt x="438889" y="930721"/>
                    <a:pt x="453592" y="942095"/>
                  </a:cubicBezTo>
                  <a:cubicBezTo>
                    <a:pt x="401438" y="932663"/>
                    <a:pt x="412535" y="977604"/>
                    <a:pt x="394226" y="997022"/>
                  </a:cubicBezTo>
                  <a:cubicBezTo>
                    <a:pt x="392006" y="992029"/>
                    <a:pt x="389787" y="986481"/>
                    <a:pt x="387568" y="981487"/>
                  </a:cubicBezTo>
                  <a:cubicBezTo>
                    <a:pt x="392561" y="957075"/>
                    <a:pt x="376471" y="947088"/>
                    <a:pt x="358162" y="938211"/>
                  </a:cubicBezTo>
                  <a:cubicBezTo>
                    <a:pt x="370646" y="929057"/>
                    <a:pt x="387152" y="924341"/>
                    <a:pt x="404213" y="924757"/>
                  </a:cubicBezTo>
                  <a:close/>
                  <a:moveTo>
                    <a:pt x="1143797" y="920456"/>
                  </a:moveTo>
                  <a:cubicBezTo>
                    <a:pt x="1152674" y="919902"/>
                    <a:pt x="1163215" y="922121"/>
                    <a:pt x="1169873" y="931553"/>
                  </a:cubicBezTo>
                  <a:cubicBezTo>
                    <a:pt x="1160996" y="943759"/>
                    <a:pt x="1156558" y="960404"/>
                    <a:pt x="1142132" y="964842"/>
                  </a:cubicBezTo>
                  <a:cubicBezTo>
                    <a:pt x="1131589" y="968171"/>
                    <a:pt x="1125486" y="956520"/>
                    <a:pt x="1127151" y="947088"/>
                  </a:cubicBezTo>
                  <a:cubicBezTo>
                    <a:pt x="1129370" y="936546"/>
                    <a:pt x="1127151" y="921011"/>
                    <a:pt x="1143797" y="920456"/>
                  </a:cubicBezTo>
                  <a:close/>
                  <a:moveTo>
                    <a:pt x="874323" y="900213"/>
                  </a:moveTo>
                  <a:cubicBezTo>
                    <a:pt x="883513" y="899997"/>
                    <a:pt x="893846" y="901453"/>
                    <a:pt x="905775" y="904366"/>
                  </a:cubicBezTo>
                  <a:cubicBezTo>
                    <a:pt x="899117" y="910469"/>
                    <a:pt x="886356" y="906585"/>
                    <a:pt x="885247" y="914353"/>
                  </a:cubicBezTo>
                  <a:cubicBezTo>
                    <a:pt x="880253" y="953746"/>
                    <a:pt x="842525" y="942650"/>
                    <a:pt x="821442" y="957630"/>
                  </a:cubicBezTo>
                  <a:cubicBezTo>
                    <a:pt x="817003" y="958185"/>
                    <a:pt x="812564" y="957630"/>
                    <a:pt x="810345" y="953191"/>
                  </a:cubicBezTo>
                  <a:cubicBezTo>
                    <a:pt x="829487" y="916572"/>
                    <a:pt x="846756" y="900863"/>
                    <a:pt x="874323" y="900213"/>
                  </a:cubicBezTo>
                  <a:close/>
                  <a:moveTo>
                    <a:pt x="524611" y="865528"/>
                  </a:moveTo>
                  <a:cubicBezTo>
                    <a:pt x="548468" y="879954"/>
                    <a:pt x="549023" y="895489"/>
                    <a:pt x="531269" y="912133"/>
                  </a:cubicBezTo>
                  <a:cubicBezTo>
                    <a:pt x="522946" y="920456"/>
                    <a:pt x="521837" y="933772"/>
                    <a:pt x="507965" y="940430"/>
                  </a:cubicBezTo>
                  <a:cubicBezTo>
                    <a:pt x="499643" y="911579"/>
                    <a:pt x="511294" y="889386"/>
                    <a:pt x="524611" y="865528"/>
                  </a:cubicBezTo>
                  <a:close/>
                  <a:moveTo>
                    <a:pt x="1129926" y="843890"/>
                  </a:moveTo>
                  <a:cubicBezTo>
                    <a:pt x="1104404" y="884948"/>
                    <a:pt x="1077217" y="921567"/>
                    <a:pt x="1032830" y="942096"/>
                  </a:cubicBezTo>
                  <a:cubicBezTo>
                    <a:pt x="1022289" y="947089"/>
                    <a:pt x="1009528" y="949863"/>
                    <a:pt x="1002870" y="939321"/>
                  </a:cubicBezTo>
                  <a:cubicBezTo>
                    <a:pt x="995657" y="927670"/>
                    <a:pt x="1010082" y="921012"/>
                    <a:pt x="1016740" y="916019"/>
                  </a:cubicBezTo>
                  <a:cubicBezTo>
                    <a:pt x="1047256" y="894380"/>
                    <a:pt x="1071669" y="864419"/>
                    <a:pt x="1106623" y="848884"/>
                  </a:cubicBezTo>
                  <a:cubicBezTo>
                    <a:pt x="1113281" y="846110"/>
                    <a:pt x="1119384" y="840561"/>
                    <a:pt x="1129926" y="843890"/>
                  </a:cubicBezTo>
                  <a:close/>
                  <a:moveTo>
                    <a:pt x="760411" y="816704"/>
                  </a:moveTo>
                  <a:cubicBezTo>
                    <a:pt x="768178" y="846110"/>
                    <a:pt x="767623" y="845555"/>
                    <a:pt x="747650" y="863310"/>
                  </a:cubicBezTo>
                  <a:cubicBezTo>
                    <a:pt x="727676" y="881065"/>
                    <a:pt x="708257" y="900484"/>
                    <a:pt x="688838" y="919348"/>
                  </a:cubicBezTo>
                  <a:cubicBezTo>
                    <a:pt x="688838" y="913800"/>
                    <a:pt x="688838" y="908806"/>
                    <a:pt x="688838" y="903258"/>
                  </a:cubicBezTo>
                  <a:cubicBezTo>
                    <a:pt x="703818" y="866639"/>
                    <a:pt x="734334" y="843890"/>
                    <a:pt x="760411" y="816704"/>
                  </a:cubicBezTo>
                  <a:close/>
                  <a:moveTo>
                    <a:pt x="1483350" y="777311"/>
                  </a:moveTo>
                  <a:cubicBezTo>
                    <a:pt x="1495557" y="780640"/>
                    <a:pt x="1501105" y="793401"/>
                    <a:pt x="1503324" y="805607"/>
                  </a:cubicBezTo>
                  <a:cubicBezTo>
                    <a:pt x="1504989" y="818923"/>
                    <a:pt x="1503879" y="832794"/>
                    <a:pt x="1503879" y="846664"/>
                  </a:cubicBezTo>
                  <a:cubicBezTo>
                    <a:pt x="1496666" y="821697"/>
                    <a:pt x="1482795" y="807826"/>
                    <a:pt x="1456163" y="808381"/>
                  </a:cubicBezTo>
                  <a:cubicBezTo>
                    <a:pt x="1442292" y="808936"/>
                    <a:pt x="1442847" y="801723"/>
                    <a:pt x="1450615" y="793401"/>
                  </a:cubicBezTo>
                  <a:cubicBezTo>
                    <a:pt x="1459493" y="783969"/>
                    <a:pt x="1469480" y="773427"/>
                    <a:pt x="1483350" y="777311"/>
                  </a:cubicBezTo>
                  <a:close/>
                  <a:moveTo>
                    <a:pt x="202257" y="775092"/>
                  </a:moveTo>
                  <a:cubicBezTo>
                    <a:pt x="164529" y="805053"/>
                    <a:pt x="123471" y="825582"/>
                    <a:pt x="127909" y="877736"/>
                  </a:cubicBezTo>
                  <a:cubicBezTo>
                    <a:pt x="125690" y="877736"/>
                    <a:pt x="123471" y="877181"/>
                    <a:pt x="121251" y="877181"/>
                  </a:cubicBezTo>
                  <a:cubicBezTo>
                    <a:pt x="114593" y="866084"/>
                    <a:pt x="106271" y="856098"/>
                    <a:pt x="102387" y="844446"/>
                  </a:cubicBezTo>
                  <a:cubicBezTo>
                    <a:pt x="98503" y="831685"/>
                    <a:pt x="95729" y="821143"/>
                    <a:pt x="116813" y="812265"/>
                  </a:cubicBezTo>
                  <a:cubicBezTo>
                    <a:pt x="142890" y="801169"/>
                    <a:pt x="163974" y="779531"/>
                    <a:pt x="202257" y="775092"/>
                  </a:cubicBezTo>
                  <a:close/>
                  <a:moveTo>
                    <a:pt x="287699" y="767879"/>
                  </a:moveTo>
                  <a:cubicBezTo>
                    <a:pt x="303789" y="777866"/>
                    <a:pt x="318769" y="790627"/>
                    <a:pt x="333749" y="802278"/>
                  </a:cubicBezTo>
                  <a:cubicBezTo>
                    <a:pt x="337633" y="805052"/>
                    <a:pt x="339298" y="810046"/>
                    <a:pt x="336523" y="815039"/>
                  </a:cubicBezTo>
                  <a:cubicBezTo>
                    <a:pt x="334304" y="820033"/>
                    <a:pt x="329311" y="819478"/>
                    <a:pt x="327091" y="819478"/>
                  </a:cubicBezTo>
                  <a:cubicBezTo>
                    <a:pt x="307118" y="813375"/>
                    <a:pt x="289363" y="808381"/>
                    <a:pt x="272718" y="801723"/>
                  </a:cubicBezTo>
                  <a:cubicBezTo>
                    <a:pt x="261622" y="796730"/>
                    <a:pt x="264951" y="785633"/>
                    <a:pt x="268835" y="777866"/>
                  </a:cubicBezTo>
                  <a:cubicBezTo>
                    <a:pt x="272164" y="771208"/>
                    <a:pt x="278267" y="761776"/>
                    <a:pt x="287699" y="767879"/>
                  </a:cubicBezTo>
                  <a:close/>
                  <a:moveTo>
                    <a:pt x="1279173" y="722383"/>
                  </a:moveTo>
                  <a:cubicBezTo>
                    <a:pt x="1282502" y="737918"/>
                    <a:pt x="1294153" y="742911"/>
                    <a:pt x="1307470" y="747905"/>
                  </a:cubicBezTo>
                  <a:cubicBezTo>
                    <a:pt x="1325225" y="754563"/>
                    <a:pt x="1352411" y="759556"/>
                    <a:pt x="1355185" y="777311"/>
                  </a:cubicBezTo>
                  <a:cubicBezTo>
                    <a:pt x="1359624" y="803942"/>
                    <a:pt x="1384036" y="831684"/>
                    <a:pt x="1356850" y="861090"/>
                  </a:cubicBezTo>
                  <a:cubicBezTo>
                    <a:pt x="1343534" y="843890"/>
                    <a:pt x="1340760" y="820032"/>
                    <a:pt x="1306915" y="820032"/>
                  </a:cubicBezTo>
                  <a:cubicBezTo>
                    <a:pt x="1290270" y="820032"/>
                    <a:pt x="1270851" y="784523"/>
                    <a:pt x="1261419" y="760111"/>
                  </a:cubicBezTo>
                  <a:cubicBezTo>
                    <a:pt x="1254761" y="744021"/>
                    <a:pt x="1263083" y="731815"/>
                    <a:pt x="1279173" y="722383"/>
                  </a:cubicBezTo>
                  <a:close/>
                  <a:moveTo>
                    <a:pt x="1213782" y="716350"/>
                  </a:moveTo>
                  <a:cubicBezTo>
                    <a:pt x="1218316" y="716835"/>
                    <a:pt x="1224246" y="718222"/>
                    <a:pt x="1232013" y="720164"/>
                  </a:cubicBezTo>
                  <a:cubicBezTo>
                    <a:pt x="1232568" y="746242"/>
                    <a:pt x="1218697" y="767325"/>
                    <a:pt x="1204827" y="787854"/>
                  </a:cubicBezTo>
                  <a:cubicBezTo>
                    <a:pt x="1202053" y="792293"/>
                    <a:pt x="1197614" y="797841"/>
                    <a:pt x="1191511" y="793957"/>
                  </a:cubicBezTo>
                  <a:cubicBezTo>
                    <a:pt x="1185963" y="790628"/>
                    <a:pt x="1186517" y="782861"/>
                    <a:pt x="1190401" y="779532"/>
                  </a:cubicBezTo>
                  <a:cubicBezTo>
                    <a:pt x="1200388" y="769545"/>
                    <a:pt x="1198724" y="757339"/>
                    <a:pt x="1198724" y="745687"/>
                  </a:cubicBezTo>
                  <a:cubicBezTo>
                    <a:pt x="1199140" y="721551"/>
                    <a:pt x="1200180" y="714894"/>
                    <a:pt x="1213782" y="716350"/>
                  </a:cubicBezTo>
                  <a:close/>
                  <a:moveTo>
                    <a:pt x="75756" y="709622"/>
                  </a:moveTo>
                  <a:cubicBezTo>
                    <a:pt x="65214" y="761222"/>
                    <a:pt x="39692" y="793402"/>
                    <a:pt x="3628" y="818924"/>
                  </a:cubicBezTo>
                  <a:cubicBezTo>
                    <a:pt x="-6913" y="795621"/>
                    <a:pt x="10841" y="776202"/>
                    <a:pt x="22492" y="757893"/>
                  </a:cubicBezTo>
                  <a:cubicBezTo>
                    <a:pt x="34699" y="739028"/>
                    <a:pt x="61330" y="736809"/>
                    <a:pt x="75756" y="709622"/>
                  </a:cubicBezTo>
                  <a:close/>
                  <a:moveTo>
                    <a:pt x="891905" y="678422"/>
                  </a:moveTo>
                  <a:cubicBezTo>
                    <a:pt x="900713" y="677339"/>
                    <a:pt x="910492" y="677998"/>
                    <a:pt x="921311" y="680217"/>
                  </a:cubicBezTo>
                  <a:cubicBezTo>
                    <a:pt x="935736" y="683546"/>
                    <a:pt x="950716" y="685210"/>
                    <a:pt x="964587" y="689649"/>
                  </a:cubicBezTo>
                  <a:cubicBezTo>
                    <a:pt x="981787" y="695197"/>
                    <a:pt x="998986" y="702411"/>
                    <a:pt x="1018405" y="710178"/>
                  </a:cubicBezTo>
                  <a:cubicBezTo>
                    <a:pt x="996767" y="720720"/>
                    <a:pt x="977903" y="709623"/>
                    <a:pt x="959039" y="709069"/>
                  </a:cubicBezTo>
                  <a:cubicBezTo>
                    <a:pt x="937401" y="708514"/>
                    <a:pt x="913543" y="705185"/>
                    <a:pt x="897453" y="719610"/>
                  </a:cubicBezTo>
                  <a:cubicBezTo>
                    <a:pt x="879144" y="735700"/>
                    <a:pt x="856951" y="716281"/>
                    <a:pt x="836977" y="740139"/>
                  </a:cubicBezTo>
                  <a:cubicBezTo>
                    <a:pt x="847797" y="700607"/>
                    <a:pt x="865481" y="681673"/>
                    <a:pt x="891905" y="678422"/>
                  </a:cubicBezTo>
                  <a:close/>
                  <a:moveTo>
                    <a:pt x="678853" y="594773"/>
                  </a:moveTo>
                  <a:cubicBezTo>
                    <a:pt x="695498" y="648037"/>
                    <a:pt x="695498" y="648037"/>
                    <a:pt x="650002" y="673005"/>
                  </a:cubicBezTo>
                  <a:cubicBezTo>
                    <a:pt x="646673" y="674669"/>
                    <a:pt x="642234" y="675224"/>
                    <a:pt x="640570" y="677998"/>
                  </a:cubicBezTo>
                  <a:cubicBezTo>
                    <a:pt x="619486" y="712952"/>
                    <a:pt x="598403" y="691869"/>
                    <a:pt x="578428" y="677998"/>
                  </a:cubicBezTo>
                  <a:cubicBezTo>
                    <a:pt x="561229" y="666347"/>
                    <a:pt x="545139" y="653031"/>
                    <a:pt x="528494" y="639715"/>
                  </a:cubicBezTo>
                  <a:cubicBezTo>
                    <a:pt x="525165" y="636941"/>
                    <a:pt x="521281" y="631946"/>
                    <a:pt x="526275" y="628063"/>
                  </a:cubicBezTo>
                  <a:cubicBezTo>
                    <a:pt x="528494" y="626398"/>
                    <a:pt x="534597" y="625843"/>
                    <a:pt x="536262" y="627508"/>
                  </a:cubicBezTo>
                  <a:cubicBezTo>
                    <a:pt x="592300" y="687430"/>
                    <a:pt x="627809" y="630837"/>
                    <a:pt x="668311" y="603650"/>
                  </a:cubicBezTo>
                  <a:cubicBezTo>
                    <a:pt x="671640" y="601431"/>
                    <a:pt x="674969" y="598102"/>
                    <a:pt x="678853" y="594773"/>
                  </a:cubicBezTo>
                  <a:close/>
                  <a:moveTo>
                    <a:pt x="1359068" y="584786"/>
                  </a:moveTo>
                  <a:cubicBezTo>
                    <a:pt x="1377377" y="598102"/>
                    <a:pt x="1382371" y="615301"/>
                    <a:pt x="1381816" y="636385"/>
                  </a:cubicBezTo>
                  <a:cubicBezTo>
                    <a:pt x="1381261" y="658578"/>
                    <a:pt x="1375158" y="683545"/>
                    <a:pt x="1401235" y="699080"/>
                  </a:cubicBezTo>
                  <a:cubicBezTo>
                    <a:pt x="1345197" y="689093"/>
                    <a:pt x="1339094" y="680216"/>
                    <a:pt x="1350746" y="628617"/>
                  </a:cubicBezTo>
                  <a:cubicBezTo>
                    <a:pt x="1354075" y="614747"/>
                    <a:pt x="1349081" y="599212"/>
                    <a:pt x="1359068" y="584786"/>
                  </a:cubicBezTo>
                  <a:close/>
                  <a:moveTo>
                    <a:pt x="738773" y="515433"/>
                  </a:moveTo>
                  <a:cubicBezTo>
                    <a:pt x="760412" y="509331"/>
                    <a:pt x="773173" y="523201"/>
                    <a:pt x="785934" y="537072"/>
                  </a:cubicBezTo>
                  <a:cubicBezTo>
                    <a:pt x="796476" y="548723"/>
                    <a:pt x="804244" y="561484"/>
                    <a:pt x="809792" y="582013"/>
                  </a:cubicBezTo>
                  <a:cubicBezTo>
                    <a:pt x="785934" y="559265"/>
                    <a:pt x="761522" y="548168"/>
                    <a:pt x="735999" y="538736"/>
                  </a:cubicBezTo>
                  <a:cubicBezTo>
                    <a:pt x="729896" y="536517"/>
                    <a:pt x="722683" y="534298"/>
                    <a:pt x="723793" y="525975"/>
                  </a:cubicBezTo>
                  <a:cubicBezTo>
                    <a:pt x="724903" y="518208"/>
                    <a:pt x="732670" y="517098"/>
                    <a:pt x="738773" y="515433"/>
                  </a:cubicBezTo>
                  <a:close/>
                  <a:moveTo>
                    <a:pt x="1271960" y="503782"/>
                  </a:moveTo>
                  <a:cubicBezTo>
                    <a:pt x="1288050" y="504337"/>
                    <a:pt x="1304695" y="507666"/>
                    <a:pt x="1329107" y="510995"/>
                  </a:cubicBezTo>
                  <a:cubicBezTo>
                    <a:pt x="1296373" y="518207"/>
                    <a:pt x="1283057" y="540401"/>
                    <a:pt x="1261973" y="557600"/>
                  </a:cubicBezTo>
                  <a:cubicBezTo>
                    <a:pt x="1260864" y="542065"/>
                    <a:pt x="1273625" y="529859"/>
                    <a:pt x="1256425" y="519317"/>
                  </a:cubicBezTo>
                  <a:cubicBezTo>
                    <a:pt x="1249212" y="514879"/>
                    <a:pt x="1257535" y="503227"/>
                    <a:pt x="1271960" y="503782"/>
                  </a:cubicBezTo>
                  <a:close/>
                  <a:moveTo>
                    <a:pt x="38584" y="494350"/>
                  </a:moveTo>
                  <a:cubicBezTo>
                    <a:pt x="46351" y="497679"/>
                    <a:pt x="40248" y="503227"/>
                    <a:pt x="40248" y="508221"/>
                  </a:cubicBezTo>
                  <a:cubicBezTo>
                    <a:pt x="39139" y="535963"/>
                    <a:pt x="41913" y="565924"/>
                    <a:pt x="855" y="571472"/>
                  </a:cubicBezTo>
                  <a:cubicBezTo>
                    <a:pt x="-2474" y="543731"/>
                    <a:pt x="3629" y="519317"/>
                    <a:pt x="24157" y="499344"/>
                  </a:cubicBezTo>
                  <a:cubicBezTo>
                    <a:pt x="28042" y="495460"/>
                    <a:pt x="32481" y="491576"/>
                    <a:pt x="38584" y="494350"/>
                  </a:cubicBezTo>
                  <a:close/>
                  <a:moveTo>
                    <a:pt x="314888" y="467713"/>
                  </a:moveTo>
                  <a:cubicBezTo>
                    <a:pt x="331696" y="471512"/>
                    <a:pt x="341449" y="488073"/>
                    <a:pt x="342073" y="517097"/>
                  </a:cubicBezTo>
                  <a:cubicBezTo>
                    <a:pt x="321545" y="486582"/>
                    <a:pt x="293804" y="482698"/>
                    <a:pt x="263842" y="482143"/>
                  </a:cubicBezTo>
                  <a:cubicBezTo>
                    <a:pt x="275632" y="474930"/>
                    <a:pt x="286347" y="470284"/>
                    <a:pt x="295806" y="468177"/>
                  </a:cubicBezTo>
                  <a:cubicBezTo>
                    <a:pt x="302899" y="466597"/>
                    <a:pt x="309286" y="466446"/>
                    <a:pt x="314888" y="467713"/>
                  </a:cubicBezTo>
                  <a:close/>
                  <a:moveTo>
                    <a:pt x="1495555" y="413345"/>
                  </a:moveTo>
                  <a:cubicBezTo>
                    <a:pt x="1495000" y="450518"/>
                    <a:pt x="1468369" y="473266"/>
                    <a:pt x="1445621" y="504891"/>
                  </a:cubicBezTo>
                  <a:cubicBezTo>
                    <a:pt x="1433969" y="453293"/>
                    <a:pt x="1470588" y="437203"/>
                    <a:pt x="1495555" y="413345"/>
                  </a:cubicBezTo>
                  <a:close/>
                  <a:moveTo>
                    <a:pt x="802579" y="373398"/>
                  </a:moveTo>
                  <a:cubicBezTo>
                    <a:pt x="804243" y="386714"/>
                    <a:pt x="804798" y="397811"/>
                    <a:pt x="807017" y="408353"/>
                  </a:cubicBezTo>
                  <a:cubicBezTo>
                    <a:pt x="808682" y="415566"/>
                    <a:pt x="810901" y="422779"/>
                    <a:pt x="803688" y="427772"/>
                  </a:cubicBezTo>
                  <a:cubicBezTo>
                    <a:pt x="795366" y="433320"/>
                    <a:pt x="788708" y="426107"/>
                    <a:pt x="782049" y="421669"/>
                  </a:cubicBezTo>
                  <a:cubicBezTo>
                    <a:pt x="775391" y="416675"/>
                    <a:pt x="769843" y="411127"/>
                    <a:pt x="775391" y="401140"/>
                  </a:cubicBezTo>
                  <a:cubicBezTo>
                    <a:pt x="781494" y="390043"/>
                    <a:pt x="789263" y="380611"/>
                    <a:pt x="802579" y="373398"/>
                  </a:cubicBezTo>
                  <a:close/>
                  <a:moveTo>
                    <a:pt x="508521" y="360082"/>
                  </a:moveTo>
                  <a:cubicBezTo>
                    <a:pt x="489103" y="390043"/>
                    <a:pt x="480780" y="419448"/>
                    <a:pt x="506857" y="448299"/>
                  </a:cubicBezTo>
                  <a:cubicBezTo>
                    <a:pt x="511850" y="454402"/>
                    <a:pt x="505192" y="457731"/>
                    <a:pt x="501864" y="461060"/>
                  </a:cubicBezTo>
                  <a:cubicBezTo>
                    <a:pt x="476896" y="484918"/>
                    <a:pt x="448599" y="505446"/>
                    <a:pt x="433064" y="541510"/>
                  </a:cubicBezTo>
                  <a:cubicBezTo>
                    <a:pt x="426961" y="515988"/>
                    <a:pt x="426406" y="510440"/>
                    <a:pt x="445825" y="493795"/>
                  </a:cubicBezTo>
                  <a:cubicBezTo>
                    <a:pt x="474677" y="468828"/>
                    <a:pt x="488548" y="441087"/>
                    <a:pt x="475232" y="402249"/>
                  </a:cubicBezTo>
                  <a:cubicBezTo>
                    <a:pt x="468574" y="382830"/>
                    <a:pt x="482445" y="367295"/>
                    <a:pt x="508521" y="360082"/>
                  </a:cubicBezTo>
                  <a:close/>
                  <a:moveTo>
                    <a:pt x="1032059" y="270157"/>
                  </a:moveTo>
                  <a:cubicBezTo>
                    <a:pt x="1038518" y="269195"/>
                    <a:pt x="1045037" y="268952"/>
                    <a:pt x="1051695" y="270200"/>
                  </a:cubicBezTo>
                  <a:cubicBezTo>
                    <a:pt x="1060572" y="271865"/>
                    <a:pt x="1066120" y="274084"/>
                    <a:pt x="1065565" y="283516"/>
                  </a:cubicBezTo>
                  <a:cubicBezTo>
                    <a:pt x="1063901" y="309038"/>
                    <a:pt x="1081655" y="316251"/>
                    <a:pt x="1101074" y="321799"/>
                  </a:cubicBezTo>
                  <a:cubicBezTo>
                    <a:pt x="1114945" y="325683"/>
                    <a:pt x="1128815" y="329567"/>
                    <a:pt x="1142686" y="333450"/>
                  </a:cubicBezTo>
                  <a:cubicBezTo>
                    <a:pt x="1129370" y="337334"/>
                    <a:pt x="1116609" y="337889"/>
                    <a:pt x="1103848" y="334560"/>
                  </a:cubicBezTo>
                  <a:cubicBezTo>
                    <a:pt x="1083874" y="329012"/>
                    <a:pt x="1063346" y="330121"/>
                    <a:pt x="1043372" y="332896"/>
                  </a:cubicBezTo>
                  <a:cubicBezTo>
                    <a:pt x="1002315" y="338999"/>
                    <a:pt x="982896" y="329012"/>
                    <a:pt x="968471" y="291839"/>
                  </a:cubicBezTo>
                  <a:cubicBezTo>
                    <a:pt x="966251" y="285181"/>
                    <a:pt x="965697" y="275194"/>
                    <a:pt x="973464" y="277413"/>
                  </a:cubicBezTo>
                  <a:cubicBezTo>
                    <a:pt x="993854" y="282407"/>
                    <a:pt x="1012683" y="273044"/>
                    <a:pt x="1032059" y="270157"/>
                  </a:cubicBezTo>
                  <a:close/>
                  <a:moveTo>
                    <a:pt x="1521008" y="263819"/>
                  </a:moveTo>
                  <a:cubicBezTo>
                    <a:pt x="1523158" y="265345"/>
                    <a:pt x="1524683" y="268258"/>
                    <a:pt x="1526625" y="270755"/>
                  </a:cubicBezTo>
                  <a:cubicBezTo>
                    <a:pt x="1527735" y="289619"/>
                    <a:pt x="1513309" y="300716"/>
                    <a:pt x="1503322" y="315142"/>
                  </a:cubicBezTo>
                  <a:cubicBezTo>
                    <a:pt x="1484458" y="319580"/>
                    <a:pt x="1473917" y="337890"/>
                    <a:pt x="1453943" y="345103"/>
                  </a:cubicBezTo>
                  <a:cubicBezTo>
                    <a:pt x="1460601" y="307374"/>
                    <a:pt x="1482794" y="284071"/>
                    <a:pt x="1511645" y="265207"/>
                  </a:cubicBezTo>
                  <a:cubicBezTo>
                    <a:pt x="1516084" y="262155"/>
                    <a:pt x="1518858" y="262294"/>
                    <a:pt x="1521008" y="263819"/>
                  </a:cubicBezTo>
                  <a:close/>
                  <a:moveTo>
                    <a:pt x="264189" y="260074"/>
                  </a:moveTo>
                  <a:cubicBezTo>
                    <a:pt x="275771" y="258409"/>
                    <a:pt x="287700" y="257716"/>
                    <a:pt x="300461" y="260213"/>
                  </a:cubicBezTo>
                  <a:cubicBezTo>
                    <a:pt x="283816" y="271864"/>
                    <a:pt x="264952" y="273528"/>
                    <a:pt x="247752" y="278522"/>
                  </a:cubicBezTo>
                  <a:cubicBezTo>
                    <a:pt x="220566" y="286289"/>
                    <a:pt x="202810" y="301825"/>
                    <a:pt x="198372" y="331231"/>
                  </a:cubicBezTo>
                  <a:cubicBezTo>
                    <a:pt x="194488" y="356753"/>
                    <a:pt x="187830" y="381721"/>
                    <a:pt x="183392" y="406688"/>
                  </a:cubicBezTo>
                  <a:cubicBezTo>
                    <a:pt x="182282" y="414455"/>
                    <a:pt x="180063" y="421113"/>
                    <a:pt x="172295" y="424442"/>
                  </a:cubicBezTo>
                  <a:cubicBezTo>
                    <a:pt x="172850" y="416120"/>
                    <a:pt x="172850" y="407243"/>
                    <a:pt x="172850" y="398920"/>
                  </a:cubicBezTo>
                  <a:cubicBezTo>
                    <a:pt x="179508" y="382275"/>
                    <a:pt x="182282" y="365076"/>
                    <a:pt x="183946" y="347876"/>
                  </a:cubicBezTo>
                  <a:cubicBezTo>
                    <a:pt x="188940" y="330677"/>
                    <a:pt x="196153" y="313476"/>
                    <a:pt x="198927" y="295722"/>
                  </a:cubicBezTo>
                  <a:cubicBezTo>
                    <a:pt x="202256" y="276857"/>
                    <a:pt x="213907" y="267425"/>
                    <a:pt x="229998" y="265761"/>
                  </a:cubicBezTo>
                  <a:cubicBezTo>
                    <a:pt x="241372" y="264374"/>
                    <a:pt x="252607" y="261739"/>
                    <a:pt x="264189" y="260074"/>
                  </a:cubicBezTo>
                  <a:close/>
                  <a:moveTo>
                    <a:pt x="1404565" y="156461"/>
                  </a:moveTo>
                  <a:cubicBezTo>
                    <a:pt x="1381817" y="180873"/>
                    <a:pt x="1351302" y="196408"/>
                    <a:pt x="1328554" y="220821"/>
                  </a:cubicBezTo>
                  <a:cubicBezTo>
                    <a:pt x="1309690" y="240796"/>
                    <a:pt x="1310245" y="243570"/>
                    <a:pt x="1336321" y="252447"/>
                  </a:cubicBezTo>
                  <a:cubicBezTo>
                    <a:pt x="1305806" y="249673"/>
                    <a:pt x="1277509" y="262434"/>
                    <a:pt x="1238671" y="264653"/>
                  </a:cubicBezTo>
                  <a:cubicBezTo>
                    <a:pt x="1293044" y="216937"/>
                    <a:pt x="1343534" y="179209"/>
                    <a:pt x="1404565" y="156461"/>
                  </a:cubicBezTo>
                  <a:close/>
                  <a:moveTo>
                    <a:pt x="912988" y="142035"/>
                  </a:moveTo>
                  <a:cubicBezTo>
                    <a:pt x="927413" y="140371"/>
                    <a:pt x="934626" y="163119"/>
                    <a:pt x="936845" y="178099"/>
                  </a:cubicBezTo>
                  <a:cubicBezTo>
                    <a:pt x="939620" y="199183"/>
                    <a:pt x="921310" y="190305"/>
                    <a:pt x="911323" y="193079"/>
                  </a:cubicBezTo>
                  <a:cubicBezTo>
                    <a:pt x="904111" y="189751"/>
                    <a:pt x="888021" y="198628"/>
                    <a:pt x="891350" y="183647"/>
                  </a:cubicBezTo>
                  <a:cubicBezTo>
                    <a:pt x="895233" y="168112"/>
                    <a:pt x="899117" y="143700"/>
                    <a:pt x="912988" y="142035"/>
                  </a:cubicBezTo>
                  <a:close/>
                  <a:moveTo>
                    <a:pt x="1100521" y="83224"/>
                  </a:moveTo>
                  <a:cubicBezTo>
                    <a:pt x="1128817" y="103753"/>
                    <a:pt x="1145462" y="129829"/>
                    <a:pt x="1160997" y="157016"/>
                  </a:cubicBezTo>
                  <a:cubicBezTo>
                    <a:pt x="1163771" y="162009"/>
                    <a:pt x="1164880" y="169222"/>
                    <a:pt x="1165435" y="175325"/>
                  </a:cubicBezTo>
                  <a:cubicBezTo>
                    <a:pt x="1167100" y="187531"/>
                    <a:pt x="1162661" y="200847"/>
                    <a:pt x="1150455" y="200292"/>
                  </a:cubicBezTo>
                  <a:cubicBezTo>
                    <a:pt x="1138249" y="199737"/>
                    <a:pt x="1144907" y="185312"/>
                    <a:pt x="1143797" y="176990"/>
                  </a:cubicBezTo>
                  <a:cubicBezTo>
                    <a:pt x="1142687" y="168667"/>
                    <a:pt x="1144352" y="159790"/>
                    <a:pt x="1142687" y="152022"/>
                  </a:cubicBezTo>
                  <a:cubicBezTo>
                    <a:pt x="1139913" y="138152"/>
                    <a:pt x="1134920" y="125946"/>
                    <a:pt x="1119385" y="120952"/>
                  </a:cubicBezTo>
                  <a:cubicBezTo>
                    <a:pt x="1103295" y="115959"/>
                    <a:pt x="1099966" y="129275"/>
                    <a:pt x="1093307" y="138707"/>
                  </a:cubicBezTo>
                  <a:cubicBezTo>
                    <a:pt x="1084430" y="150913"/>
                    <a:pt x="1073888" y="161455"/>
                    <a:pt x="1063901" y="172551"/>
                  </a:cubicBezTo>
                  <a:cubicBezTo>
                    <a:pt x="1061682" y="170887"/>
                    <a:pt x="1060017" y="168667"/>
                    <a:pt x="1057798" y="167003"/>
                  </a:cubicBezTo>
                  <a:cubicBezTo>
                    <a:pt x="1068340" y="137597"/>
                    <a:pt x="1098301" y="118733"/>
                    <a:pt x="1100521" y="83224"/>
                  </a:cubicBezTo>
                  <a:close/>
                  <a:moveTo>
                    <a:pt x="362046" y="66579"/>
                  </a:moveTo>
                  <a:cubicBezTo>
                    <a:pt x="390342" y="84334"/>
                    <a:pt x="396445" y="110410"/>
                    <a:pt x="399219" y="138153"/>
                  </a:cubicBezTo>
                  <a:cubicBezTo>
                    <a:pt x="401438" y="161455"/>
                    <a:pt x="385348" y="167004"/>
                    <a:pt x="365375" y="168113"/>
                  </a:cubicBezTo>
                  <a:cubicBezTo>
                    <a:pt x="364820" y="143146"/>
                    <a:pt x="373697" y="117623"/>
                    <a:pt x="352614" y="94875"/>
                  </a:cubicBezTo>
                  <a:cubicBezTo>
                    <a:pt x="345956" y="88217"/>
                    <a:pt x="359272" y="77676"/>
                    <a:pt x="362046" y="66579"/>
                  </a:cubicBezTo>
                  <a:close/>
                  <a:moveTo>
                    <a:pt x="737664" y="0"/>
                  </a:moveTo>
                  <a:cubicBezTo>
                    <a:pt x="763186" y="1664"/>
                    <a:pt x="783715" y="13871"/>
                    <a:pt x="803689" y="28296"/>
                  </a:cubicBezTo>
                  <a:cubicBezTo>
                    <a:pt x="813121" y="35509"/>
                    <a:pt x="809237" y="43831"/>
                    <a:pt x="799805" y="47715"/>
                  </a:cubicBezTo>
                  <a:cubicBezTo>
                    <a:pt x="762077" y="63250"/>
                    <a:pt x="729342" y="85998"/>
                    <a:pt x="697716" y="111520"/>
                  </a:cubicBezTo>
                  <a:cubicBezTo>
                    <a:pt x="687729" y="119842"/>
                    <a:pt x="672749" y="113739"/>
                    <a:pt x="659988" y="114294"/>
                  </a:cubicBezTo>
                  <a:cubicBezTo>
                    <a:pt x="654440" y="110965"/>
                    <a:pt x="648891" y="107081"/>
                    <a:pt x="643343" y="103753"/>
                  </a:cubicBezTo>
                  <a:cubicBezTo>
                    <a:pt x="645562" y="80450"/>
                    <a:pt x="645007" y="80450"/>
                    <a:pt x="668865" y="82669"/>
                  </a:cubicBezTo>
                  <a:cubicBezTo>
                    <a:pt x="672194" y="82669"/>
                    <a:pt x="676078" y="77676"/>
                    <a:pt x="679962" y="75456"/>
                  </a:cubicBezTo>
                  <a:cubicBezTo>
                    <a:pt x="706039" y="60476"/>
                    <a:pt x="727123" y="36064"/>
                    <a:pt x="760412" y="36619"/>
                  </a:cubicBezTo>
                  <a:cubicBezTo>
                    <a:pt x="765406" y="37173"/>
                    <a:pt x="769844" y="34954"/>
                    <a:pt x="770399" y="29406"/>
                  </a:cubicBezTo>
                  <a:cubicBezTo>
                    <a:pt x="770954" y="24412"/>
                    <a:pt x="769289" y="20529"/>
                    <a:pt x="764851" y="17755"/>
                  </a:cubicBezTo>
                  <a:cubicBezTo>
                    <a:pt x="755419" y="12206"/>
                    <a:pt x="745987" y="7213"/>
                    <a:pt x="737664" y="0"/>
                  </a:cubicBezTo>
                  <a:close/>
                </a:path>
              </a:pathLst>
            </a:custGeom>
            <a:solidFill>
              <a:srgbClr val="F34E34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44" name="TextBox 243">
            <a:extLst>
              <a:ext uri="{FF2B5EF4-FFF2-40B4-BE49-F238E27FC236}">
                <a16:creationId xmlns:a16="http://schemas.microsoft.com/office/drawing/2014/main" id="{3F5030A1-5F2A-41BE-8931-8F7831C07010}"/>
              </a:ext>
            </a:extLst>
          </p:cNvPr>
          <p:cNvSpPr txBox="1"/>
          <p:nvPr/>
        </p:nvSpPr>
        <p:spPr>
          <a:xfrm>
            <a:off x="1593944" y="1475242"/>
            <a:ext cx="2236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cs typeface="B Nazanin" panose="00000700000000000000" pitchFamily="2" charset="-78"/>
              </a:rPr>
              <a:t>هیپرتونیک</a:t>
            </a:r>
            <a:endParaRPr lang="ko-KR" altLang="en-US" sz="2400" b="1" dirty="0">
              <a:cs typeface="B Nazanin" panose="00000700000000000000" pitchFamily="2" charset="-78"/>
            </a:endParaRP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E4117172-DA0E-4A8A-8E26-AB81354CE657}"/>
              </a:ext>
            </a:extLst>
          </p:cNvPr>
          <p:cNvSpPr txBox="1"/>
          <p:nvPr/>
        </p:nvSpPr>
        <p:spPr>
          <a:xfrm>
            <a:off x="4994803" y="1475242"/>
            <a:ext cx="2236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cs typeface="B Nazanin" panose="00000700000000000000" pitchFamily="2" charset="-78"/>
              </a:rPr>
              <a:t>ایزوتونیک</a:t>
            </a:r>
            <a:endParaRPr lang="ko-KR" altLang="en-US" sz="2400" b="1" dirty="0">
              <a:cs typeface="B Nazanin" panose="00000700000000000000" pitchFamily="2" charset="-78"/>
            </a:endParaRP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A7A0F185-2939-45DF-9D80-6DB3A18942BB}"/>
              </a:ext>
            </a:extLst>
          </p:cNvPr>
          <p:cNvSpPr txBox="1"/>
          <p:nvPr/>
        </p:nvSpPr>
        <p:spPr>
          <a:xfrm>
            <a:off x="8395661" y="1475242"/>
            <a:ext cx="2236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cs typeface="B Nazanin" panose="00000700000000000000" pitchFamily="2" charset="-78"/>
              </a:rPr>
              <a:t>هیپوتونیک</a:t>
            </a:r>
            <a:endParaRPr lang="ko-KR" altLang="en-US" sz="2400" b="1" dirty="0">
              <a:cs typeface="B Nazanin" panose="00000700000000000000" pitchFamily="2" charset="-78"/>
            </a:endParaRPr>
          </a:p>
        </p:txBody>
      </p: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E6BE2B22-07AB-4A45-A4B7-B35EB1E16FA5}"/>
              </a:ext>
            </a:extLst>
          </p:cNvPr>
          <p:cNvGrpSpPr/>
          <p:nvPr/>
        </p:nvGrpSpPr>
        <p:grpSpPr>
          <a:xfrm>
            <a:off x="1443913" y="4502064"/>
            <a:ext cx="1858580" cy="818281"/>
            <a:chOff x="2824935" y="4392324"/>
            <a:chExt cx="1360406" cy="598949"/>
          </a:xfrm>
        </p:grpSpPr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981F386-DCB5-4BEE-A07F-381E6492A0E5}"/>
                </a:ext>
              </a:extLst>
            </p:cNvPr>
            <p:cNvSpPr/>
            <p:nvPr/>
          </p:nvSpPr>
          <p:spPr>
            <a:xfrm>
              <a:off x="3583285" y="4392324"/>
              <a:ext cx="602056" cy="588473"/>
            </a:xfrm>
            <a:custGeom>
              <a:avLst/>
              <a:gdLst>
                <a:gd name="connsiteX0" fmla="*/ 221495 w 599109"/>
                <a:gd name="connsiteY0" fmla="*/ 265825 h 588473"/>
                <a:gd name="connsiteX1" fmla="*/ 231389 w 599109"/>
                <a:gd name="connsiteY1" fmla="*/ 282698 h 588473"/>
                <a:gd name="connsiteX2" fmla="*/ 235301 w 599109"/>
                <a:gd name="connsiteY2" fmla="*/ 306573 h 588473"/>
                <a:gd name="connsiteX3" fmla="*/ 237284 w 599109"/>
                <a:gd name="connsiteY3" fmla="*/ 283045 h 588473"/>
                <a:gd name="connsiteX4" fmla="*/ 194493 w 599109"/>
                <a:gd name="connsiteY4" fmla="*/ 638 h 588473"/>
                <a:gd name="connsiteX5" fmla="*/ 250323 w 599109"/>
                <a:gd name="connsiteY5" fmla="*/ 9723 h 588473"/>
                <a:gd name="connsiteX6" fmla="*/ 421764 w 599109"/>
                <a:gd name="connsiteY6" fmla="*/ 15272 h 588473"/>
                <a:gd name="connsiteX7" fmla="*/ 526072 w 599109"/>
                <a:gd name="connsiteY7" fmla="*/ 117359 h 588473"/>
                <a:gd name="connsiteX8" fmla="*/ 526626 w 599109"/>
                <a:gd name="connsiteY8" fmla="*/ 172843 h 588473"/>
                <a:gd name="connsiteX9" fmla="*/ 556587 w 599109"/>
                <a:gd name="connsiteY9" fmla="*/ 222223 h 588473"/>
                <a:gd name="connsiteX10" fmla="*/ 595425 w 599109"/>
                <a:gd name="connsiteY10" fmla="*/ 260506 h 588473"/>
                <a:gd name="connsiteX11" fmla="*/ 592651 w 599109"/>
                <a:gd name="connsiteY11" fmla="*/ 279925 h 588473"/>
                <a:gd name="connsiteX12" fmla="*/ 521633 w 599109"/>
                <a:gd name="connsiteY12" fmla="*/ 419186 h 588473"/>
                <a:gd name="connsiteX13" fmla="*/ 515530 w 599109"/>
                <a:gd name="connsiteY13" fmla="*/ 454695 h 588473"/>
                <a:gd name="connsiteX14" fmla="*/ 461157 w 599109"/>
                <a:gd name="connsiteY14" fmla="*/ 499636 h 588473"/>
                <a:gd name="connsiteX15" fmla="*/ 312464 w 599109"/>
                <a:gd name="connsiteY15" fmla="*/ 549570 h 588473"/>
                <a:gd name="connsiteX16" fmla="*/ 161550 w 599109"/>
                <a:gd name="connsiteY16" fmla="*/ 542357 h 588473"/>
                <a:gd name="connsiteX17" fmla="*/ 143795 w 599109"/>
                <a:gd name="connsiteY17" fmla="*/ 524048 h 588473"/>
                <a:gd name="connsiteX18" fmla="*/ 161550 w 599109"/>
                <a:gd name="connsiteY18" fmla="*/ 481881 h 588473"/>
                <a:gd name="connsiteX19" fmla="*/ 135473 w 599109"/>
                <a:gd name="connsiteY19" fmla="*/ 383122 h 588473"/>
                <a:gd name="connsiteX20" fmla="*/ 111061 w 599109"/>
                <a:gd name="connsiteY20" fmla="*/ 373690 h 588473"/>
                <a:gd name="connsiteX21" fmla="*/ 89977 w 599109"/>
                <a:gd name="connsiteY21" fmla="*/ 386451 h 588473"/>
                <a:gd name="connsiteX22" fmla="*/ 44482 w 599109"/>
                <a:gd name="connsiteY22" fmla="*/ 401431 h 588473"/>
                <a:gd name="connsiteX23" fmla="*/ 49475 w 599109"/>
                <a:gd name="connsiteY23" fmla="*/ 362039 h 588473"/>
                <a:gd name="connsiteX24" fmla="*/ 8418 w 599109"/>
                <a:gd name="connsiteY24" fmla="*/ 287692 h 588473"/>
                <a:gd name="connsiteX25" fmla="*/ 650 w 599109"/>
                <a:gd name="connsiteY25" fmla="*/ 281589 h 588473"/>
                <a:gd name="connsiteX26" fmla="*/ 34495 w 599109"/>
                <a:gd name="connsiteY26" fmla="*/ 218339 h 588473"/>
                <a:gd name="connsiteX27" fmla="*/ 104958 w 599109"/>
                <a:gd name="connsiteY27" fmla="*/ 205023 h 588473"/>
                <a:gd name="connsiteX28" fmla="*/ 104958 w 599109"/>
                <a:gd name="connsiteY28" fmla="*/ 205023 h 588473"/>
                <a:gd name="connsiteX29" fmla="*/ 142131 w 599109"/>
                <a:gd name="connsiteY29" fmla="*/ 129566 h 588473"/>
                <a:gd name="connsiteX30" fmla="*/ 127151 w 599109"/>
                <a:gd name="connsiteY30" fmla="*/ 76857 h 588473"/>
                <a:gd name="connsiteX31" fmla="*/ 127151 w 599109"/>
                <a:gd name="connsiteY31" fmla="*/ 76857 h 588473"/>
                <a:gd name="connsiteX32" fmla="*/ 122712 w 599109"/>
                <a:gd name="connsiteY32" fmla="*/ 63541 h 588473"/>
                <a:gd name="connsiteX33" fmla="*/ 89977 w 599109"/>
                <a:gd name="connsiteY33" fmla="*/ 51890 h 588473"/>
                <a:gd name="connsiteX34" fmla="*/ 35050 w 599109"/>
                <a:gd name="connsiteY34" fmla="*/ 74638 h 588473"/>
                <a:gd name="connsiteX35" fmla="*/ 138247 w 599109"/>
                <a:gd name="connsiteY35" fmla="*/ 5285 h 588473"/>
                <a:gd name="connsiteX36" fmla="*/ 194493 w 599109"/>
                <a:gd name="connsiteY36" fmla="*/ 638 h 588473"/>
                <a:gd name="connsiteX0" fmla="*/ 221495 w 599109"/>
                <a:gd name="connsiteY0" fmla="*/ 265825 h 588473"/>
                <a:gd name="connsiteX1" fmla="*/ 231389 w 599109"/>
                <a:gd name="connsiteY1" fmla="*/ 282698 h 588473"/>
                <a:gd name="connsiteX2" fmla="*/ 237284 w 599109"/>
                <a:gd name="connsiteY2" fmla="*/ 283045 h 588473"/>
                <a:gd name="connsiteX3" fmla="*/ 221495 w 599109"/>
                <a:gd name="connsiteY3" fmla="*/ 265825 h 588473"/>
                <a:gd name="connsiteX4" fmla="*/ 194493 w 599109"/>
                <a:gd name="connsiteY4" fmla="*/ 638 h 588473"/>
                <a:gd name="connsiteX5" fmla="*/ 250323 w 599109"/>
                <a:gd name="connsiteY5" fmla="*/ 9723 h 588473"/>
                <a:gd name="connsiteX6" fmla="*/ 421764 w 599109"/>
                <a:gd name="connsiteY6" fmla="*/ 15272 h 588473"/>
                <a:gd name="connsiteX7" fmla="*/ 526072 w 599109"/>
                <a:gd name="connsiteY7" fmla="*/ 117359 h 588473"/>
                <a:gd name="connsiteX8" fmla="*/ 526626 w 599109"/>
                <a:gd name="connsiteY8" fmla="*/ 172843 h 588473"/>
                <a:gd name="connsiteX9" fmla="*/ 556587 w 599109"/>
                <a:gd name="connsiteY9" fmla="*/ 222223 h 588473"/>
                <a:gd name="connsiteX10" fmla="*/ 595425 w 599109"/>
                <a:gd name="connsiteY10" fmla="*/ 260506 h 588473"/>
                <a:gd name="connsiteX11" fmla="*/ 592651 w 599109"/>
                <a:gd name="connsiteY11" fmla="*/ 279925 h 588473"/>
                <a:gd name="connsiteX12" fmla="*/ 521633 w 599109"/>
                <a:gd name="connsiteY12" fmla="*/ 419186 h 588473"/>
                <a:gd name="connsiteX13" fmla="*/ 515530 w 599109"/>
                <a:gd name="connsiteY13" fmla="*/ 454695 h 588473"/>
                <a:gd name="connsiteX14" fmla="*/ 461157 w 599109"/>
                <a:gd name="connsiteY14" fmla="*/ 499636 h 588473"/>
                <a:gd name="connsiteX15" fmla="*/ 312464 w 599109"/>
                <a:gd name="connsiteY15" fmla="*/ 549570 h 588473"/>
                <a:gd name="connsiteX16" fmla="*/ 161550 w 599109"/>
                <a:gd name="connsiteY16" fmla="*/ 542357 h 588473"/>
                <a:gd name="connsiteX17" fmla="*/ 143795 w 599109"/>
                <a:gd name="connsiteY17" fmla="*/ 524048 h 588473"/>
                <a:gd name="connsiteX18" fmla="*/ 161550 w 599109"/>
                <a:gd name="connsiteY18" fmla="*/ 481881 h 588473"/>
                <a:gd name="connsiteX19" fmla="*/ 135473 w 599109"/>
                <a:gd name="connsiteY19" fmla="*/ 383122 h 588473"/>
                <a:gd name="connsiteX20" fmla="*/ 111061 w 599109"/>
                <a:gd name="connsiteY20" fmla="*/ 373690 h 588473"/>
                <a:gd name="connsiteX21" fmla="*/ 89977 w 599109"/>
                <a:gd name="connsiteY21" fmla="*/ 386451 h 588473"/>
                <a:gd name="connsiteX22" fmla="*/ 44482 w 599109"/>
                <a:gd name="connsiteY22" fmla="*/ 401431 h 588473"/>
                <a:gd name="connsiteX23" fmla="*/ 49475 w 599109"/>
                <a:gd name="connsiteY23" fmla="*/ 362039 h 588473"/>
                <a:gd name="connsiteX24" fmla="*/ 8418 w 599109"/>
                <a:gd name="connsiteY24" fmla="*/ 287692 h 588473"/>
                <a:gd name="connsiteX25" fmla="*/ 650 w 599109"/>
                <a:gd name="connsiteY25" fmla="*/ 281589 h 588473"/>
                <a:gd name="connsiteX26" fmla="*/ 34495 w 599109"/>
                <a:gd name="connsiteY26" fmla="*/ 218339 h 588473"/>
                <a:gd name="connsiteX27" fmla="*/ 104958 w 599109"/>
                <a:gd name="connsiteY27" fmla="*/ 205023 h 588473"/>
                <a:gd name="connsiteX28" fmla="*/ 104958 w 599109"/>
                <a:gd name="connsiteY28" fmla="*/ 205023 h 588473"/>
                <a:gd name="connsiteX29" fmla="*/ 142131 w 599109"/>
                <a:gd name="connsiteY29" fmla="*/ 129566 h 588473"/>
                <a:gd name="connsiteX30" fmla="*/ 127151 w 599109"/>
                <a:gd name="connsiteY30" fmla="*/ 76857 h 588473"/>
                <a:gd name="connsiteX31" fmla="*/ 127151 w 599109"/>
                <a:gd name="connsiteY31" fmla="*/ 76857 h 588473"/>
                <a:gd name="connsiteX32" fmla="*/ 122712 w 599109"/>
                <a:gd name="connsiteY32" fmla="*/ 63541 h 588473"/>
                <a:gd name="connsiteX33" fmla="*/ 89977 w 599109"/>
                <a:gd name="connsiteY33" fmla="*/ 51890 h 588473"/>
                <a:gd name="connsiteX34" fmla="*/ 35050 w 599109"/>
                <a:gd name="connsiteY34" fmla="*/ 74638 h 588473"/>
                <a:gd name="connsiteX35" fmla="*/ 138247 w 599109"/>
                <a:gd name="connsiteY35" fmla="*/ 5285 h 588473"/>
                <a:gd name="connsiteX36" fmla="*/ 194493 w 599109"/>
                <a:gd name="connsiteY36" fmla="*/ 638 h 588473"/>
                <a:gd name="connsiteX0" fmla="*/ 221495 w 599109"/>
                <a:gd name="connsiteY0" fmla="*/ 265825 h 588473"/>
                <a:gd name="connsiteX1" fmla="*/ 231389 w 599109"/>
                <a:gd name="connsiteY1" fmla="*/ 282698 h 588473"/>
                <a:gd name="connsiteX2" fmla="*/ 221495 w 599109"/>
                <a:gd name="connsiteY2" fmla="*/ 265825 h 588473"/>
                <a:gd name="connsiteX3" fmla="*/ 194493 w 599109"/>
                <a:gd name="connsiteY3" fmla="*/ 638 h 588473"/>
                <a:gd name="connsiteX4" fmla="*/ 250323 w 599109"/>
                <a:gd name="connsiteY4" fmla="*/ 9723 h 588473"/>
                <a:gd name="connsiteX5" fmla="*/ 421764 w 599109"/>
                <a:gd name="connsiteY5" fmla="*/ 15272 h 588473"/>
                <a:gd name="connsiteX6" fmla="*/ 526072 w 599109"/>
                <a:gd name="connsiteY6" fmla="*/ 117359 h 588473"/>
                <a:gd name="connsiteX7" fmla="*/ 526626 w 599109"/>
                <a:gd name="connsiteY7" fmla="*/ 172843 h 588473"/>
                <a:gd name="connsiteX8" fmla="*/ 556587 w 599109"/>
                <a:gd name="connsiteY8" fmla="*/ 222223 h 588473"/>
                <a:gd name="connsiteX9" fmla="*/ 595425 w 599109"/>
                <a:gd name="connsiteY9" fmla="*/ 260506 h 588473"/>
                <a:gd name="connsiteX10" fmla="*/ 592651 w 599109"/>
                <a:gd name="connsiteY10" fmla="*/ 279925 h 588473"/>
                <a:gd name="connsiteX11" fmla="*/ 521633 w 599109"/>
                <a:gd name="connsiteY11" fmla="*/ 419186 h 588473"/>
                <a:gd name="connsiteX12" fmla="*/ 515530 w 599109"/>
                <a:gd name="connsiteY12" fmla="*/ 454695 h 588473"/>
                <a:gd name="connsiteX13" fmla="*/ 461157 w 599109"/>
                <a:gd name="connsiteY13" fmla="*/ 499636 h 588473"/>
                <a:gd name="connsiteX14" fmla="*/ 312464 w 599109"/>
                <a:gd name="connsiteY14" fmla="*/ 549570 h 588473"/>
                <a:gd name="connsiteX15" fmla="*/ 161550 w 599109"/>
                <a:gd name="connsiteY15" fmla="*/ 542357 h 588473"/>
                <a:gd name="connsiteX16" fmla="*/ 143795 w 599109"/>
                <a:gd name="connsiteY16" fmla="*/ 524048 h 588473"/>
                <a:gd name="connsiteX17" fmla="*/ 161550 w 599109"/>
                <a:gd name="connsiteY17" fmla="*/ 481881 h 588473"/>
                <a:gd name="connsiteX18" fmla="*/ 135473 w 599109"/>
                <a:gd name="connsiteY18" fmla="*/ 383122 h 588473"/>
                <a:gd name="connsiteX19" fmla="*/ 111061 w 599109"/>
                <a:gd name="connsiteY19" fmla="*/ 373690 h 588473"/>
                <a:gd name="connsiteX20" fmla="*/ 89977 w 599109"/>
                <a:gd name="connsiteY20" fmla="*/ 386451 h 588473"/>
                <a:gd name="connsiteX21" fmla="*/ 44482 w 599109"/>
                <a:gd name="connsiteY21" fmla="*/ 401431 h 588473"/>
                <a:gd name="connsiteX22" fmla="*/ 49475 w 599109"/>
                <a:gd name="connsiteY22" fmla="*/ 362039 h 588473"/>
                <a:gd name="connsiteX23" fmla="*/ 8418 w 599109"/>
                <a:gd name="connsiteY23" fmla="*/ 287692 h 588473"/>
                <a:gd name="connsiteX24" fmla="*/ 650 w 599109"/>
                <a:gd name="connsiteY24" fmla="*/ 281589 h 588473"/>
                <a:gd name="connsiteX25" fmla="*/ 34495 w 599109"/>
                <a:gd name="connsiteY25" fmla="*/ 218339 h 588473"/>
                <a:gd name="connsiteX26" fmla="*/ 104958 w 599109"/>
                <a:gd name="connsiteY26" fmla="*/ 205023 h 588473"/>
                <a:gd name="connsiteX27" fmla="*/ 104958 w 599109"/>
                <a:gd name="connsiteY27" fmla="*/ 205023 h 588473"/>
                <a:gd name="connsiteX28" fmla="*/ 142131 w 599109"/>
                <a:gd name="connsiteY28" fmla="*/ 129566 h 588473"/>
                <a:gd name="connsiteX29" fmla="*/ 127151 w 599109"/>
                <a:gd name="connsiteY29" fmla="*/ 76857 h 588473"/>
                <a:gd name="connsiteX30" fmla="*/ 127151 w 599109"/>
                <a:gd name="connsiteY30" fmla="*/ 76857 h 588473"/>
                <a:gd name="connsiteX31" fmla="*/ 122712 w 599109"/>
                <a:gd name="connsiteY31" fmla="*/ 63541 h 588473"/>
                <a:gd name="connsiteX32" fmla="*/ 89977 w 599109"/>
                <a:gd name="connsiteY32" fmla="*/ 51890 h 588473"/>
                <a:gd name="connsiteX33" fmla="*/ 35050 w 599109"/>
                <a:gd name="connsiteY33" fmla="*/ 74638 h 588473"/>
                <a:gd name="connsiteX34" fmla="*/ 138247 w 599109"/>
                <a:gd name="connsiteY34" fmla="*/ 5285 h 588473"/>
                <a:gd name="connsiteX35" fmla="*/ 194493 w 599109"/>
                <a:gd name="connsiteY35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42131 w 599109"/>
                <a:gd name="connsiteY25" fmla="*/ 129566 h 588473"/>
                <a:gd name="connsiteX26" fmla="*/ 127151 w 599109"/>
                <a:gd name="connsiteY26" fmla="*/ 76857 h 588473"/>
                <a:gd name="connsiteX27" fmla="*/ 127151 w 599109"/>
                <a:gd name="connsiteY27" fmla="*/ 76857 h 588473"/>
                <a:gd name="connsiteX28" fmla="*/ 122712 w 599109"/>
                <a:gd name="connsiteY28" fmla="*/ 63541 h 588473"/>
                <a:gd name="connsiteX29" fmla="*/ 89977 w 599109"/>
                <a:gd name="connsiteY29" fmla="*/ 51890 h 588473"/>
                <a:gd name="connsiteX30" fmla="*/ 35050 w 599109"/>
                <a:gd name="connsiteY30" fmla="*/ 74638 h 588473"/>
                <a:gd name="connsiteX31" fmla="*/ 138247 w 599109"/>
                <a:gd name="connsiteY31" fmla="*/ 5285 h 588473"/>
                <a:gd name="connsiteX32" fmla="*/ 194493 w 599109"/>
                <a:gd name="connsiteY32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42131 w 599109"/>
                <a:gd name="connsiteY25" fmla="*/ 129566 h 588473"/>
                <a:gd name="connsiteX26" fmla="*/ 127151 w 599109"/>
                <a:gd name="connsiteY26" fmla="*/ 76857 h 588473"/>
                <a:gd name="connsiteX27" fmla="*/ 122712 w 599109"/>
                <a:gd name="connsiteY27" fmla="*/ 63541 h 588473"/>
                <a:gd name="connsiteX28" fmla="*/ 89977 w 599109"/>
                <a:gd name="connsiteY28" fmla="*/ 51890 h 588473"/>
                <a:gd name="connsiteX29" fmla="*/ 35050 w 599109"/>
                <a:gd name="connsiteY29" fmla="*/ 74638 h 588473"/>
                <a:gd name="connsiteX30" fmla="*/ 138247 w 599109"/>
                <a:gd name="connsiteY30" fmla="*/ 5285 h 588473"/>
                <a:gd name="connsiteX31" fmla="*/ 194493 w 599109"/>
                <a:gd name="connsiteY31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42131 w 599109"/>
                <a:gd name="connsiteY25" fmla="*/ 129566 h 588473"/>
                <a:gd name="connsiteX26" fmla="*/ 122712 w 599109"/>
                <a:gd name="connsiteY26" fmla="*/ 63541 h 588473"/>
                <a:gd name="connsiteX27" fmla="*/ 89977 w 599109"/>
                <a:gd name="connsiteY27" fmla="*/ 51890 h 588473"/>
                <a:gd name="connsiteX28" fmla="*/ 35050 w 599109"/>
                <a:gd name="connsiteY28" fmla="*/ 74638 h 588473"/>
                <a:gd name="connsiteX29" fmla="*/ 138247 w 599109"/>
                <a:gd name="connsiteY29" fmla="*/ 5285 h 588473"/>
                <a:gd name="connsiteX30" fmla="*/ 194493 w 599109"/>
                <a:gd name="connsiteY30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22712 w 599109"/>
                <a:gd name="connsiteY25" fmla="*/ 63541 h 588473"/>
                <a:gd name="connsiteX26" fmla="*/ 89977 w 599109"/>
                <a:gd name="connsiteY26" fmla="*/ 51890 h 588473"/>
                <a:gd name="connsiteX27" fmla="*/ 35050 w 599109"/>
                <a:gd name="connsiteY27" fmla="*/ 74638 h 588473"/>
                <a:gd name="connsiteX28" fmla="*/ 138247 w 599109"/>
                <a:gd name="connsiteY28" fmla="*/ 5285 h 588473"/>
                <a:gd name="connsiteX29" fmla="*/ 194493 w 599109"/>
                <a:gd name="connsiteY29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89977 w 599109"/>
                <a:gd name="connsiteY25" fmla="*/ 51890 h 588473"/>
                <a:gd name="connsiteX26" fmla="*/ 35050 w 599109"/>
                <a:gd name="connsiteY26" fmla="*/ 74638 h 588473"/>
                <a:gd name="connsiteX27" fmla="*/ 138247 w 599109"/>
                <a:gd name="connsiteY27" fmla="*/ 5285 h 588473"/>
                <a:gd name="connsiteX28" fmla="*/ 194493 w 599109"/>
                <a:gd name="connsiteY28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35050 w 599109"/>
                <a:gd name="connsiteY25" fmla="*/ 74638 h 588473"/>
                <a:gd name="connsiteX26" fmla="*/ 138247 w 599109"/>
                <a:gd name="connsiteY26" fmla="*/ 5285 h 588473"/>
                <a:gd name="connsiteX27" fmla="*/ 194493 w 599109"/>
                <a:gd name="connsiteY27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35050 w 599109"/>
                <a:gd name="connsiteY24" fmla="*/ 74638 h 588473"/>
                <a:gd name="connsiteX25" fmla="*/ 138247 w 599109"/>
                <a:gd name="connsiteY25" fmla="*/ 5285 h 588473"/>
                <a:gd name="connsiteX26" fmla="*/ 194493 w 599109"/>
                <a:gd name="connsiteY26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89977 w 599109"/>
                <a:gd name="connsiteY16" fmla="*/ 386451 h 588473"/>
                <a:gd name="connsiteX17" fmla="*/ 44482 w 599109"/>
                <a:gd name="connsiteY17" fmla="*/ 401431 h 588473"/>
                <a:gd name="connsiteX18" fmla="*/ 49475 w 599109"/>
                <a:gd name="connsiteY18" fmla="*/ 362039 h 588473"/>
                <a:gd name="connsiteX19" fmla="*/ 8418 w 599109"/>
                <a:gd name="connsiteY19" fmla="*/ 287692 h 588473"/>
                <a:gd name="connsiteX20" fmla="*/ 650 w 599109"/>
                <a:gd name="connsiteY20" fmla="*/ 281589 h 588473"/>
                <a:gd name="connsiteX21" fmla="*/ 34495 w 599109"/>
                <a:gd name="connsiteY21" fmla="*/ 218339 h 588473"/>
                <a:gd name="connsiteX22" fmla="*/ 104958 w 599109"/>
                <a:gd name="connsiteY22" fmla="*/ 205023 h 588473"/>
                <a:gd name="connsiteX23" fmla="*/ 35050 w 599109"/>
                <a:gd name="connsiteY23" fmla="*/ 74638 h 588473"/>
                <a:gd name="connsiteX24" fmla="*/ 138247 w 599109"/>
                <a:gd name="connsiteY24" fmla="*/ 5285 h 588473"/>
                <a:gd name="connsiteX25" fmla="*/ 194493 w 599109"/>
                <a:gd name="connsiteY25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89977 w 599109"/>
                <a:gd name="connsiteY15" fmla="*/ 386451 h 588473"/>
                <a:gd name="connsiteX16" fmla="*/ 44482 w 599109"/>
                <a:gd name="connsiteY16" fmla="*/ 401431 h 588473"/>
                <a:gd name="connsiteX17" fmla="*/ 49475 w 599109"/>
                <a:gd name="connsiteY17" fmla="*/ 362039 h 588473"/>
                <a:gd name="connsiteX18" fmla="*/ 8418 w 599109"/>
                <a:gd name="connsiteY18" fmla="*/ 287692 h 588473"/>
                <a:gd name="connsiteX19" fmla="*/ 650 w 599109"/>
                <a:gd name="connsiteY19" fmla="*/ 281589 h 588473"/>
                <a:gd name="connsiteX20" fmla="*/ 34495 w 599109"/>
                <a:gd name="connsiteY20" fmla="*/ 218339 h 588473"/>
                <a:gd name="connsiteX21" fmla="*/ 104958 w 599109"/>
                <a:gd name="connsiteY21" fmla="*/ 205023 h 588473"/>
                <a:gd name="connsiteX22" fmla="*/ 35050 w 599109"/>
                <a:gd name="connsiteY22" fmla="*/ 74638 h 588473"/>
                <a:gd name="connsiteX23" fmla="*/ 138247 w 599109"/>
                <a:gd name="connsiteY23" fmla="*/ 5285 h 588473"/>
                <a:gd name="connsiteX24" fmla="*/ 194493 w 599109"/>
                <a:gd name="connsiteY24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4958 w 599109"/>
                <a:gd name="connsiteY20" fmla="*/ 20502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44482 w 599109"/>
                <a:gd name="connsiteY14" fmla="*/ 401431 h 588473"/>
                <a:gd name="connsiteX15" fmla="*/ 49475 w 599109"/>
                <a:gd name="connsiteY15" fmla="*/ 362039 h 588473"/>
                <a:gd name="connsiteX16" fmla="*/ 8418 w 599109"/>
                <a:gd name="connsiteY16" fmla="*/ 287692 h 588473"/>
                <a:gd name="connsiteX17" fmla="*/ 650 w 599109"/>
                <a:gd name="connsiteY17" fmla="*/ 281589 h 588473"/>
                <a:gd name="connsiteX18" fmla="*/ 34495 w 599109"/>
                <a:gd name="connsiteY18" fmla="*/ 218339 h 588473"/>
                <a:gd name="connsiteX19" fmla="*/ 104958 w 599109"/>
                <a:gd name="connsiteY19" fmla="*/ 205023 h 588473"/>
                <a:gd name="connsiteX20" fmla="*/ 35050 w 599109"/>
                <a:gd name="connsiteY20" fmla="*/ 74638 h 588473"/>
                <a:gd name="connsiteX21" fmla="*/ 138247 w 599109"/>
                <a:gd name="connsiteY21" fmla="*/ 5285 h 588473"/>
                <a:gd name="connsiteX22" fmla="*/ 194493 w 599109"/>
                <a:gd name="connsiteY22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81360 w 599109"/>
                <a:gd name="connsiteY14" fmla="*/ 451997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4958 w 599109"/>
                <a:gd name="connsiteY20" fmla="*/ 20502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4958 w 599109"/>
                <a:gd name="connsiteY20" fmla="*/ 20502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021 w 599109"/>
                <a:gd name="connsiteY20" fmla="*/ 147561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30008 w 599109"/>
                <a:gd name="connsiteY20" fmla="*/ 14506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35050 w 599109"/>
                <a:gd name="connsiteY20" fmla="*/ 74638 h 588473"/>
                <a:gd name="connsiteX21" fmla="*/ 138247 w 599109"/>
                <a:gd name="connsiteY21" fmla="*/ 5285 h 588473"/>
                <a:gd name="connsiteX22" fmla="*/ 194493 w 599109"/>
                <a:gd name="connsiteY22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35050 w 599109"/>
                <a:gd name="connsiteY20" fmla="*/ 74638 h 588473"/>
                <a:gd name="connsiteX21" fmla="*/ 138247 w 599109"/>
                <a:gd name="connsiteY21" fmla="*/ 5285 h 588473"/>
                <a:gd name="connsiteX22" fmla="*/ 194493 w 599109"/>
                <a:gd name="connsiteY22" fmla="*/ 638 h 588473"/>
                <a:gd name="connsiteX0" fmla="*/ 194177 w 598793"/>
                <a:gd name="connsiteY0" fmla="*/ 638 h 588473"/>
                <a:gd name="connsiteX1" fmla="*/ 250007 w 598793"/>
                <a:gd name="connsiteY1" fmla="*/ 9723 h 588473"/>
                <a:gd name="connsiteX2" fmla="*/ 421448 w 598793"/>
                <a:gd name="connsiteY2" fmla="*/ 15272 h 588473"/>
                <a:gd name="connsiteX3" fmla="*/ 525756 w 598793"/>
                <a:gd name="connsiteY3" fmla="*/ 117359 h 588473"/>
                <a:gd name="connsiteX4" fmla="*/ 526310 w 598793"/>
                <a:gd name="connsiteY4" fmla="*/ 172843 h 588473"/>
                <a:gd name="connsiteX5" fmla="*/ 556271 w 598793"/>
                <a:gd name="connsiteY5" fmla="*/ 222223 h 588473"/>
                <a:gd name="connsiteX6" fmla="*/ 595109 w 598793"/>
                <a:gd name="connsiteY6" fmla="*/ 260506 h 588473"/>
                <a:gd name="connsiteX7" fmla="*/ 592335 w 598793"/>
                <a:gd name="connsiteY7" fmla="*/ 279925 h 588473"/>
                <a:gd name="connsiteX8" fmla="*/ 521317 w 598793"/>
                <a:gd name="connsiteY8" fmla="*/ 419186 h 588473"/>
                <a:gd name="connsiteX9" fmla="*/ 515214 w 598793"/>
                <a:gd name="connsiteY9" fmla="*/ 454695 h 588473"/>
                <a:gd name="connsiteX10" fmla="*/ 460841 w 598793"/>
                <a:gd name="connsiteY10" fmla="*/ 499636 h 588473"/>
                <a:gd name="connsiteX11" fmla="*/ 312148 w 598793"/>
                <a:gd name="connsiteY11" fmla="*/ 549570 h 588473"/>
                <a:gd name="connsiteX12" fmla="*/ 161234 w 598793"/>
                <a:gd name="connsiteY12" fmla="*/ 542357 h 588473"/>
                <a:gd name="connsiteX13" fmla="*/ 143479 w 598793"/>
                <a:gd name="connsiteY13" fmla="*/ 524048 h 588473"/>
                <a:gd name="connsiteX14" fmla="*/ 78546 w 598793"/>
                <a:gd name="connsiteY14" fmla="*/ 474482 h 588473"/>
                <a:gd name="connsiteX15" fmla="*/ 44166 w 598793"/>
                <a:gd name="connsiteY15" fmla="*/ 401431 h 588473"/>
                <a:gd name="connsiteX16" fmla="*/ 49159 w 598793"/>
                <a:gd name="connsiteY16" fmla="*/ 362039 h 588473"/>
                <a:gd name="connsiteX17" fmla="*/ 8102 w 598793"/>
                <a:gd name="connsiteY17" fmla="*/ 287692 h 588473"/>
                <a:gd name="connsiteX18" fmla="*/ 334 w 598793"/>
                <a:gd name="connsiteY18" fmla="*/ 281589 h 588473"/>
                <a:gd name="connsiteX19" fmla="*/ 19189 w 598793"/>
                <a:gd name="connsiteY19" fmla="*/ 208346 h 588473"/>
                <a:gd name="connsiteX20" fmla="*/ 34734 w 598793"/>
                <a:gd name="connsiteY20" fmla="*/ 74638 h 588473"/>
                <a:gd name="connsiteX21" fmla="*/ 137931 w 598793"/>
                <a:gd name="connsiteY21" fmla="*/ 5285 h 588473"/>
                <a:gd name="connsiteX22" fmla="*/ 194177 w 598793"/>
                <a:gd name="connsiteY22" fmla="*/ 638 h 588473"/>
                <a:gd name="connsiteX0" fmla="*/ 206526 w 611142"/>
                <a:gd name="connsiteY0" fmla="*/ 638 h 588473"/>
                <a:gd name="connsiteX1" fmla="*/ 262356 w 611142"/>
                <a:gd name="connsiteY1" fmla="*/ 9723 h 588473"/>
                <a:gd name="connsiteX2" fmla="*/ 433797 w 611142"/>
                <a:gd name="connsiteY2" fmla="*/ 15272 h 588473"/>
                <a:gd name="connsiteX3" fmla="*/ 538105 w 611142"/>
                <a:gd name="connsiteY3" fmla="*/ 117359 h 588473"/>
                <a:gd name="connsiteX4" fmla="*/ 538659 w 611142"/>
                <a:gd name="connsiteY4" fmla="*/ 172843 h 588473"/>
                <a:gd name="connsiteX5" fmla="*/ 568620 w 611142"/>
                <a:gd name="connsiteY5" fmla="*/ 222223 h 588473"/>
                <a:gd name="connsiteX6" fmla="*/ 607458 w 611142"/>
                <a:gd name="connsiteY6" fmla="*/ 260506 h 588473"/>
                <a:gd name="connsiteX7" fmla="*/ 604684 w 611142"/>
                <a:gd name="connsiteY7" fmla="*/ 279925 h 588473"/>
                <a:gd name="connsiteX8" fmla="*/ 533666 w 611142"/>
                <a:gd name="connsiteY8" fmla="*/ 419186 h 588473"/>
                <a:gd name="connsiteX9" fmla="*/ 527563 w 611142"/>
                <a:gd name="connsiteY9" fmla="*/ 454695 h 588473"/>
                <a:gd name="connsiteX10" fmla="*/ 473190 w 611142"/>
                <a:gd name="connsiteY10" fmla="*/ 499636 h 588473"/>
                <a:gd name="connsiteX11" fmla="*/ 324497 w 611142"/>
                <a:gd name="connsiteY11" fmla="*/ 549570 h 588473"/>
                <a:gd name="connsiteX12" fmla="*/ 173583 w 611142"/>
                <a:gd name="connsiteY12" fmla="*/ 542357 h 588473"/>
                <a:gd name="connsiteX13" fmla="*/ 155828 w 611142"/>
                <a:gd name="connsiteY13" fmla="*/ 524048 h 588473"/>
                <a:gd name="connsiteX14" fmla="*/ 90895 w 611142"/>
                <a:gd name="connsiteY14" fmla="*/ 474482 h 588473"/>
                <a:gd name="connsiteX15" fmla="*/ 56515 w 611142"/>
                <a:gd name="connsiteY15" fmla="*/ 401431 h 588473"/>
                <a:gd name="connsiteX16" fmla="*/ 61508 w 611142"/>
                <a:gd name="connsiteY16" fmla="*/ 362039 h 588473"/>
                <a:gd name="connsiteX17" fmla="*/ 20451 w 611142"/>
                <a:gd name="connsiteY17" fmla="*/ 287692 h 588473"/>
                <a:gd name="connsiteX18" fmla="*/ 191 w 611142"/>
                <a:gd name="connsiteY18" fmla="*/ 254107 h 588473"/>
                <a:gd name="connsiteX19" fmla="*/ 31538 w 611142"/>
                <a:gd name="connsiteY19" fmla="*/ 208346 h 588473"/>
                <a:gd name="connsiteX20" fmla="*/ 47083 w 611142"/>
                <a:gd name="connsiteY20" fmla="*/ 74638 h 588473"/>
                <a:gd name="connsiteX21" fmla="*/ 150280 w 611142"/>
                <a:gd name="connsiteY21" fmla="*/ 5285 h 588473"/>
                <a:gd name="connsiteX22" fmla="*/ 206526 w 611142"/>
                <a:gd name="connsiteY22" fmla="*/ 638 h 588473"/>
                <a:gd name="connsiteX0" fmla="*/ 187298 w 591914"/>
                <a:gd name="connsiteY0" fmla="*/ 638 h 588473"/>
                <a:gd name="connsiteX1" fmla="*/ 243128 w 591914"/>
                <a:gd name="connsiteY1" fmla="*/ 9723 h 588473"/>
                <a:gd name="connsiteX2" fmla="*/ 414569 w 591914"/>
                <a:gd name="connsiteY2" fmla="*/ 15272 h 588473"/>
                <a:gd name="connsiteX3" fmla="*/ 518877 w 591914"/>
                <a:gd name="connsiteY3" fmla="*/ 117359 h 588473"/>
                <a:gd name="connsiteX4" fmla="*/ 519431 w 591914"/>
                <a:gd name="connsiteY4" fmla="*/ 172843 h 588473"/>
                <a:gd name="connsiteX5" fmla="*/ 549392 w 591914"/>
                <a:gd name="connsiteY5" fmla="*/ 222223 h 588473"/>
                <a:gd name="connsiteX6" fmla="*/ 588230 w 591914"/>
                <a:gd name="connsiteY6" fmla="*/ 260506 h 588473"/>
                <a:gd name="connsiteX7" fmla="*/ 585456 w 591914"/>
                <a:gd name="connsiteY7" fmla="*/ 279925 h 588473"/>
                <a:gd name="connsiteX8" fmla="*/ 514438 w 591914"/>
                <a:gd name="connsiteY8" fmla="*/ 419186 h 588473"/>
                <a:gd name="connsiteX9" fmla="*/ 508335 w 591914"/>
                <a:gd name="connsiteY9" fmla="*/ 454695 h 588473"/>
                <a:gd name="connsiteX10" fmla="*/ 453962 w 591914"/>
                <a:gd name="connsiteY10" fmla="*/ 499636 h 588473"/>
                <a:gd name="connsiteX11" fmla="*/ 305269 w 591914"/>
                <a:gd name="connsiteY11" fmla="*/ 549570 h 588473"/>
                <a:gd name="connsiteX12" fmla="*/ 154355 w 591914"/>
                <a:gd name="connsiteY12" fmla="*/ 542357 h 588473"/>
                <a:gd name="connsiteX13" fmla="*/ 136600 w 591914"/>
                <a:gd name="connsiteY13" fmla="*/ 524048 h 588473"/>
                <a:gd name="connsiteX14" fmla="*/ 71667 w 591914"/>
                <a:gd name="connsiteY14" fmla="*/ 474482 h 588473"/>
                <a:gd name="connsiteX15" fmla="*/ 37287 w 591914"/>
                <a:gd name="connsiteY15" fmla="*/ 401431 h 588473"/>
                <a:gd name="connsiteX16" fmla="*/ 42280 w 591914"/>
                <a:gd name="connsiteY16" fmla="*/ 362039 h 588473"/>
                <a:gd name="connsiteX17" fmla="*/ 1223 w 591914"/>
                <a:gd name="connsiteY17" fmla="*/ 287692 h 588473"/>
                <a:gd name="connsiteX18" fmla="*/ 12310 w 591914"/>
                <a:gd name="connsiteY18" fmla="*/ 208346 h 588473"/>
                <a:gd name="connsiteX19" fmla="*/ 27855 w 591914"/>
                <a:gd name="connsiteY19" fmla="*/ 74638 h 588473"/>
                <a:gd name="connsiteX20" fmla="*/ 131052 w 591914"/>
                <a:gd name="connsiteY20" fmla="*/ 5285 h 588473"/>
                <a:gd name="connsiteX21" fmla="*/ 187298 w 591914"/>
                <a:gd name="connsiteY21" fmla="*/ 638 h 588473"/>
                <a:gd name="connsiteX0" fmla="*/ 193423 w 598039"/>
                <a:gd name="connsiteY0" fmla="*/ 638 h 588473"/>
                <a:gd name="connsiteX1" fmla="*/ 249253 w 598039"/>
                <a:gd name="connsiteY1" fmla="*/ 9723 h 588473"/>
                <a:gd name="connsiteX2" fmla="*/ 420694 w 598039"/>
                <a:gd name="connsiteY2" fmla="*/ 15272 h 588473"/>
                <a:gd name="connsiteX3" fmla="*/ 525002 w 598039"/>
                <a:gd name="connsiteY3" fmla="*/ 117359 h 588473"/>
                <a:gd name="connsiteX4" fmla="*/ 525556 w 598039"/>
                <a:gd name="connsiteY4" fmla="*/ 172843 h 588473"/>
                <a:gd name="connsiteX5" fmla="*/ 555517 w 598039"/>
                <a:gd name="connsiteY5" fmla="*/ 222223 h 588473"/>
                <a:gd name="connsiteX6" fmla="*/ 594355 w 598039"/>
                <a:gd name="connsiteY6" fmla="*/ 260506 h 588473"/>
                <a:gd name="connsiteX7" fmla="*/ 591581 w 598039"/>
                <a:gd name="connsiteY7" fmla="*/ 279925 h 588473"/>
                <a:gd name="connsiteX8" fmla="*/ 520563 w 598039"/>
                <a:gd name="connsiteY8" fmla="*/ 419186 h 588473"/>
                <a:gd name="connsiteX9" fmla="*/ 514460 w 598039"/>
                <a:gd name="connsiteY9" fmla="*/ 454695 h 588473"/>
                <a:gd name="connsiteX10" fmla="*/ 460087 w 598039"/>
                <a:gd name="connsiteY10" fmla="*/ 499636 h 588473"/>
                <a:gd name="connsiteX11" fmla="*/ 311394 w 598039"/>
                <a:gd name="connsiteY11" fmla="*/ 549570 h 588473"/>
                <a:gd name="connsiteX12" fmla="*/ 160480 w 598039"/>
                <a:gd name="connsiteY12" fmla="*/ 542357 h 588473"/>
                <a:gd name="connsiteX13" fmla="*/ 142725 w 598039"/>
                <a:gd name="connsiteY13" fmla="*/ 524048 h 588473"/>
                <a:gd name="connsiteX14" fmla="*/ 77792 w 598039"/>
                <a:gd name="connsiteY14" fmla="*/ 474482 h 588473"/>
                <a:gd name="connsiteX15" fmla="*/ 43412 w 598039"/>
                <a:gd name="connsiteY15" fmla="*/ 401431 h 588473"/>
                <a:gd name="connsiteX16" fmla="*/ 48405 w 598039"/>
                <a:gd name="connsiteY16" fmla="*/ 362039 h 588473"/>
                <a:gd name="connsiteX17" fmla="*/ 7348 w 598039"/>
                <a:gd name="connsiteY17" fmla="*/ 287692 h 588473"/>
                <a:gd name="connsiteX18" fmla="*/ 18435 w 598039"/>
                <a:gd name="connsiteY18" fmla="*/ 208346 h 588473"/>
                <a:gd name="connsiteX19" fmla="*/ 33980 w 598039"/>
                <a:gd name="connsiteY19" fmla="*/ 74638 h 588473"/>
                <a:gd name="connsiteX20" fmla="*/ 137177 w 598039"/>
                <a:gd name="connsiteY20" fmla="*/ 5285 h 588473"/>
                <a:gd name="connsiteX21" fmla="*/ 193423 w 598039"/>
                <a:gd name="connsiteY21" fmla="*/ 638 h 588473"/>
                <a:gd name="connsiteX0" fmla="*/ 191097 w 595713"/>
                <a:gd name="connsiteY0" fmla="*/ 638 h 588473"/>
                <a:gd name="connsiteX1" fmla="*/ 246927 w 595713"/>
                <a:gd name="connsiteY1" fmla="*/ 9723 h 588473"/>
                <a:gd name="connsiteX2" fmla="*/ 418368 w 595713"/>
                <a:gd name="connsiteY2" fmla="*/ 15272 h 588473"/>
                <a:gd name="connsiteX3" fmla="*/ 522676 w 595713"/>
                <a:gd name="connsiteY3" fmla="*/ 117359 h 588473"/>
                <a:gd name="connsiteX4" fmla="*/ 523230 w 595713"/>
                <a:gd name="connsiteY4" fmla="*/ 172843 h 588473"/>
                <a:gd name="connsiteX5" fmla="*/ 553191 w 595713"/>
                <a:gd name="connsiteY5" fmla="*/ 222223 h 588473"/>
                <a:gd name="connsiteX6" fmla="*/ 592029 w 595713"/>
                <a:gd name="connsiteY6" fmla="*/ 260506 h 588473"/>
                <a:gd name="connsiteX7" fmla="*/ 589255 w 595713"/>
                <a:gd name="connsiteY7" fmla="*/ 279925 h 588473"/>
                <a:gd name="connsiteX8" fmla="*/ 518237 w 595713"/>
                <a:gd name="connsiteY8" fmla="*/ 419186 h 588473"/>
                <a:gd name="connsiteX9" fmla="*/ 512134 w 595713"/>
                <a:gd name="connsiteY9" fmla="*/ 454695 h 588473"/>
                <a:gd name="connsiteX10" fmla="*/ 457761 w 595713"/>
                <a:gd name="connsiteY10" fmla="*/ 499636 h 588473"/>
                <a:gd name="connsiteX11" fmla="*/ 309068 w 595713"/>
                <a:gd name="connsiteY11" fmla="*/ 549570 h 588473"/>
                <a:gd name="connsiteX12" fmla="*/ 158154 w 595713"/>
                <a:gd name="connsiteY12" fmla="*/ 542357 h 588473"/>
                <a:gd name="connsiteX13" fmla="*/ 140399 w 595713"/>
                <a:gd name="connsiteY13" fmla="*/ 524048 h 588473"/>
                <a:gd name="connsiteX14" fmla="*/ 75466 w 595713"/>
                <a:gd name="connsiteY14" fmla="*/ 474482 h 588473"/>
                <a:gd name="connsiteX15" fmla="*/ 41086 w 595713"/>
                <a:gd name="connsiteY15" fmla="*/ 401431 h 588473"/>
                <a:gd name="connsiteX16" fmla="*/ 46079 w 595713"/>
                <a:gd name="connsiteY16" fmla="*/ 362039 h 588473"/>
                <a:gd name="connsiteX17" fmla="*/ 5022 w 595713"/>
                <a:gd name="connsiteY17" fmla="*/ 287692 h 588473"/>
                <a:gd name="connsiteX18" fmla="*/ 3617 w 595713"/>
                <a:gd name="connsiteY18" fmla="*/ 180864 h 588473"/>
                <a:gd name="connsiteX19" fmla="*/ 31654 w 595713"/>
                <a:gd name="connsiteY19" fmla="*/ 74638 h 588473"/>
                <a:gd name="connsiteX20" fmla="*/ 134851 w 595713"/>
                <a:gd name="connsiteY20" fmla="*/ 5285 h 588473"/>
                <a:gd name="connsiteX21" fmla="*/ 191097 w 595713"/>
                <a:gd name="connsiteY21" fmla="*/ 638 h 588473"/>
                <a:gd name="connsiteX0" fmla="*/ 191097 w 595713"/>
                <a:gd name="connsiteY0" fmla="*/ 638 h 588473"/>
                <a:gd name="connsiteX1" fmla="*/ 246927 w 595713"/>
                <a:gd name="connsiteY1" fmla="*/ 9723 h 588473"/>
                <a:gd name="connsiteX2" fmla="*/ 418368 w 595713"/>
                <a:gd name="connsiteY2" fmla="*/ 15272 h 588473"/>
                <a:gd name="connsiteX3" fmla="*/ 522676 w 595713"/>
                <a:gd name="connsiteY3" fmla="*/ 117359 h 588473"/>
                <a:gd name="connsiteX4" fmla="*/ 523230 w 595713"/>
                <a:gd name="connsiteY4" fmla="*/ 172843 h 588473"/>
                <a:gd name="connsiteX5" fmla="*/ 553191 w 595713"/>
                <a:gd name="connsiteY5" fmla="*/ 222223 h 588473"/>
                <a:gd name="connsiteX6" fmla="*/ 592029 w 595713"/>
                <a:gd name="connsiteY6" fmla="*/ 260506 h 588473"/>
                <a:gd name="connsiteX7" fmla="*/ 589255 w 595713"/>
                <a:gd name="connsiteY7" fmla="*/ 279925 h 588473"/>
                <a:gd name="connsiteX8" fmla="*/ 518237 w 595713"/>
                <a:gd name="connsiteY8" fmla="*/ 419186 h 588473"/>
                <a:gd name="connsiteX9" fmla="*/ 512134 w 595713"/>
                <a:gd name="connsiteY9" fmla="*/ 454695 h 588473"/>
                <a:gd name="connsiteX10" fmla="*/ 457761 w 595713"/>
                <a:gd name="connsiteY10" fmla="*/ 499636 h 588473"/>
                <a:gd name="connsiteX11" fmla="*/ 309068 w 595713"/>
                <a:gd name="connsiteY11" fmla="*/ 549570 h 588473"/>
                <a:gd name="connsiteX12" fmla="*/ 158154 w 595713"/>
                <a:gd name="connsiteY12" fmla="*/ 542357 h 588473"/>
                <a:gd name="connsiteX13" fmla="*/ 140399 w 595713"/>
                <a:gd name="connsiteY13" fmla="*/ 524048 h 588473"/>
                <a:gd name="connsiteX14" fmla="*/ 75466 w 595713"/>
                <a:gd name="connsiteY14" fmla="*/ 474482 h 588473"/>
                <a:gd name="connsiteX15" fmla="*/ 41086 w 595713"/>
                <a:gd name="connsiteY15" fmla="*/ 401431 h 588473"/>
                <a:gd name="connsiteX16" fmla="*/ 46079 w 595713"/>
                <a:gd name="connsiteY16" fmla="*/ 362039 h 588473"/>
                <a:gd name="connsiteX17" fmla="*/ 5022 w 595713"/>
                <a:gd name="connsiteY17" fmla="*/ 287692 h 588473"/>
                <a:gd name="connsiteX18" fmla="*/ 3617 w 595713"/>
                <a:gd name="connsiteY18" fmla="*/ 180864 h 588473"/>
                <a:gd name="connsiteX19" fmla="*/ 31654 w 595713"/>
                <a:gd name="connsiteY19" fmla="*/ 74638 h 588473"/>
                <a:gd name="connsiteX20" fmla="*/ 134851 w 595713"/>
                <a:gd name="connsiteY20" fmla="*/ 5285 h 588473"/>
                <a:gd name="connsiteX21" fmla="*/ 191097 w 595713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1431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1431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2056" h="588473">
                  <a:moveTo>
                    <a:pt x="197440" y="638"/>
                  </a:moveTo>
                  <a:cubicBezTo>
                    <a:pt x="216096" y="2095"/>
                    <a:pt x="234683" y="5840"/>
                    <a:pt x="253270" y="9723"/>
                  </a:cubicBezTo>
                  <a:cubicBezTo>
                    <a:pt x="309862" y="21930"/>
                    <a:pt x="367564" y="14717"/>
                    <a:pt x="424711" y="15272"/>
                  </a:cubicBezTo>
                  <a:cubicBezTo>
                    <a:pt x="492400" y="16381"/>
                    <a:pt x="526799" y="49116"/>
                    <a:pt x="529019" y="117359"/>
                  </a:cubicBezTo>
                  <a:cubicBezTo>
                    <a:pt x="529573" y="135669"/>
                    <a:pt x="528464" y="154534"/>
                    <a:pt x="529573" y="172843"/>
                  </a:cubicBezTo>
                  <a:cubicBezTo>
                    <a:pt x="530128" y="194481"/>
                    <a:pt x="530128" y="213900"/>
                    <a:pt x="559534" y="222223"/>
                  </a:cubicBezTo>
                  <a:cubicBezTo>
                    <a:pt x="575069" y="226661"/>
                    <a:pt x="586166" y="246635"/>
                    <a:pt x="598372" y="260506"/>
                  </a:cubicBezTo>
                  <a:cubicBezTo>
                    <a:pt x="603920" y="266609"/>
                    <a:pt x="603365" y="275486"/>
                    <a:pt x="595598" y="279925"/>
                  </a:cubicBezTo>
                  <a:cubicBezTo>
                    <a:pt x="540670" y="310440"/>
                    <a:pt x="533457" y="365368"/>
                    <a:pt x="524580" y="419186"/>
                  </a:cubicBezTo>
                  <a:cubicBezTo>
                    <a:pt x="522915" y="430837"/>
                    <a:pt x="520696" y="443043"/>
                    <a:pt x="518477" y="454695"/>
                  </a:cubicBezTo>
                  <a:cubicBezTo>
                    <a:pt x="511264" y="490203"/>
                    <a:pt x="500722" y="499081"/>
                    <a:pt x="464104" y="499636"/>
                  </a:cubicBezTo>
                  <a:cubicBezTo>
                    <a:pt x="409176" y="500190"/>
                    <a:pt x="358687" y="513506"/>
                    <a:pt x="315411" y="549570"/>
                  </a:cubicBezTo>
                  <a:cubicBezTo>
                    <a:pt x="250496" y="603388"/>
                    <a:pt x="224419" y="601724"/>
                    <a:pt x="164497" y="542357"/>
                  </a:cubicBezTo>
                  <a:cubicBezTo>
                    <a:pt x="159503" y="537364"/>
                    <a:pt x="154510" y="531815"/>
                    <a:pt x="146742" y="524048"/>
                  </a:cubicBezTo>
                  <a:cubicBezTo>
                    <a:pt x="133377" y="508988"/>
                    <a:pt x="98361" y="494918"/>
                    <a:pt x="81809" y="474482"/>
                  </a:cubicBezTo>
                  <a:cubicBezTo>
                    <a:pt x="55264" y="454046"/>
                    <a:pt x="49829" y="448903"/>
                    <a:pt x="47429" y="403929"/>
                  </a:cubicBezTo>
                  <a:cubicBezTo>
                    <a:pt x="45029" y="358955"/>
                    <a:pt x="51312" y="368414"/>
                    <a:pt x="52422" y="354544"/>
                  </a:cubicBezTo>
                  <a:cubicBezTo>
                    <a:pt x="55751" y="319590"/>
                    <a:pt x="18442" y="316639"/>
                    <a:pt x="11365" y="287692"/>
                  </a:cubicBezTo>
                  <a:cubicBezTo>
                    <a:pt x="4288" y="258745"/>
                    <a:pt x="-9469" y="203881"/>
                    <a:pt x="9960" y="180864"/>
                  </a:cubicBezTo>
                  <a:cubicBezTo>
                    <a:pt x="52617" y="135462"/>
                    <a:pt x="20323" y="100052"/>
                    <a:pt x="37997" y="74638"/>
                  </a:cubicBezTo>
                  <a:cubicBezTo>
                    <a:pt x="60190" y="33026"/>
                    <a:pt x="99582" y="17491"/>
                    <a:pt x="141194" y="5285"/>
                  </a:cubicBezTo>
                  <a:cubicBezTo>
                    <a:pt x="160058" y="14"/>
                    <a:pt x="178784" y="-818"/>
                    <a:pt x="197440" y="638"/>
                  </a:cubicBezTo>
                  <a:close/>
                </a:path>
              </a:pathLst>
            </a:custGeom>
            <a:solidFill>
              <a:srgbClr val="E11B1B"/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2C34A01-9FF6-40A5-968F-8D7DE5FFF776}"/>
                </a:ext>
              </a:extLst>
            </p:cNvPr>
            <p:cNvSpPr/>
            <p:nvPr/>
          </p:nvSpPr>
          <p:spPr>
            <a:xfrm>
              <a:off x="3678325" y="4417619"/>
              <a:ext cx="371733" cy="399475"/>
            </a:xfrm>
            <a:custGeom>
              <a:avLst/>
              <a:gdLst>
                <a:gd name="connsiteX0" fmla="*/ 35059 w 371733"/>
                <a:gd name="connsiteY0" fmla="*/ 51562 h 399474"/>
                <a:gd name="connsiteX1" fmla="*/ 155456 w 371733"/>
                <a:gd name="connsiteY1" fmla="*/ 10505 h 399474"/>
                <a:gd name="connsiteX2" fmla="*/ 320794 w 371733"/>
                <a:gd name="connsiteY2" fmla="*/ 109264 h 399474"/>
                <a:gd name="connsiteX3" fmla="*/ 373503 w 371733"/>
                <a:gd name="connsiteY3" fmla="*/ 249080 h 399474"/>
                <a:gd name="connsiteX4" fmla="*/ 327452 w 371733"/>
                <a:gd name="connsiteY4" fmla="*/ 315659 h 399474"/>
                <a:gd name="connsiteX5" fmla="*/ 255879 w 371733"/>
                <a:gd name="connsiteY5" fmla="*/ 262951 h 399474"/>
                <a:gd name="connsiteX6" fmla="*/ 226474 w 371733"/>
                <a:gd name="connsiteY6" fmla="*/ 219119 h 399474"/>
                <a:gd name="connsiteX7" fmla="*/ 234796 w 371733"/>
                <a:gd name="connsiteY7" fmla="*/ 198591 h 399474"/>
                <a:gd name="connsiteX8" fmla="*/ 212048 w 371733"/>
                <a:gd name="connsiteY8" fmla="*/ 155314 h 399474"/>
                <a:gd name="connsiteX9" fmla="*/ 149908 w 371733"/>
                <a:gd name="connsiteY9" fmla="*/ 143108 h 399474"/>
                <a:gd name="connsiteX10" fmla="*/ 103857 w 371733"/>
                <a:gd name="connsiteY10" fmla="*/ 199146 h 399474"/>
                <a:gd name="connsiteX11" fmla="*/ 117173 w 371733"/>
                <a:gd name="connsiteY11" fmla="*/ 219674 h 399474"/>
                <a:gd name="connsiteX12" fmla="*/ 146024 w 371733"/>
                <a:gd name="connsiteY12" fmla="*/ 298459 h 399474"/>
                <a:gd name="connsiteX13" fmla="*/ 167662 w 371733"/>
                <a:gd name="connsiteY13" fmla="*/ 324536 h 399474"/>
                <a:gd name="connsiteX14" fmla="*/ 284730 w 371733"/>
                <a:gd name="connsiteY14" fmla="*/ 355606 h 399474"/>
                <a:gd name="connsiteX15" fmla="*/ 162114 w 371733"/>
                <a:gd name="connsiteY15" fmla="*/ 385567 h 399474"/>
                <a:gd name="connsiteX16" fmla="*/ 123276 w 371733"/>
                <a:gd name="connsiteY16" fmla="*/ 398883 h 399474"/>
                <a:gd name="connsiteX17" fmla="*/ 89986 w 371733"/>
                <a:gd name="connsiteY17" fmla="*/ 379464 h 399474"/>
                <a:gd name="connsiteX18" fmla="*/ 86657 w 371733"/>
                <a:gd name="connsiteY18" fmla="*/ 372251 h 399474"/>
                <a:gd name="connsiteX19" fmla="*/ 80554 w 371733"/>
                <a:gd name="connsiteY19" fmla="*/ 304563 h 399474"/>
                <a:gd name="connsiteX20" fmla="*/ 61690 w 371733"/>
                <a:gd name="connsiteY20" fmla="*/ 272937 h 399474"/>
                <a:gd name="connsiteX21" fmla="*/ 48375 w 371733"/>
                <a:gd name="connsiteY21" fmla="*/ 269054 h 399474"/>
                <a:gd name="connsiteX22" fmla="*/ 1769 w 371733"/>
                <a:gd name="connsiteY22" fmla="*/ 260731 h 399474"/>
                <a:gd name="connsiteX23" fmla="*/ 9537 w 371733"/>
                <a:gd name="connsiteY23" fmla="*/ 209687 h 399474"/>
                <a:gd name="connsiteX24" fmla="*/ 12866 w 371733"/>
                <a:gd name="connsiteY24" fmla="*/ 179727 h 399474"/>
                <a:gd name="connsiteX25" fmla="*/ 50039 w 371733"/>
                <a:gd name="connsiteY25" fmla="*/ 104270 h 399474"/>
                <a:gd name="connsiteX26" fmla="*/ 35059 w 371733"/>
                <a:gd name="connsiteY26" fmla="*/ 51562 h 39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733" h="399474">
                  <a:moveTo>
                    <a:pt x="35059" y="51562"/>
                  </a:moveTo>
                  <a:cubicBezTo>
                    <a:pt x="62245" y="2182"/>
                    <a:pt x="91096" y="-12243"/>
                    <a:pt x="155456" y="10505"/>
                  </a:cubicBezTo>
                  <a:cubicBezTo>
                    <a:pt x="216487" y="32143"/>
                    <a:pt x="270860" y="68762"/>
                    <a:pt x="320794" y="109264"/>
                  </a:cubicBezTo>
                  <a:cubicBezTo>
                    <a:pt x="363516" y="143663"/>
                    <a:pt x="382935" y="191933"/>
                    <a:pt x="373503" y="249080"/>
                  </a:cubicBezTo>
                  <a:cubicBezTo>
                    <a:pt x="368509" y="278486"/>
                    <a:pt x="349090" y="297350"/>
                    <a:pt x="327452" y="315659"/>
                  </a:cubicBezTo>
                  <a:cubicBezTo>
                    <a:pt x="318020" y="270718"/>
                    <a:pt x="306923" y="262951"/>
                    <a:pt x="255879" y="262951"/>
                  </a:cubicBezTo>
                  <a:cubicBezTo>
                    <a:pt x="208719" y="262951"/>
                    <a:pt x="208719" y="262951"/>
                    <a:pt x="226474" y="219119"/>
                  </a:cubicBezTo>
                  <a:cubicBezTo>
                    <a:pt x="229248" y="212461"/>
                    <a:pt x="232577" y="205803"/>
                    <a:pt x="234796" y="198591"/>
                  </a:cubicBezTo>
                  <a:cubicBezTo>
                    <a:pt x="245893" y="166965"/>
                    <a:pt x="243673" y="165856"/>
                    <a:pt x="212048" y="155314"/>
                  </a:cubicBezTo>
                  <a:cubicBezTo>
                    <a:pt x="191520" y="148656"/>
                    <a:pt x="170991" y="146437"/>
                    <a:pt x="149908" y="143108"/>
                  </a:cubicBezTo>
                  <a:cubicBezTo>
                    <a:pt x="114954" y="137005"/>
                    <a:pt x="91651" y="165856"/>
                    <a:pt x="103857" y="199146"/>
                  </a:cubicBezTo>
                  <a:cubicBezTo>
                    <a:pt x="106631" y="206913"/>
                    <a:pt x="112180" y="213571"/>
                    <a:pt x="117173" y="219674"/>
                  </a:cubicBezTo>
                  <a:cubicBezTo>
                    <a:pt x="135482" y="240758"/>
                    <a:pt x="148243" y="272937"/>
                    <a:pt x="146024" y="298459"/>
                  </a:cubicBezTo>
                  <a:cubicBezTo>
                    <a:pt x="144359" y="314549"/>
                    <a:pt x="147688" y="322317"/>
                    <a:pt x="167662" y="324536"/>
                  </a:cubicBezTo>
                  <a:cubicBezTo>
                    <a:pt x="205945" y="328420"/>
                    <a:pt x="247002" y="326756"/>
                    <a:pt x="284730" y="355606"/>
                  </a:cubicBezTo>
                  <a:cubicBezTo>
                    <a:pt x="236460" y="347839"/>
                    <a:pt x="200397" y="370587"/>
                    <a:pt x="162114" y="385567"/>
                  </a:cubicBezTo>
                  <a:cubicBezTo>
                    <a:pt x="149353" y="390561"/>
                    <a:pt x="136592" y="395554"/>
                    <a:pt x="123276" y="398883"/>
                  </a:cubicBezTo>
                  <a:cubicBezTo>
                    <a:pt x="106076" y="403322"/>
                    <a:pt x="88877" y="406650"/>
                    <a:pt x="89986" y="379464"/>
                  </a:cubicBezTo>
                  <a:cubicBezTo>
                    <a:pt x="89986" y="376690"/>
                    <a:pt x="88877" y="373361"/>
                    <a:pt x="86657" y="372251"/>
                  </a:cubicBezTo>
                  <a:cubicBezTo>
                    <a:pt x="52813" y="352832"/>
                    <a:pt x="73342" y="327310"/>
                    <a:pt x="80554" y="304563"/>
                  </a:cubicBezTo>
                  <a:cubicBezTo>
                    <a:pt x="86657" y="285144"/>
                    <a:pt x="84438" y="274047"/>
                    <a:pt x="61690" y="272937"/>
                  </a:cubicBezTo>
                  <a:cubicBezTo>
                    <a:pt x="57252" y="272937"/>
                    <a:pt x="52813" y="270163"/>
                    <a:pt x="48375" y="269054"/>
                  </a:cubicBezTo>
                  <a:cubicBezTo>
                    <a:pt x="32839" y="264615"/>
                    <a:pt x="8982" y="278486"/>
                    <a:pt x="1769" y="260731"/>
                  </a:cubicBezTo>
                  <a:cubicBezTo>
                    <a:pt x="-3779" y="246861"/>
                    <a:pt x="5098" y="226887"/>
                    <a:pt x="9537" y="209687"/>
                  </a:cubicBezTo>
                  <a:cubicBezTo>
                    <a:pt x="12311" y="199700"/>
                    <a:pt x="12866" y="189714"/>
                    <a:pt x="12866" y="179727"/>
                  </a:cubicBezTo>
                  <a:cubicBezTo>
                    <a:pt x="63910" y="158643"/>
                    <a:pt x="63910" y="158643"/>
                    <a:pt x="50039" y="104270"/>
                  </a:cubicBezTo>
                  <a:cubicBezTo>
                    <a:pt x="44491" y="86516"/>
                    <a:pt x="40052" y="69316"/>
                    <a:pt x="35059" y="51562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97CC898-93CE-4E26-ADCA-9D4139A8A665}"/>
                </a:ext>
              </a:extLst>
            </p:cNvPr>
            <p:cNvSpPr/>
            <p:nvPr/>
          </p:nvSpPr>
          <p:spPr>
            <a:xfrm>
              <a:off x="3276607" y="4758246"/>
              <a:ext cx="471602" cy="233027"/>
            </a:xfrm>
            <a:custGeom>
              <a:avLst/>
              <a:gdLst>
                <a:gd name="connsiteX0" fmla="*/ 101667 w 471602"/>
                <a:gd name="connsiteY0" fmla="*/ 233582 h 233026"/>
                <a:gd name="connsiteX1" fmla="*/ 6237 w 471602"/>
                <a:gd name="connsiteY1" fmla="*/ 107636 h 233026"/>
                <a:gd name="connsiteX2" fmla="*/ 6237 w 471602"/>
                <a:gd name="connsiteY2" fmla="*/ 88217 h 233026"/>
                <a:gd name="connsiteX3" fmla="*/ 124415 w 471602"/>
                <a:gd name="connsiteY3" fmla="*/ 0 h 233026"/>
                <a:gd name="connsiteX4" fmla="*/ 117757 w 471602"/>
                <a:gd name="connsiteY4" fmla="*/ 68244 h 233026"/>
                <a:gd name="connsiteX5" fmla="*/ 130518 w 471602"/>
                <a:gd name="connsiteY5" fmla="*/ 82669 h 233026"/>
                <a:gd name="connsiteX6" fmla="*/ 441221 w 471602"/>
                <a:gd name="connsiteY6" fmla="*/ 19419 h 233026"/>
                <a:gd name="connsiteX7" fmla="*/ 472291 w 471602"/>
                <a:gd name="connsiteY7" fmla="*/ 130939 h 233026"/>
                <a:gd name="connsiteX8" fmla="*/ 462859 w 471602"/>
                <a:gd name="connsiteY8" fmla="*/ 143700 h 233026"/>
                <a:gd name="connsiteX9" fmla="*/ 136066 w 471602"/>
                <a:gd name="connsiteY9" fmla="*/ 149803 h 233026"/>
                <a:gd name="connsiteX10" fmla="*/ 114428 w 471602"/>
                <a:gd name="connsiteY10" fmla="*/ 162009 h 233026"/>
                <a:gd name="connsiteX11" fmla="*/ 106661 w 471602"/>
                <a:gd name="connsiteY11" fmla="*/ 222485 h 233026"/>
                <a:gd name="connsiteX12" fmla="*/ 101667 w 471602"/>
                <a:gd name="connsiteY12" fmla="*/ 233582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1602" h="233026">
                  <a:moveTo>
                    <a:pt x="101667" y="233582"/>
                  </a:moveTo>
                  <a:cubicBezTo>
                    <a:pt x="68378" y="189750"/>
                    <a:pt x="37862" y="148693"/>
                    <a:pt x="6237" y="107636"/>
                  </a:cubicBezTo>
                  <a:cubicBezTo>
                    <a:pt x="1244" y="100978"/>
                    <a:pt x="-4859" y="95985"/>
                    <a:pt x="6237" y="88217"/>
                  </a:cubicBezTo>
                  <a:cubicBezTo>
                    <a:pt x="45630" y="59366"/>
                    <a:pt x="83913" y="29960"/>
                    <a:pt x="124415" y="0"/>
                  </a:cubicBezTo>
                  <a:cubicBezTo>
                    <a:pt x="127744" y="24967"/>
                    <a:pt x="119422" y="46605"/>
                    <a:pt x="117757" y="68244"/>
                  </a:cubicBezTo>
                  <a:cubicBezTo>
                    <a:pt x="116648" y="79895"/>
                    <a:pt x="119977" y="83224"/>
                    <a:pt x="130518" y="82669"/>
                  </a:cubicBezTo>
                  <a:cubicBezTo>
                    <a:pt x="237045" y="79895"/>
                    <a:pt x="342462" y="73792"/>
                    <a:pt x="441221" y="19419"/>
                  </a:cubicBezTo>
                  <a:cubicBezTo>
                    <a:pt x="451763" y="56592"/>
                    <a:pt x="461195" y="93765"/>
                    <a:pt x="472291" y="130939"/>
                  </a:cubicBezTo>
                  <a:cubicBezTo>
                    <a:pt x="475065" y="140926"/>
                    <a:pt x="468407" y="142035"/>
                    <a:pt x="462859" y="143700"/>
                  </a:cubicBezTo>
                  <a:cubicBezTo>
                    <a:pt x="354668" y="174215"/>
                    <a:pt x="245367" y="197518"/>
                    <a:pt x="136066" y="149803"/>
                  </a:cubicBezTo>
                  <a:cubicBezTo>
                    <a:pt x="119977" y="142590"/>
                    <a:pt x="114983" y="144809"/>
                    <a:pt x="114428" y="162009"/>
                  </a:cubicBezTo>
                  <a:cubicBezTo>
                    <a:pt x="113319" y="181983"/>
                    <a:pt x="109435" y="201956"/>
                    <a:pt x="106661" y="222485"/>
                  </a:cubicBezTo>
                  <a:cubicBezTo>
                    <a:pt x="105551" y="224705"/>
                    <a:pt x="103887" y="226924"/>
                    <a:pt x="101667" y="2335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F7318C5-0804-4192-9EEB-26159CD6FA36}"/>
                </a:ext>
              </a:extLst>
            </p:cNvPr>
            <p:cNvSpPr/>
            <p:nvPr/>
          </p:nvSpPr>
          <p:spPr>
            <a:xfrm>
              <a:off x="3263854" y="4428124"/>
              <a:ext cx="466054" cy="238575"/>
            </a:xfrm>
            <a:custGeom>
              <a:avLst/>
              <a:gdLst>
                <a:gd name="connsiteX0" fmla="*/ 116639 w 466053"/>
                <a:gd name="connsiteY0" fmla="*/ 145364 h 238575"/>
                <a:gd name="connsiteX1" fmla="*/ 102214 w 466053"/>
                <a:gd name="connsiteY1" fmla="*/ 238575 h 238575"/>
                <a:gd name="connsiteX2" fmla="*/ 3455 w 466053"/>
                <a:gd name="connsiteY2" fmla="*/ 108191 h 238575"/>
                <a:gd name="connsiteX3" fmla="*/ 7339 w 466053"/>
                <a:gd name="connsiteY3" fmla="*/ 90437 h 238575"/>
                <a:gd name="connsiteX4" fmla="*/ 126626 w 466053"/>
                <a:gd name="connsiteY4" fmla="*/ 0 h 238575"/>
                <a:gd name="connsiteX5" fmla="*/ 117749 w 466053"/>
                <a:gd name="connsiteY5" fmla="*/ 62695 h 238575"/>
                <a:gd name="connsiteX6" fmla="*/ 135503 w 466053"/>
                <a:gd name="connsiteY6" fmla="*/ 85443 h 238575"/>
                <a:gd name="connsiteX7" fmla="*/ 428452 w 466053"/>
                <a:gd name="connsiteY7" fmla="*/ 28296 h 238575"/>
                <a:gd name="connsiteX8" fmla="*/ 444542 w 466053"/>
                <a:gd name="connsiteY8" fmla="*/ 35509 h 238575"/>
                <a:gd name="connsiteX9" fmla="*/ 468954 w 466053"/>
                <a:gd name="connsiteY9" fmla="*/ 123171 h 238575"/>
                <a:gd name="connsiteX10" fmla="*/ 452309 w 466053"/>
                <a:gd name="connsiteY10" fmla="*/ 149803 h 238575"/>
                <a:gd name="connsiteX11" fmla="*/ 116639 w 466053"/>
                <a:gd name="connsiteY11" fmla="*/ 145364 h 23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53" h="238575">
                  <a:moveTo>
                    <a:pt x="116639" y="145364"/>
                  </a:moveTo>
                  <a:cubicBezTo>
                    <a:pt x="111646" y="176435"/>
                    <a:pt x="107207" y="204731"/>
                    <a:pt x="102214" y="238575"/>
                  </a:cubicBezTo>
                  <a:cubicBezTo>
                    <a:pt x="67260" y="192524"/>
                    <a:pt x="35635" y="150358"/>
                    <a:pt x="3455" y="108191"/>
                  </a:cubicBezTo>
                  <a:cubicBezTo>
                    <a:pt x="-3203" y="99869"/>
                    <a:pt x="681" y="95430"/>
                    <a:pt x="7339" y="90437"/>
                  </a:cubicBezTo>
                  <a:cubicBezTo>
                    <a:pt x="45622" y="61586"/>
                    <a:pt x="83905" y="32735"/>
                    <a:pt x="126626" y="0"/>
                  </a:cubicBezTo>
                  <a:cubicBezTo>
                    <a:pt x="123297" y="24412"/>
                    <a:pt x="121633" y="43831"/>
                    <a:pt x="117749" y="62695"/>
                  </a:cubicBezTo>
                  <a:cubicBezTo>
                    <a:pt x="114420" y="78230"/>
                    <a:pt x="115530" y="85998"/>
                    <a:pt x="135503" y="85443"/>
                  </a:cubicBezTo>
                  <a:cubicBezTo>
                    <a:pt x="236482" y="82114"/>
                    <a:pt x="336350" y="76566"/>
                    <a:pt x="428452" y="28296"/>
                  </a:cubicBezTo>
                  <a:cubicBezTo>
                    <a:pt x="439548" y="22748"/>
                    <a:pt x="441767" y="24412"/>
                    <a:pt x="444542" y="35509"/>
                  </a:cubicBezTo>
                  <a:cubicBezTo>
                    <a:pt x="451754" y="64914"/>
                    <a:pt x="459522" y="94320"/>
                    <a:pt x="468954" y="123171"/>
                  </a:cubicBezTo>
                  <a:cubicBezTo>
                    <a:pt x="474502" y="140371"/>
                    <a:pt x="467289" y="145919"/>
                    <a:pt x="452309" y="149803"/>
                  </a:cubicBezTo>
                  <a:cubicBezTo>
                    <a:pt x="340234" y="180318"/>
                    <a:pt x="228714" y="200292"/>
                    <a:pt x="116639" y="14536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D7F9B1CD-1A81-464F-BD1B-3A9DE6E4B0B6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2824935" y="4659029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15B041C1-3CDF-44D3-BDBE-7E24285E63BA}"/>
              </a:ext>
            </a:extLst>
          </p:cNvPr>
          <p:cNvGrpSpPr/>
          <p:nvPr/>
        </p:nvGrpSpPr>
        <p:grpSpPr>
          <a:xfrm>
            <a:off x="4905154" y="4429294"/>
            <a:ext cx="1877882" cy="963821"/>
            <a:chOff x="5053481" y="4285794"/>
            <a:chExt cx="1374535" cy="705479"/>
          </a:xfrm>
        </p:grpSpPr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2EDD35FE-61B0-489C-A9AD-BA33301F31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58712" y="4285794"/>
              <a:ext cx="669304" cy="669305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05C2484-21D7-471F-B970-CB9E171B9E4D}"/>
                </a:ext>
              </a:extLst>
            </p:cNvPr>
            <p:cNvSpPr/>
            <p:nvPr/>
          </p:nvSpPr>
          <p:spPr>
            <a:xfrm>
              <a:off x="5465995" y="4758246"/>
              <a:ext cx="466054" cy="233027"/>
            </a:xfrm>
            <a:custGeom>
              <a:avLst/>
              <a:gdLst>
                <a:gd name="connsiteX0" fmla="*/ 128804 w 466053"/>
                <a:gd name="connsiteY0" fmla="*/ 0 h 233026"/>
                <a:gd name="connsiteX1" fmla="*/ 117708 w 466053"/>
                <a:gd name="connsiteY1" fmla="*/ 63805 h 233026"/>
                <a:gd name="connsiteX2" fmla="*/ 132688 w 466053"/>
                <a:gd name="connsiteY2" fmla="*/ 84333 h 233026"/>
                <a:gd name="connsiteX3" fmla="*/ 442281 w 466053"/>
                <a:gd name="connsiteY3" fmla="*/ 32735 h 233026"/>
                <a:gd name="connsiteX4" fmla="*/ 467248 w 466053"/>
                <a:gd name="connsiteY4" fmla="*/ 137042 h 233026"/>
                <a:gd name="connsiteX5" fmla="*/ 453377 w 466053"/>
                <a:gd name="connsiteY5" fmla="*/ 159790 h 233026"/>
                <a:gd name="connsiteX6" fmla="*/ 114379 w 466053"/>
                <a:gd name="connsiteY6" fmla="*/ 144255 h 233026"/>
                <a:gd name="connsiteX7" fmla="*/ 98289 w 466053"/>
                <a:gd name="connsiteY7" fmla="*/ 233582 h 233026"/>
                <a:gd name="connsiteX8" fmla="*/ 66109 w 466053"/>
                <a:gd name="connsiteY8" fmla="*/ 192524 h 233026"/>
                <a:gd name="connsiteX9" fmla="*/ 5078 w 466053"/>
                <a:gd name="connsiteY9" fmla="*/ 106526 h 233026"/>
                <a:gd name="connsiteX10" fmla="*/ 7852 w 466053"/>
                <a:gd name="connsiteY10" fmla="*/ 84333 h 233026"/>
                <a:gd name="connsiteX11" fmla="*/ 128804 w 466053"/>
                <a:gd name="connsiteY11" fmla="*/ 0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53" h="233026">
                  <a:moveTo>
                    <a:pt x="128804" y="0"/>
                  </a:moveTo>
                  <a:cubicBezTo>
                    <a:pt x="124366" y="24412"/>
                    <a:pt x="121037" y="43831"/>
                    <a:pt x="117708" y="63805"/>
                  </a:cubicBezTo>
                  <a:cubicBezTo>
                    <a:pt x="115488" y="75456"/>
                    <a:pt x="114379" y="84333"/>
                    <a:pt x="132688" y="84333"/>
                  </a:cubicBezTo>
                  <a:cubicBezTo>
                    <a:pt x="238105" y="85443"/>
                    <a:pt x="342967" y="83224"/>
                    <a:pt x="442281" y="32735"/>
                  </a:cubicBezTo>
                  <a:cubicBezTo>
                    <a:pt x="450603" y="68244"/>
                    <a:pt x="457816" y="102643"/>
                    <a:pt x="467248" y="137042"/>
                  </a:cubicBezTo>
                  <a:cubicBezTo>
                    <a:pt x="471132" y="152022"/>
                    <a:pt x="465584" y="157016"/>
                    <a:pt x="453377" y="159790"/>
                  </a:cubicBezTo>
                  <a:cubicBezTo>
                    <a:pt x="339638" y="186421"/>
                    <a:pt x="226454" y="203621"/>
                    <a:pt x="114379" y="144255"/>
                  </a:cubicBezTo>
                  <a:cubicBezTo>
                    <a:pt x="108831" y="174215"/>
                    <a:pt x="103837" y="202511"/>
                    <a:pt x="98289" y="233582"/>
                  </a:cubicBezTo>
                  <a:cubicBezTo>
                    <a:pt x="83308" y="221930"/>
                    <a:pt x="76096" y="206395"/>
                    <a:pt x="66109" y="192524"/>
                  </a:cubicBezTo>
                  <a:cubicBezTo>
                    <a:pt x="45580" y="164228"/>
                    <a:pt x="26161" y="134823"/>
                    <a:pt x="5078" y="106526"/>
                  </a:cubicBezTo>
                  <a:cubicBezTo>
                    <a:pt x="-1580" y="97095"/>
                    <a:pt x="-2690" y="91546"/>
                    <a:pt x="7852" y="84333"/>
                  </a:cubicBezTo>
                  <a:cubicBezTo>
                    <a:pt x="46690" y="57702"/>
                    <a:pt x="86082" y="29960"/>
                    <a:pt x="128804" y="0"/>
                  </a:cubicBezTo>
                  <a:close/>
                </a:path>
              </a:pathLst>
            </a:custGeom>
            <a:solidFill>
              <a:schemeClr val="accent4">
                <a:lumMod val="50000"/>
                <a:lumOff val="5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34E660C-6570-4279-B59E-DE85A22BAF13}"/>
                </a:ext>
              </a:extLst>
            </p:cNvPr>
            <p:cNvSpPr/>
            <p:nvPr/>
          </p:nvSpPr>
          <p:spPr>
            <a:xfrm>
              <a:off x="5477684" y="4306062"/>
              <a:ext cx="460506" cy="233027"/>
            </a:xfrm>
            <a:custGeom>
              <a:avLst/>
              <a:gdLst>
                <a:gd name="connsiteX0" fmla="*/ 325729 w 460505"/>
                <a:gd name="connsiteY0" fmla="*/ 233582 h 233026"/>
                <a:gd name="connsiteX1" fmla="*/ 342374 w 460505"/>
                <a:gd name="connsiteY1" fmla="*/ 172551 h 233026"/>
                <a:gd name="connsiteX2" fmla="*/ 326284 w 460505"/>
                <a:gd name="connsiteY2" fmla="*/ 147584 h 233026"/>
                <a:gd name="connsiteX3" fmla="*/ 17246 w 460505"/>
                <a:gd name="connsiteY3" fmla="*/ 173661 h 233026"/>
                <a:gd name="connsiteX4" fmla="*/ 601 w 460505"/>
                <a:gd name="connsiteY4" fmla="*/ 67134 h 233026"/>
                <a:gd name="connsiteX5" fmla="*/ 12807 w 460505"/>
                <a:gd name="connsiteY5" fmla="*/ 47715 h 233026"/>
                <a:gd name="connsiteX6" fmla="*/ 286337 w 460505"/>
                <a:gd name="connsiteY6" fmla="*/ 57147 h 233026"/>
                <a:gd name="connsiteX7" fmla="*/ 352916 w 460505"/>
                <a:gd name="connsiteY7" fmla="*/ 90437 h 233026"/>
                <a:gd name="connsiteX8" fmla="*/ 377883 w 460505"/>
                <a:gd name="connsiteY8" fmla="*/ 0 h 233026"/>
                <a:gd name="connsiteX9" fmla="*/ 460552 w 460505"/>
                <a:gd name="connsiteY9" fmla="*/ 139261 h 233026"/>
                <a:gd name="connsiteX10" fmla="*/ 452784 w 460505"/>
                <a:gd name="connsiteY10" fmla="*/ 159790 h 233026"/>
                <a:gd name="connsiteX11" fmla="*/ 325729 w 460505"/>
                <a:gd name="connsiteY11" fmla="*/ 233582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0505" h="233026">
                  <a:moveTo>
                    <a:pt x="325729" y="233582"/>
                  </a:moveTo>
                  <a:cubicBezTo>
                    <a:pt x="332387" y="209169"/>
                    <a:pt x="336826" y="190860"/>
                    <a:pt x="342374" y="172551"/>
                  </a:cubicBezTo>
                  <a:cubicBezTo>
                    <a:pt x="346813" y="157571"/>
                    <a:pt x="345703" y="149248"/>
                    <a:pt x="326284" y="147584"/>
                  </a:cubicBezTo>
                  <a:cubicBezTo>
                    <a:pt x="220867" y="138707"/>
                    <a:pt x="119889" y="134268"/>
                    <a:pt x="17246" y="173661"/>
                  </a:cubicBezTo>
                  <a:cubicBezTo>
                    <a:pt x="11698" y="138152"/>
                    <a:pt x="6149" y="102643"/>
                    <a:pt x="601" y="67134"/>
                  </a:cubicBezTo>
                  <a:cubicBezTo>
                    <a:pt x="-1063" y="57147"/>
                    <a:pt x="47" y="49934"/>
                    <a:pt x="12807" y="47715"/>
                  </a:cubicBezTo>
                  <a:cubicBezTo>
                    <a:pt x="104354" y="33290"/>
                    <a:pt x="195900" y="26077"/>
                    <a:pt x="286337" y="57147"/>
                  </a:cubicBezTo>
                  <a:cubicBezTo>
                    <a:pt x="309085" y="64915"/>
                    <a:pt x="329613" y="77676"/>
                    <a:pt x="352916" y="90437"/>
                  </a:cubicBezTo>
                  <a:cubicBezTo>
                    <a:pt x="361238" y="61031"/>
                    <a:pt x="369006" y="32180"/>
                    <a:pt x="377883" y="0"/>
                  </a:cubicBezTo>
                  <a:cubicBezTo>
                    <a:pt x="406734" y="48825"/>
                    <a:pt x="432811" y="94320"/>
                    <a:pt x="460552" y="139261"/>
                  </a:cubicBezTo>
                  <a:cubicBezTo>
                    <a:pt x="467765" y="150913"/>
                    <a:pt x="462217" y="154796"/>
                    <a:pt x="452784" y="159790"/>
                  </a:cubicBezTo>
                  <a:cubicBezTo>
                    <a:pt x="412282" y="182538"/>
                    <a:pt x="371780" y="206395"/>
                    <a:pt x="325729" y="2335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7C2AF8C3-B355-4FB8-AFE6-CCD36E458A69}"/>
                </a:ext>
              </a:extLst>
            </p:cNvPr>
            <p:cNvSpPr/>
            <p:nvPr/>
          </p:nvSpPr>
          <p:spPr>
            <a:xfrm>
              <a:off x="5958783" y="4526337"/>
              <a:ext cx="371733" cy="338444"/>
            </a:xfrm>
            <a:custGeom>
              <a:avLst/>
              <a:gdLst>
                <a:gd name="connsiteX0" fmla="*/ 144791 w 371733"/>
                <a:gd name="connsiteY0" fmla="*/ 342874 h 338443"/>
                <a:gd name="connsiteX1" fmla="*/ 143127 w 371733"/>
                <a:gd name="connsiteY1" fmla="*/ 342874 h 338443"/>
                <a:gd name="connsiteX2" fmla="*/ 141462 w 371733"/>
                <a:gd name="connsiteY2" fmla="*/ 342874 h 338443"/>
                <a:gd name="connsiteX3" fmla="*/ 132585 w 371733"/>
                <a:gd name="connsiteY3" fmla="*/ 299043 h 338443"/>
                <a:gd name="connsiteX4" fmla="*/ 130366 w 371733"/>
                <a:gd name="connsiteY4" fmla="*/ 256876 h 338443"/>
                <a:gd name="connsiteX5" fmla="*/ 122044 w 371733"/>
                <a:gd name="connsiteY5" fmla="*/ 272411 h 338443"/>
                <a:gd name="connsiteX6" fmla="*/ 92083 w 371733"/>
                <a:gd name="connsiteY6" fmla="*/ 287946 h 338443"/>
                <a:gd name="connsiteX7" fmla="*/ 67670 w 371733"/>
                <a:gd name="connsiteY7" fmla="*/ 266308 h 338443"/>
                <a:gd name="connsiteX8" fmla="*/ 52135 w 371733"/>
                <a:gd name="connsiteY8" fmla="*/ 238012 h 338443"/>
                <a:gd name="connsiteX9" fmla="*/ 21620 w 371733"/>
                <a:gd name="connsiteY9" fmla="*/ 193071 h 338443"/>
                <a:gd name="connsiteX10" fmla="*/ 7749 w 371733"/>
                <a:gd name="connsiteY10" fmla="*/ 85435 h 338443"/>
                <a:gd name="connsiteX11" fmla="*/ 49916 w 371733"/>
                <a:gd name="connsiteY11" fmla="*/ 77667 h 338443"/>
                <a:gd name="connsiteX12" fmla="*/ 108173 w 371733"/>
                <a:gd name="connsiteY12" fmla="*/ 147575 h 338443"/>
                <a:gd name="connsiteX13" fmla="*/ 292930 w 371733"/>
                <a:gd name="connsiteY13" fmla="*/ 149240 h 338443"/>
                <a:gd name="connsiteX14" fmla="*/ 340645 w 371733"/>
                <a:gd name="connsiteY14" fmla="*/ 17746 h 338443"/>
                <a:gd name="connsiteX15" fmla="*/ 341200 w 371733"/>
                <a:gd name="connsiteY15" fmla="*/ 1101 h 338443"/>
                <a:gd name="connsiteX16" fmla="*/ 359509 w 371733"/>
                <a:gd name="connsiteY16" fmla="*/ 9978 h 338443"/>
                <a:gd name="connsiteX17" fmla="*/ 372270 w 371733"/>
                <a:gd name="connsiteY17" fmla="*/ 34391 h 338443"/>
                <a:gd name="connsiteX18" fmla="*/ 296259 w 371733"/>
                <a:gd name="connsiteY18" fmla="*/ 265198 h 338443"/>
                <a:gd name="connsiteX19" fmla="*/ 271292 w 371733"/>
                <a:gd name="connsiteY19" fmla="*/ 249663 h 338443"/>
                <a:gd name="connsiteX20" fmla="*/ 205267 w 371733"/>
                <a:gd name="connsiteY20" fmla="*/ 270192 h 338443"/>
                <a:gd name="connsiteX21" fmla="*/ 192506 w 371733"/>
                <a:gd name="connsiteY21" fmla="*/ 303481 h 338443"/>
                <a:gd name="connsiteX22" fmla="*/ 147565 w 371733"/>
                <a:gd name="connsiteY22" fmla="*/ 296823 h 338443"/>
                <a:gd name="connsiteX23" fmla="*/ 147565 w 371733"/>
                <a:gd name="connsiteY23" fmla="*/ 337880 h 338443"/>
                <a:gd name="connsiteX24" fmla="*/ 148675 w 371733"/>
                <a:gd name="connsiteY24" fmla="*/ 341209 h 338443"/>
                <a:gd name="connsiteX25" fmla="*/ 144791 w 371733"/>
                <a:gd name="connsiteY25" fmla="*/ 342874 h 33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1733" h="338443">
                  <a:moveTo>
                    <a:pt x="144791" y="342874"/>
                  </a:moveTo>
                  <a:lnTo>
                    <a:pt x="143127" y="342874"/>
                  </a:lnTo>
                  <a:lnTo>
                    <a:pt x="141462" y="342874"/>
                  </a:lnTo>
                  <a:cubicBezTo>
                    <a:pt x="128146" y="330113"/>
                    <a:pt x="133695" y="314023"/>
                    <a:pt x="132585" y="299043"/>
                  </a:cubicBezTo>
                  <a:cubicBezTo>
                    <a:pt x="131475" y="285727"/>
                    <a:pt x="134249" y="271856"/>
                    <a:pt x="130366" y="256876"/>
                  </a:cubicBezTo>
                  <a:cubicBezTo>
                    <a:pt x="123153" y="260205"/>
                    <a:pt x="124818" y="267417"/>
                    <a:pt x="122044" y="272411"/>
                  </a:cubicBezTo>
                  <a:cubicBezTo>
                    <a:pt x="115386" y="284062"/>
                    <a:pt x="104844" y="288501"/>
                    <a:pt x="92083" y="287946"/>
                  </a:cubicBezTo>
                  <a:cubicBezTo>
                    <a:pt x="78212" y="287391"/>
                    <a:pt x="70444" y="279069"/>
                    <a:pt x="67670" y="266308"/>
                  </a:cubicBezTo>
                  <a:cubicBezTo>
                    <a:pt x="65451" y="255211"/>
                    <a:pt x="61567" y="245224"/>
                    <a:pt x="52135" y="238012"/>
                  </a:cubicBezTo>
                  <a:cubicBezTo>
                    <a:pt x="47697" y="219148"/>
                    <a:pt x="29942" y="209161"/>
                    <a:pt x="21620" y="193071"/>
                  </a:cubicBezTo>
                  <a:cubicBezTo>
                    <a:pt x="3865" y="158672"/>
                    <a:pt x="-8896" y="124272"/>
                    <a:pt x="7749" y="85435"/>
                  </a:cubicBezTo>
                  <a:cubicBezTo>
                    <a:pt x="19955" y="57139"/>
                    <a:pt x="31052" y="54364"/>
                    <a:pt x="49916" y="77667"/>
                  </a:cubicBezTo>
                  <a:cubicBezTo>
                    <a:pt x="69335" y="100970"/>
                    <a:pt x="88199" y="124827"/>
                    <a:pt x="108173" y="147575"/>
                  </a:cubicBezTo>
                  <a:cubicBezTo>
                    <a:pt x="168094" y="215264"/>
                    <a:pt x="230235" y="199729"/>
                    <a:pt x="292930" y="149240"/>
                  </a:cubicBezTo>
                  <a:cubicBezTo>
                    <a:pt x="334542" y="115395"/>
                    <a:pt x="347303" y="69900"/>
                    <a:pt x="340645" y="17746"/>
                  </a:cubicBezTo>
                  <a:cubicBezTo>
                    <a:pt x="340090" y="12197"/>
                    <a:pt x="332322" y="4985"/>
                    <a:pt x="341200" y="1101"/>
                  </a:cubicBezTo>
                  <a:cubicBezTo>
                    <a:pt x="349522" y="-2783"/>
                    <a:pt x="355070" y="4430"/>
                    <a:pt x="359509" y="9978"/>
                  </a:cubicBezTo>
                  <a:cubicBezTo>
                    <a:pt x="364502" y="17746"/>
                    <a:pt x="370606" y="26068"/>
                    <a:pt x="372270" y="34391"/>
                  </a:cubicBezTo>
                  <a:cubicBezTo>
                    <a:pt x="386141" y="107073"/>
                    <a:pt x="359509" y="218038"/>
                    <a:pt x="296259" y="265198"/>
                  </a:cubicBezTo>
                  <a:cubicBezTo>
                    <a:pt x="284607" y="265198"/>
                    <a:pt x="280169" y="254102"/>
                    <a:pt x="271292" y="249663"/>
                  </a:cubicBezTo>
                  <a:cubicBezTo>
                    <a:pt x="246324" y="236347"/>
                    <a:pt x="218583" y="245224"/>
                    <a:pt x="205267" y="270192"/>
                  </a:cubicBezTo>
                  <a:cubicBezTo>
                    <a:pt x="199719" y="280733"/>
                    <a:pt x="200829" y="294049"/>
                    <a:pt x="192506" y="303481"/>
                  </a:cubicBezTo>
                  <a:cubicBezTo>
                    <a:pt x="177526" y="306810"/>
                    <a:pt x="164210" y="296823"/>
                    <a:pt x="147565" y="296823"/>
                  </a:cubicBezTo>
                  <a:cubicBezTo>
                    <a:pt x="147565" y="310694"/>
                    <a:pt x="147565" y="324010"/>
                    <a:pt x="147565" y="337880"/>
                  </a:cubicBezTo>
                  <a:cubicBezTo>
                    <a:pt x="148675" y="338990"/>
                    <a:pt x="149230" y="340100"/>
                    <a:pt x="148675" y="341209"/>
                  </a:cubicBezTo>
                  <a:cubicBezTo>
                    <a:pt x="145901" y="342319"/>
                    <a:pt x="145346" y="342874"/>
                    <a:pt x="144791" y="342874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30FE151B-890E-47CF-9460-B2480CDCB18F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5053481" y="4361864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451DB931-A6FD-4B2F-AD68-47ADA3FE9642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6023607" y="4804640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829B545-C2F0-48A0-99FE-4EA8B3F88E5A}"/>
              </a:ext>
            </a:extLst>
          </p:cNvPr>
          <p:cNvGrpSpPr/>
          <p:nvPr/>
        </p:nvGrpSpPr>
        <p:grpSpPr>
          <a:xfrm>
            <a:off x="8711867" y="4454005"/>
            <a:ext cx="1371890" cy="914399"/>
            <a:chOff x="7622508" y="4420164"/>
            <a:chExt cx="1004169" cy="669305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7E71F055-B21D-4B51-8D10-7EC35E8228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57372" y="4420164"/>
              <a:ext cx="669305" cy="669305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4BC7DD3-8760-45DB-BB1A-6027F81A4F47}"/>
                </a:ext>
              </a:extLst>
            </p:cNvPr>
            <p:cNvSpPr/>
            <p:nvPr/>
          </p:nvSpPr>
          <p:spPr>
            <a:xfrm>
              <a:off x="7622508" y="4812980"/>
              <a:ext cx="460506" cy="227479"/>
            </a:xfrm>
            <a:custGeom>
              <a:avLst/>
              <a:gdLst>
                <a:gd name="connsiteX0" fmla="*/ 354379 w 460505"/>
                <a:gd name="connsiteY0" fmla="*/ 90437 h 227478"/>
                <a:gd name="connsiteX1" fmla="*/ 379901 w 460505"/>
                <a:gd name="connsiteY1" fmla="*/ 0 h 227478"/>
                <a:gd name="connsiteX2" fmla="*/ 462016 w 460505"/>
                <a:gd name="connsiteY2" fmla="*/ 142036 h 227478"/>
                <a:gd name="connsiteX3" fmla="*/ 456467 w 460505"/>
                <a:gd name="connsiteY3" fmla="*/ 158680 h 227478"/>
                <a:gd name="connsiteX4" fmla="*/ 329412 w 460505"/>
                <a:gd name="connsiteY4" fmla="*/ 231363 h 227478"/>
                <a:gd name="connsiteX5" fmla="*/ 342728 w 460505"/>
                <a:gd name="connsiteY5" fmla="*/ 171441 h 227478"/>
                <a:gd name="connsiteX6" fmla="*/ 327748 w 460505"/>
                <a:gd name="connsiteY6" fmla="*/ 148139 h 227478"/>
                <a:gd name="connsiteX7" fmla="*/ 17045 w 460505"/>
                <a:gd name="connsiteY7" fmla="*/ 172551 h 227478"/>
                <a:gd name="connsiteX8" fmla="*/ 400 w 460505"/>
                <a:gd name="connsiteY8" fmla="*/ 63250 h 227478"/>
                <a:gd name="connsiteX9" fmla="*/ 17045 w 460505"/>
                <a:gd name="connsiteY9" fmla="*/ 44941 h 227478"/>
                <a:gd name="connsiteX10" fmla="*/ 354379 w 460505"/>
                <a:gd name="connsiteY10" fmla="*/ 90437 h 22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505" h="227478">
                  <a:moveTo>
                    <a:pt x="354379" y="90437"/>
                  </a:moveTo>
                  <a:cubicBezTo>
                    <a:pt x="362702" y="60476"/>
                    <a:pt x="371024" y="32180"/>
                    <a:pt x="379901" y="0"/>
                  </a:cubicBezTo>
                  <a:cubicBezTo>
                    <a:pt x="408752" y="49934"/>
                    <a:pt x="434829" y="96540"/>
                    <a:pt x="462016" y="142036"/>
                  </a:cubicBezTo>
                  <a:cubicBezTo>
                    <a:pt x="467564" y="151468"/>
                    <a:pt x="464235" y="154242"/>
                    <a:pt x="456467" y="158680"/>
                  </a:cubicBezTo>
                  <a:cubicBezTo>
                    <a:pt x="414855" y="182538"/>
                    <a:pt x="373798" y="206395"/>
                    <a:pt x="329412" y="231363"/>
                  </a:cubicBezTo>
                  <a:cubicBezTo>
                    <a:pt x="328857" y="208615"/>
                    <a:pt x="337180" y="190306"/>
                    <a:pt x="342728" y="171441"/>
                  </a:cubicBezTo>
                  <a:cubicBezTo>
                    <a:pt x="347166" y="155906"/>
                    <a:pt x="343283" y="150358"/>
                    <a:pt x="327748" y="148139"/>
                  </a:cubicBezTo>
                  <a:cubicBezTo>
                    <a:pt x="242304" y="137042"/>
                    <a:pt x="110256" y="131494"/>
                    <a:pt x="17045" y="172551"/>
                  </a:cubicBezTo>
                  <a:cubicBezTo>
                    <a:pt x="11497" y="135932"/>
                    <a:pt x="6503" y="99314"/>
                    <a:pt x="400" y="63250"/>
                  </a:cubicBezTo>
                  <a:cubicBezTo>
                    <a:pt x="-1819" y="49380"/>
                    <a:pt x="5394" y="47160"/>
                    <a:pt x="17045" y="44941"/>
                  </a:cubicBezTo>
                  <a:cubicBezTo>
                    <a:pt x="134113" y="27741"/>
                    <a:pt x="247852" y="22193"/>
                    <a:pt x="354379" y="9043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2CF58C-41C8-47DE-8C8F-8933DAF59619}"/>
                </a:ext>
              </a:extLst>
            </p:cNvPr>
            <p:cNvSpPr/>
            <p:nvPr/>
          </p:nvSpPr>
          <p:spPr>
            <a:xfrm>
              <a:off x="7663589" y="4420164"/>
              <a:ext cx="460506" cy="233027"/>
            </a:xfrm>
            <a:custGeom>
              <a:avLst/>
              <a:gdLst>
                <a:gd name="connsiteX0" fmla="*/ 353800 w 460505"/>
                <a:gd name="connsiteY0" fmla="*/ 90437 h 233026"/>
                <a:gd name="connsiteX1" fmla="*/ 379323 w 460505"/>
                <a:gd name="connsiteY1" fmla="*/ 0 h 233026"/>
                <a:gd name="connsiteX2" fmla="*/ 463101 w 460505"/>
                <a:gd name="connsiteY2" fmla="*/ 144810 h 233026"/>
                <a:gd name="connsiteX3" fmla="*/ 455334 w 460505"/>
                <a:gd name="connsiteY3" fmla="*/ 159235 h 233026"/>
                <a:gd name="connsiteX4" fmla="*/ 326059 w 460505"/>
                <a:gd name="connsiteY4" fmla="*/ 233582 h 233026"/>
                <a:gd name="connsiteX5" fmla="*/ 347143 w 460505"/>
                <a:gd name="connsiteY5" fmla="*/ 151467 h 233026"/>
                <a:gd name="connsiteX6" fmla="*/ 17021 w 460505"/>
                <a:gd name="connsiteY6" fmla="*/ 172551 h 233026"/>
                <a:gd name="connsiteX7" fmla="*/ 377 w 460505"/>
                <a:gd name="connsiteY7" fmla="*/ 61586 h 233026"/>
                <a:gd name="connsiteX8" fmla="*/ 11473 w 460505"/>
                <a:gd name="connsiteY8" fmla="*/ 46606 h 233026"/>
                <a:gd name="connsiteX9" fmla="*/ 310524 w 460505"/>
                <a:gd name="connsiteY9" fmla="*/ 67134 h 233026"/>
                <a:gd name="connsiteX10" fmla="*/ 353800 w 460505"/>
                <a:gd name="connsiteY10" fmla="*/ 90437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505" h="233026">
                  <a:moveTo>
                    <a:pt x="353800" y="90437"/>
                  </a:moveTo>
                  <a:cubicBezTo>
                    <a:pt x="362123" y="61586"/>
                    <a:pt x="369890" y="33290"/>
                    <a:pt x="379323" y="0"/>
                  </a:cubicBezTo>
                  <a:cubicBezTo>
                    <a:pt x="408728" y="50489"/>
                    <a:pt x="435915" y="97649"/>
                    <a:pt x="463101" y="144810"/>
                  </a:cubicBezTo>
                  <a:cubicBezTo>
                    <a:pt x="468095" y="153687"/>
                    <a:pt x="460882" y="155906"/>
                    <a:pt x="455334" y="159235"/>
                  </a:cubicBezTo>
                  <a:cubicBezTo>
                    <a:pt x="413167" y="183648"/>
                    <a:pt x="371000" y="207505"/>
                    <a:pt x="326059" y="233582"/>
                  </a:cubicBezTo>
                  <a:cubicBezTo>
                    <a:pt x="333272" y="204731"/>
                    <a:pt x="339930" y="179209"/>
                    <a:pt x="347143" y="151467"/>
                  </a:cubicBezTo>
                  <a:cubicBezTo>
                    <a:pt x="235623" y="137597"/>
                    <a:pt x="126322" y="129829"/>
                    <a:pt x="17021" y="172551"/>
                  </a:cubicBezTo>
                  <a:cubicBezTo>
                    <a:pt x="11473" y="134823"/>
                    <a:pt x="5925" y="98204"/>
                    <a:pt x="377" y="61586"/>
                  </a:cubicBezTo>
                  <a:cubicBezTo>
                    <a:pt x="-1288" y="52154"/>
                    <a:pt x="2596" y="47715"/>
                    <a:pt x="11473" y="46606"/>
                  </a:cubicBezTo>
                  <a:cubicBezTo>
                    <a:pt x="112451" y="31070"/>
                    <a:pt x="213429" y="23858"/>
                    <a:pt x="310524" y="67134"/>
                  </a:cubicBezTo>
                  <a:cubicBezTo>
                    <a:pt x="324950" y="73237"/>
                    <a:pt x="337711" y="81559"/>
                    <a:pt x="353800" y="9043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44EDDD2-2BD2-492E-902E-AA33A0765DC9}"/>
                </a:ext>
              </a:extLst>
            </p:cNvPr>
            <p:cNvSpPr/>
            <p:nvPr/>
          </p:nvSpPr>
          <p:spPr>
            <a:xfrm>
              <a:off x="8316916" y="4687988"/>
              <a:ext cx="229593" cy="301751"/>
            </a:xfrm>
            <a:custGeom>
              <a:avLst/>
              <a:gdLst>
                <a:gd name="connsiteX0" fmla="*/ 130014 w 194189"/>
                <a:gd name="connsiteY0" fmla="*/ 114450 h 255219"/>
                <a:gd name="connsiteX1" fmla="*/ 152207 w 194189"/>
                <a:gd name="connsiteY1" fmla="*/ 61187 h 255219"/>
                <a:gd name="connsiteX2" fmla="*/ 158865 w 194189"/>
                <a:gd name="connsiteY2" fmla="*/ 15136 h 255219"/>
                <a:gd name="connsiteX3" fmla="*/ 166633 w 194189"/>
                <a:gd name="connsiteY3" fmla="*/ 156 h 255219"/>
                <a:gd name="connsiteX4" fmla="*/ 182168 w 194189"/>
                <a:gd name="connsiteY4" fmla="*/ 9588 h 255219"/>
                <a:gd name="connsiteX5" fmla="*/ 194929 w 194189"/>
                <a:gd name="connsiteY5" fmla="*/ 62296 h 255219"/>
                <a:gd name="connsiteX6" fmla="*/ 169961 w 194189"/>
                <a:gd name="connsiteY6" fmla="*/ 191571 h 255219"/>
                <a:gd name="connsiteX7" fmla="*/ 25707 w 194189"/>
                <a:gd name="connsiteY7" fmla="*/ 255931 h 255219"/>
                <a:gd name="connsiteX8" fmla="*/ 8507 w 194189"/>
                <a:gd name="connsiteY8" fmla="*/ 188242 h 255219"/>
                <a:gd name="connsiteX9" fmla="*/ 20713 w 194189"/>
                <a:gd name="connsiteY9" fmla="*/ 181584 h 255219"/>
                <a:gd name="connsiteX10" fmla="*/ 60661 w 194189"/>
                <a:gd name="connsiteY10" fmla="*/ 164939 h 255219"/>
                <a:gd name="connsiteX11" fmla="*/ 63990 w 194189"/>
                <a:gd name="connsiteY11" fmla="*/ 154952 h 255219"/>
                <a:gd name="connsiteX12" fmla="*/ 130014 w 194189"/>
                <a:gd name="connsiteY12" fmla="*/ 114450 h 25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189" h="255219">
                  <a:moveTo>
                    <a:pt x="130014" y="114450"/>
                  </a:moveTo>
                  <a:cubicBezTo>
                    <a:pt x="147768" y="101134"/>
                    <a:pt x="147214" y="80051"/>
                    <a:pt x="152207" y="61187"/>
                  </a:cubicBezTo>
                  <a:cubicBezTo>
                    <a:pt x="156091" y="46207"/>
                    <a:pt x="161084" y="31226"/>
                    <a:pt x="158865" y="15136"/>
                  </a:cubicBezTo>
                  <a:cubicBezTo>
                    <a:pt x="158310" y="9033"/>
                    <a:pt x="157201" y="1265"/>
                    <a:pt x="166633" y="156"/>
                  </a:cubicBezTo>
                  <a:cubicBezTo>
                    <a:pt x="173846" y="-954"/>
                    <a:pt x="178838" y="4040"/>
                    <a:pt x="182168" y="9588"/>
                  </a:cubicBezTo>
                  <a:cubicBezTo>
                    <a:pt x="192154" y="25678"/>
                    <a:pt x="196039" y="45097"/>
                    <a:pt x="194929" y="62296"/>
                  </a:cubicBezTo>
                  <a:cubicBezTo>
                    <a:pt x="192154" y="106128"/>
                    <a:pt x="184942" y="149404"/>
                    <a:pt x="169961" y="191571"/>
                  </a:cubicBezTo>
                  <a:cubicBezTo>
                    <a:pt x="146104" y="259815"/>
                    <a:pt x="76196" y="267582"/>
                    <a:pt x="25707" y="255931"/>
                  </a:cubicBezTo>
                  <a:cubicBezTo>
                    <a:pt x="-3144" y="248718"/>
                    <a:pt x="-5918" y="230964"/>
                    <a:pt x="8507" y="188242"/>
                  </a:cubicBezTo>
                  <a:cubicBezTo>
                    <a:pt x="10727" y="182694"/>
                    <a:pt x="15720" y="182139"/>
                    <a:pt x="20713" y="181584"/>
                  </a:cubicBezTo>
                  <a:cubicBezTo>
                    <a:pt x="34029" y="175481"/>
                    <a:pt x="45680" y="166049"/>
                    <a:pt x="60661" y="164939"/>
                  </a:cubicBezTo>
                  <a:cubicBezTo>
                    <a:pt x="67873" y="164384"/>
                    <a:pt x="65655" y="159391"/>
                    <a:pt x="63990" y="154952"/>
                  </a:cubicBezTo>
                  <a:cubicBezTo>
                    <a:pt x="89512" y="146630"/>
                    <a:pt x="112815" y="134979"/>
                    <a:pt x="130014" y="114450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2B38F0DF-B01F-4B93-B9A9-4F289B0CFD5C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8193340" y="4720049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0D0853A4-C1D9-4BF1-A014-570A936A0824}"/>
              </a:ext>
            </a:extLst>
          </p:cNvPr>
          <p:cNvGrpSpPr/>
          <p:nvPr/>
        </p:nvGrpSpPr>
        <p:grpSpPr>
          <a:xfrm>
            <a:off x="1235018" y="5581873"/>
            <a:ext cx="2893186" cy="892552"/>
            <a:chOff x="1353016" y="1766707"/>
            <a:chExt cx="3318868" cy="892552"/>
          </a:xfrm>
        </p:grpSpPr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29C96299-2061-407D-B362-0EE6216F83DA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EEE5F96B-1F03-4E2E-A76F-38DD5C7EC516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5BE0DE91-61EB-429C-90A8-B73F798926A6}"/>
              </a:ext>
            </a:extLst>
          </p:cNvPr>
          <p:cNvGrpSpPr/>
          <p:nvPr/>
        </p:nvGrpSpPr>
        <p:grpSpPr>
          <a:xfrm>
            <a:off x="4686723" y="5581873"/>
            <a:ext cx="2893186" cy="892552"/>
            <a:chOff x="1353016" y="1766707"/>
            <a:chExt cx="3318868" cy="892552"/>
          </a:xfrm>
        </p:grpSpPr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409488EE-A9D3-41C8-BF0E-73A8A0576AAC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78" name="TextBox 277">
              <a:extLst>
                <a:ext uri="{FF2B5EF4-FFF2-40B4-BE49-F238E27FC236}">
                  <a16:creationId xmlns:a16="http://schemas.microsoft.com/office/drawing/2014/main" id="{258DBBC7-E797-4655-B353-4A0308A3F0E5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A16189C0-CD02-419E-B2A3-1372FA28F8A1}"/>
              </a:ext>
            </a:extLst>
          </p:cNvPr>
          <p:cNvGrpSpPr/>
          <p:nvPr/>
        </p:nvGrpSpPr>
        <p:grpSpPr>
          <a:xfrm>
            <a:off x="8138427" y="5581873"/>
            <a:ext cx="2893186" cy="892552"/>
            <a:chOff x="1353016" y="1766707"/>
            <a:chExt cx="3318868" cy="892552"/>
          </a:xfrm>
        </p:grpSpPr>
        <p:sp>
          <p:nvSpPr>
            <p:cNvPr id="280" name="TextBox 279">
              <a:extLst>
                <a:ext uri="{FF2B5EF4-FFF2-40B4-BE49-F238E27FC236}">
                  <a16:creationId xmlns:a16="http://schemas.microsoft.com/office/drawing/2014/main" id="{F77C7498-30F0-460E-B15A-E63CE7DCB5B3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81" name="TextBox 280">
              <a:extLst>
                <a:ext uri="{FF2B5EF4-FFF2-40B4-BE49-F238E27FC236}">
                  <a16:creationId xmlns:a16="http://schemas.microsoft.com/office/drawing/2014/main" id="{7C16A015-219E-4038-8759-8A2523844484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9;p2">
            <a:extLst>
              <a:ext uri="{FF2B5EF4-FFF2-40B4-BE49-F238E27FC236}">
                <a16:creationId xmlns:a16="http://schemas.microsoft.com/office/drawing/2014/main" id="{2724C1B3-F2AF-4051-96C8-CFCA7BF353E1}"/>
              </a:ext>
            </a:extLst>
          </p:cNvPr>
          <p:cNvGrpSpPr/>
          <p:nvPr/>
        </p:nvGrpSpPr>
        <p:grpSpPr>
          <a:xfrm>
            <a:off x="9330987" y="1"/>
            <a:ext cx="2861012" cy="2419148"/>
            <a:chOff x="6998240" y="0"/>
            <a:chExt cx="2145759" cy="1814361"/>
          </a:xfrm>
          <a:solidFill>
            <a:srgbClr val="FD2906"/>
          </a:solidFill>
        </p:grpSpPr>
        <p:sp>
          <p:nvSpPr>
            <p:cNvPr id="58" name="Google Shape;10;p2">
              <a:extLst>
                <a:ext uri="{FF2B5EF4-FFF2-40B4-BE49-F238E27FC236}">
                  <a16:creationId xmlns:a16="http://schemas.microsoft.com/office/drawing/2014/main" id="{98160A13-E192-4A1A-8A72-F4AF0191B016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11;p2">
              <a:extLst>
                <a:ext uri="{FF2B5EF4-FFF2-40B4-BE49-F238E27FC236}">
                  <a16:creationId xmlns:a16="http://schemas.microsoft.com/office/drawing/2014/main" id="{A3E7FBB6-8A7F-4FD2-8955-24200783F603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0" name="Google Shape;13;p2">
            <a:extLst>
              <a:ext uri="{FF2B5EF4-FFF2-40B4-BE49-F238E27FC236}">
                <a16:creationId xmlns:a16="http://schemas.microsoft.com/office/drawing/2014/main" id="{61C900F2-0B12-4A1F-9B1D-05573E6DDA96}"/>
              </a:ext>
            </a:extLst>
          </p:cNvPr>
          <p:cNvGrpSpPr/>
          <p:nvPr/>
        </p:nvGrpSpPr>
        <p:grpSpPr>
          <a:xfrm>
            <a:off x="-18287" y="5267359"/>
            <a:ext cx="1499616" cy="1608939"/>
            <a:chOff x="0" y="3329129"/>
            <a:chExt cx="1786600" cy="1814379"/>
          </a:xfrm>
          <a:solidFill>
            <a:srgbClr val="FD2906"/>
          </a:solidFill>
        </p:grpSpPr>
        <p:sp>
          <p:nvSpPr>
            <p:cNvPr id="61" name="Google Shape;14;p2">
              <a:extLst>
                <a:ext uri="{FF2B5EF4-FFF2-40B4-BE49-F238E27FC236}">
                  <a16:creationId xmlns:a16="http://schemas.microsoft.com/office/drawing/2014/main" id="{6EA66FC2-3262-45AB-A0A3-145EF1C22B38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15;p2">
              <a:extLst>
                <a:ext uri="{FF2B5EF4-FFF2-40B4-BE49-F238E27FC236}">
                  <a16:creationId xmlns:a16="http://schemas.microsoft.com/office/drawing/2014/main" id="{9CC5214B-D296-4592-B7A6-1592DA53512E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121917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3" name="Gráfico 2">
            <a:extLst>
              <a:ext uri="{FF2B5EF4-FFF2-40B4-BE49-F238E27FC236}">
                <a16:creationId xmlns:a16="http://schemas.microsoft.com/office/drawing/2014/main" id="{543E169E-D300-4458-AE24-7914B9CD07B7}"/>
              </a:ext>
            </a:extLst>
          </p:cNvPr>
          <p:cNvSpPr/>
          <p:nvPr/>
        </p:nvSpPr>
        <p:spPr>
          <a:xfrm rot="16200004">
            <a:off x="45649" y="6241566"/>
            <a:ext cx="559653" cy="71173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7384"/>
              <a:gd name="f7" fmla="val 1331499"/>
              <a:gd name="f8" fmla="val 746013"/>
              <a:gd name="f9" fmla="val 302895"/>
              <a:gd name="f10" fmla="val 846312"/>
              <a:gd name="f11" fmla="val 202025"/>
              <a:gd name="f12" fmla="val 946896"/>
              <a:gd name="f13" fmla="val 101346"/>
              <a:gd name="f14" fmla="val 572"/>
              <a:gd name="f15" fmla="val 710771"/>
              <a:gd name="f16" fmla="val 374157"/>
              <a:gd name="f17" fmla="val 857"/>
              <a:gd name="f18" fmla="val 37544"/>
              <a:gd name="f19" fmla="val 10112"/>
              <a:gd name="f20" fmla="val -461"/>
              <a:gd name="f21" fmla="val 3239"/>
              <a:gd name="f22" fmla="val 15"/>
              <a:gd name="f23" fmla="val 35243"/>
              <a:gd name="f24" fmla="val 2301"/>
              <a:gd name="f25" fmla="val 175736"/>
              <a:gd name="f26" fmla="val 968"/>
              <a:gd name="f27" fmla="val 316325"/>
              <a:gd name="f28" fmla="val 456914"/>
              <a:gd name="f29" fmla="val 1331500"/>
              <a:gd name="f30" fmla="val 96123"/>
              <a:gd name="f31" fmla="val 1240250"/>
              <a:gd name="f32" fmla="val 192230"/>
              <a:gd name="f33" fmla="val 1150049"/>
              <a:gd name="f34" fmla="val 285956"/>
              <a:gd name="f35" fmla="val 1057370"/>
              <a:gd name="f36" fmla="val 355203"/>
              <a:gd name="f37" fmla="val 988981"/>
              <a:gd name="f38" fmla="val 420925"/>
              <a:gd name="f39" fmla="val 917067"/>
              <a:gd name="f40" fmla="val 488743"/>
              <a:gd name="f41" fmla="val 847154"/>
              <a:gd name="f42" fmla="val 554085"/>
              <a:gd name="f43" fmla="val 779812"/>
              <a:gd name="f44" fmla="val 620093"/>
              <a:gd name="f45" fmla="val 713137"/>
              <a:gd name="f46" fmla="val 685720"/>
              <a:gd name="f47" fmla="val 646271"/>
              <a:gd name="f48" fmla="val 798115"/>
              <a:gd name="f49" fmla="val 544449"/>
              <a:gd name="f50" fmla="val 811260"/>
              <a:gd name="f51" fmla="val 468630"/>
              <a:gd name="f52" fmla="val 735060"/>
              <a:gd name="f53" fmla="val 341090"/>
              <a:gd name="f54" fmla="val 722106"/>
              <a:gd name="f55" fmla="val 319469"/>
              <a:gd name="f56" fmla="val 735631"/>
              <a:gd name="f57" fmla="val 313182"/>
              <a:gd name="f58" fmla="val 745918"/>
              <a:gd name="f59" fmla="val 302800"/>
              <a:gd name="f60" fmla="+- 0 0 -90"/>
              <a:gd name="f61" fmla="*/ f3 1 1047384"/>
              <a:gd name="f62" fmla="*/ f4 1 1331499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047384"/>
              <a:gd name="f71" fmla="*/ f67 1 1331499"/>
              <a:gd name="f72" fmla="*/ 746013 f68 1"/>
              <a:gd name="f73" fmla="*/ 302895 f67 1"/>
              <a:gd name="f74" fmla="*/ 1047384 f68 1"/>
              <a:gd name="f75" fmla="*/ 572 f67 1"/>
              <a:gd name="f76" fmla="*/ 37544 f68 1"/>
              <a:gd name="f77" fmla="*/ 0 f67 1"/>
              <a:gd name="f78" fmla="*/ 15 f68 1"/>
              <a:gd name="f79" fmla="*/ 35243 f67 1"/>
              <a:gd name="f80" fmla="*/ 968 f68 1"/>
              <a:gd name="f81" fmla="*/ 456914 f67 1"/>
              <a:gd name="f82" fmla="*/ 1331500 f67 1"/>
              <a:gd name="f83" fmla="*/ 285956 f68 1"/>
              <a:gd name="f84" fmla="*/ 1057370 f67 1"/>
              <a:gd name="f85" fmla="*/ 488743 f68 1"/>
              <a:gd name="f86" fmla="*/ 847154 f67 1"/>
              <a:gd name="f87" fmla="*/ 685720 f68 1"/>
              <a:gd name="f88" fmla="*/ 646271 f67 1"/>
              <a:gd name="f89" fmla="*/ 735060 f68 1"/>
              <a:gd name="f90" fmla="*/ 341090 f67 1"/>
              <a:gd name="f91" fmla="*/ 745918 f68 1"/>
              <a:gd name="f92" fmla="*/ 302800 f67 1"/>
              <a:gd name="f93" fmla="+- f69 0 f1"/>
              <a:gd name="f94" fmla="*/ f72 1 1047384"/>
              <a:gd name="f95" fmla="*/ f73 1 1331499"/>
              <a:gd name="f96" fmla="*/ f74 1 1047384"/>
              <a:gd name="f97" fmla="*/ f75 1 1331499"/>
              <a:gd name="f98" fmla="*/ f76 1 1047384"/>
              <a:gd name="f99" fmla="*/ f77 1 1331499"/>
              <a:gd name="f100" fmla="*/ f78 1 1047384"/>
              <a:gd name="f101" fmla="*/ f79 1 1331499"/>
              <a:gd name="f102" fmla="*/ f80 1 1047384"/>
              <a:gd name="f103" fmla="*/ f81 1 1331499"/>
              <a:gd name="f104" fmla="*/ f82 1 1331499"/>
              <a:gd name="f105" fmla="*/ f83 1 1047384"/>
              <a:gd name="f106" fmla="*/ f84 1 1331499"/>
              <a:gd name="f107" fmla="*/ f85 1 1047384"/>
              <a:gd name="f108" fmla="*/ f86 1 1331499"/>
              <a:gd name="f109" fmla="*/ f87 1 1047384"/>
              <a:gd name="f110" fmla="*/ f88 1 1331499"/>
              <a:gd name="f111" fmla="*/ f89 1 1047384"/>
              <a:gd name="f112" fmla="*/ f90 1 1331499"/>
              <a:gd name="f113" fmla="*/ f91 1 1047384"/>
              <a:gd name="f114" fmla="*/ f92 1 1331499"/>
              <a:gd name="f115" fmla="*/ f63 1 f70"/>
              <a:gd name="f116" fmla="*/ f64 1 f70"/>
              <a:gd name="f117" fmla="*/ f63 1 f71"/>
              <a:gd name="f118" fmla="*/ f65 1 f71"/>
              <a:gd name="f119" fmla="*/ f94 1 f70"/>
              <a:gd name="f120" fmla="*/ f95 1 f71"/>
              <a:gd name="f121" fmla="*/ f96 1 f70"/>
              <a:gd name="f122" fmla="*/ f97 1 f71"/>
              <a:gd name="f123" fmla="*/ f98 1 f70"/>
              <a:gd name="f124" fmla="*/ f99 1 f71"/>
              <a:gd name="f125" fmla="*/ f100 1 f70"/>
              <a:gd name="f126" fmla="*/ f101 1 f71"/>
              <a:gd name="f127" fmla="*/ f102 1 f70"/>
              <a:gd name="f128" fmla="*/ f103 1 f71"/>
              <a:gd name="f129" fmla="*/ f104 1 f71"/>
              <a:gd name="f130" fmla="*/ f105 1 f70"/>
              <a:gd name="f131" fmla="*/ f106 1 f71"/>
              <a:gd name="f132" fmla="*/ f107 1 f70"/>
              <a:gd name="f133" fmla="*/ f108 1 f71"/>
              <a:gd name="f134" fmla="*/ f109 1 f70"/>
              <a:gd name="f135" fmla="*/ f110 1 f71"/>
              <a:gd name="f136" fmla="*/ f111 1 f70"/>
              <a:gd name="f137" fmla="*/ f112 1 f71"/>
              <a:gd name="f138" fmla="*/ f113 1 f70"/>
              <a:gd name="f139" fmla="*/ f114 1 f71"/>
              <a:gd name="f140" fmla="*/ f115 f61 1"/>
              <a:gd name="f141" fmla="*/ f116 f61 1"/>
              <a:gd name="f142" fmla="*/ f118 f62 1"/>
              <a:gd name="f143" fmla="*/ f117 f62 1"/>
              <a:gd name="f144" fmla="*/ f119 f61 1"/>
              <a:gd name="f145" fmla="*/ f120 f62 1"/>
              <a:gd name="f146" fmla="*/ f121 f61 1"/>
              <a:gd name="f147" fmla="*/ f122 f62 1"/>
              <a:gd name="f148" fmla="*/ f123 f61 1"/>
              <a:gd name="f149" fmla="*/ f124 f62 1"/>
              <a:gd name="f150" fmla="*/ f125 f61 1"/>
              <a:gd name="f151" fmla="*/ f126 f62 1"/>
              <a:gd name="f152" fmla="*/ f127 f61 1"/>
              <a:gd name="f153" fmla="*/ f128 f62 1"/>
              <a:gd name="f154" fmla="*/ f129 f62 1"/>
              <a:gd name="f155" fmla="*/ f130 f61 1"/>
              <a:gd name="f156" fmla="*/ f131 f62 1"/>
              <a:gd name="f157" fmla="*/ f132 f61 1"/>
              <a:gd name="f158" fmla="*/ f133 f62 1"/>
              <a:gd name="f159" fmla="*/ f134 f61 1"/>
              <a:gd name="f160" fmla="*/ f135 f62 1"/>
              <a:gd name="f161" fmla="*/ f136 f61 1"/>
              <a:gd name="f162" fmla="*/ f137 f62 1"/>
              <a:gd name="f163" fmla="*/ f138 f61 1"/>
              <a:gd name="f164" fmla="*/ f139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44" y="f145"/>
              </a:cxn>
              <a:cxn ang="f93">
                <a:pos x="f146" y="f147"/>
              </a:cxn>
              <a:cxn ang="f93">
                <a:pos x="f148" y="f149"/>
              </a:cxn>
              <a:cxn ang="f93">
                <a:pos x="f150" y="f151"/>
              </a:cxn>
              <a:cxn ang="f93">
                <a:pos x="f152" y="f153"/>
              </a:cxn>
              <a:cxn ang="f93">
                <a:pos x="f152" y="f154"/>
              </a:cxn>
              <a:cxn ang="f93">
                <a:pos x="f155" y="f156"/>
              </a:cxn>
              <a:cxn ang="f93">
                <a:pos x="f157" y="f158"/>
              </a:cxn>
              <a:cxn ang="f93">
                <a:pos x="f159" y="f160"/>
              </a:cxn>
              <a:cxn ang="f93">
                <a:pos x="f161" y="f162"/>
              </a:cxn>
              <a:cxn ang="f93">
                <a:pos x="f163" y="f164"/>
              </a:cxn>
            </a:cxnLst>
            <a:rect l="f140" t="f143" r="f141" b="f142"/>
            <a:pathLst>
              <a:path w="1047384" h="1331499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4"/>
                  <a:pt x="f16" y="f17"/>
                  <a:pt x="f18" y="f5"/>
                </a:cubicBezTo>
                <a:cubicBezTo>
                  <a:pt x="f19" y="f5"/>
                  <a:pt x="f20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lnTo>
                  <a:pt x="f26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4" name="Google Shape;11;p2">
            <a:extLst>
              <a:ext uri="{FF2B5EF4-FFF2-40B4-BE49-F238E27FC236}">
                <a16:creationId xmlns:a16="http://schemas.microsoft.com/office/drawing/2014/main" id="{4D2EBE88-5608-44AB-B253-5787269A5194}"/>
              </a:ext>
            </a:extLst>
          </p:cNvPr>
          <p:cNvSpPr/>
          <p:nvPr/>
        </p:nvSpPr>
        <p:spPr>
          <a:xfrm rot="940774">
            <a:off x="3072678" y="463786"/>
            <a:ext cx="444995" cy="3894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FD290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121917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Graphic 17">
            <a:extLst>
              <a:ext uri="{FF2B5EF4-FFF2-40B4-BE49-F238E27FC236}">
                <a16:creationId xmlns:a16="http://schemas.microsoft.com/office/drawing/2014/main" id="{CA753B4B-2F98-4365-A880-C943E7412BBC}"/>
              </a:ext>
            </a:extLst>
          </p:cNvPr>
          <p:cNvGrpSpPr/>
          <p:nvPr/>
        </p:nvGrpSpPr>
        <p:grpSpPr>
          <a:xfrm>
            <a:off x="648275" y="2318131"/>
            <a:ext cx="5710577" cy="3351360"/>
            <a:chOff x="2687161" y="3731096"/>
            <a:chExt cx="5158677" cy="3027467"/>
          </a:xfrm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29EAB244-DBE9-4ACA-95CE-AF58954F63FF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C5E51D40-D461-480E-909D-BA389C6991B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0DA1E9B-669B-4CA5-85CD-8E56D5246CDE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7DB21B1-820A-43AB-AD51-AD41D07AF141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58E41866-40AB-4A41-839D-F4F41C44FF33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BB47FA3-AE16-4041-BB18-ABC6A2F7D424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F289D15B-88D2-4F02-BD4E-33D7CEEF7AE3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802A754-DEF2-4175-91DD-FB2694180371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FEE465BC-2D0A-4348-AFCE-E8E26B73AF3B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0B9E064-8AEB-44F4-AFB4-033FF103E855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BBE7FEC1-6AEC-4690-A852-E6544FDE2B4E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4E4708C-F18C-48B8-B167-E8F2E3442E9B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BB27108-CC8E-4C92-8CBF-52A665FD84AE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AB0418C-0F5D-4299-82F6-01E964AC2D23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1E656800-7DC7-4D05-B075-5147E96221C5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4138037-24DF-4826-93B3-9B66F388C0F9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58FE82E-ECDA-4159-B45E-A8A955B47C13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D4FBBF1-07B5-4899-97CF-4BBCD5A72BCE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0A0DD872-92A3-408B-B87A-585CB7DCF7EB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BB4920-0BDF-420D-84FD-DF6ED4DC032B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124F316-9032-4FE9-8223-1C9CD929BDDA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CE9BEE8-8D5B-4600-B239-27120A535F9C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2A4AC54-3D8A-4728-AA92-8288874C0F14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D8F091D7-60A2-4118-A2BD-D4D1CF1D444F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3F55E637-EBC8-437C-9D71-29B77CA90643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5A19360-C9C2-4F8F-9C7D-65B333B78E07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7CD80B3E-7580-437D-8A21-E35B69A367FA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9FCFDF5-33B1-4620-AEB6-AA645FD4C799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62F4A8EA-AAD8-479E-98E9-09BCDAECC46C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167D434-13C3-4FAC-9A85-4606BCB3577E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C5C0C1E-9007-490D-A35C-B6B4D5037BD8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8200BB-B082-47AE-AC2D-FA30E8267946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487D086D-5764-4270-A601-0CE2B82D5316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3E9EE58C-3029-4BA4-9378-F19444BC6A57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A55C42F9-9793-496D-A070-DC5282717F1D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8E2D0689-5003-4BF5-9D23-C3FC311B9D51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AE310E8C-1997-4CBC-B2A3-46005AB6FBEA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9B717F7F-5A7D-4D12-B939-224AFB11D028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B89605D-9BD4-49AD-B72A-0B79EBCBFCF3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26CC10E0-DF55-44D0-9E40-2CBA1F7794E2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096D9454-98FE-43BD-9884-9C570DFFCEBD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5C8C63F0-5965-450D-8541-8D4E4633B3EE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9562ADD-42F0-4313-AF38-C458C928D146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34681732-0E6B-4DB8-9DD9-E9F84091447C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BE466528-1503-494A-A997-934A06732522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D6E4B8F-0A06-4DBD-82CE-7F3DF79DE9D0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3395A45A-DEDB-4AC0-B5C5-75D2411CA549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9B60BF9-6A96-46AD-A972-E4D7B73BD849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AED4332-88F7-4AEA-9B12-9B3C43B606B4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9A848C4-7F87-4B2B-9C8D-9D8339FB8520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832DF1C-4BF1-495E-B25E-56141B5ACFBE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0FC38B4-FF11-4E2C-9EE5-E08886A32C3D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917A4E1-DD66-4F8D-BABD-19C03EFEB46A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8A355F1-2CD4-48CF-976B-23019227D186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45872E6-EDE9-4053-8152-5251AD368E2F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0A8C7EF-D384-476E-A45F-673B3CEBF945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0687313-749E-4057-B812-29DFEC36A8DC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7AB8727-C0AF-403F-B357-102267584A05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F41CC03-1E31-4400-95F7-8C6D8A43E4BD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CBD88D2-3B3F-418B-8A87-D1AAD8820824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53652DB-B401-4A47-976D-D5CB8C6BBC23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A27F2CA3-72EE-4721-8C38-E85470FA9412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7C27D09-051D-48E2-9948-3498EFC46E22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7AE5A324-1798-4A00-966B-C34FB04B4983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F9FE7726-1A34-48AD-A02D-E10782C7C5E8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56CBB08C-C7B9-49F4-81D9-DF747ED45467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270DE86-74C5-441B-B412-9D5918264E91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D767EDA-1DEC-4F5F-972F-715DEECC2BB2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8754890-EBCC-4866-975F-BF6C2F19CA1E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1DFB766-7D27-45B7-8795-A9D69B7EC00A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9FB568B0-175C-43EB-B4B3-DC0E26CA4A10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4C7E124-A629-4555-B687-AD69245EF5D0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AA8ACEE-F837-4EA2-9B36-BB842DADAC79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97D4B4DB-0DF1-47E3-9D6A-ED87C948E89A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5DCAAD0-2765-4201-B80F-0419CB2D753C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F942E19-800D-4629-AA6A-F76096852760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361D127E-5410-4CC0-BD36-6203EA647422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00DA1C1-FD75-450D-94DF-805B3DCE7B8D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939DA61-09DA-4DDA-9EDE-C8794F321D7B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A2DED781-854B-4516-9D7D-BB192A2C56CE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E58A831-5902-41D3-AD05-1ECFDCC91101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67CCD2E-E434-46AE-A85F-D2AE60BFCB3D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CF50341-999B-41C3-98E3-537BF0E1C3AB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39BD159-38BD-448E-9BB3-ECCAE3C3CAF5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E679476-E284-424A-B87B-A17F0D55B1AF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B771F15-A05E-44E2-B0B9-FEFC5C73AAFC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B9F4BBEB-116E-4605-ABAA-975F22301EE1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D55605D5-B298-4BD1-A8A3-D0E5F1D4F281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E77407C-AC17-4832-A637-6A9347F40FC8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27A2317-4C60-4A0A-BA94-D4EAA0F6C82D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D963E55-6AA7-4AD8-85FA-B53CDBEF46C4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59069564-61DD-4105-A22C-85D6F906505D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56232830-EEA1-4288-A439-A5A563F9C466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D0BEACB-EC9D-432A-B2D5-D06C2A32527F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96D3E83-1BB0-49EC-8CBF-E40206E87685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9F47B294-9FB5-4773-96EA-9233FDB6B3F6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14046CD0-F517-4639-A21B-44673EDA730E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F831271-4B08-474B-9107-9DB41C8096B5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E45E2AEB-D8F1-412C-9FF4-8DB73ED06ECB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12EB08E-8DFC-4A48-B82C-4E3614D7E689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1E4235D0-C7D5-4528-B876-684495191E8A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4E6313F4-87E7-4276-A838-8793F1652801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F2B28CE-3407-4B4D-837E-A77CD8EB3334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2B48458A-3521-40AB-84C3-43DB7A36FD9D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EDCCC914-EDCA-4E55-AC62-F85D7FE030CB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7640E4DA-7B47-45BF-BE30-9EC86C6663F8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D34E2A72-EA9F-4227-AB24-6D7B82835044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1E212CDE-3D0F-46C8-A361-56AEA1B0AB3D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6B72C562-9E4D-4092-8DEA-4F05E28F7DE7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BCE0507C-F17D-47B5-B446-378B058B425F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C16C5C88-D9F5-4037-8E39-D51E7A416A07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7FBD3D29-5388-42E7-AC45-F6DE9BD6F876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F3874A9-A932-445F-8FFA-12C6DD1D0230}"/>
              </a:ext>
            </a:extLst>
          </p:cNvPr>
          <p:cNvGrpSpPr/>
          <p:nvPr/>
        </p:nvGrpSpPr>
        <p:grpSpPr>
          <a:xfrm>
            <a:off x="8807963" y="1744750"/>
            <a:ext cx="2696956" cy="376415"/>
            <a:chOff x="8288570" y="5180606"/>
            <a:chExt cx="2696956" cy="376415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642E37D-DBCD-48FE-9A40-F0A34C8ADFFF}"/>
                </a:ext>
              </a:extLst>
            </p:cNvPr>
            <p:cNvSpPr/>
            <p:nvPr/>
          </p:nvSpPr>
          <p:spPr>
            <a:xfrm>
              <a:off x="8288570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5D09042-DE38-4B9D-A3C3-A183ECA6B87C}"/>
                </a:ext>
              </a:extLst>
            </p:cNvPr>
            <p:cNvSpPr/>
            <p:nvPr/>
          </p:nvSpPr>
          <p:spPr>
            <a:xfrm>
              <a:off x="8560309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16A84A5-35C8-4948-8169-D6759F24C878}"/>
                </a:ext>
              </a:extLst>
            </p:cNvPr>
            <p:cNvSpPr/>
            <p:nvPr/>
          </p:nvSpPr>
          <p:spPr>
            <a:xfrm>
              <a:off x="8832048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A26107E-50B5-4523-A351-A8FC065BD985}"/>
                </a:ext>
              </a:extLst>
            </p:cNvPr>
            <p:cNvSpPr/>
            <p:nvPr/>
          </p:nvSpPr>
          <p:spPr>
            <a:xfrm>
              <a:off x="9103787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5D19E65-9058-4CD2-B8AD-C5C6BFF4C824}"/>
                </a:ext>
              </a:extLst>
            </p:cNvPr>
            <p:cNvSpPr/>
            <p:nvPr/>
          </p:nvSpPr>
          <p:spPr>
            <a:xfrm>
              <a:off x="9375526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74EFA81-D1B9-464E-886F-96418712472F}"/>
                </a:ext>
              </a:extLst>
            </p:cNvPr>
            <p:cNvSpPr/>
            <p:nvPr/>
          </p:nvSpPr>
          <p:spPr>
            <a:xfrm>
              <a:off x="9647265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27D3D4C-2187-405C-A4BE-B0EEC426183A}"/>
                </a:ext>
              </a:extLst>
            </p:cNvPr>
            <p:cNvSpPr/>
            <p:nvPr/>
          </p:nvSpPr>
          <p:spPr>
            <a:xfrm>
              <a:off x="9919004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AB3EFF2-CEE3-4A99-8378-93BF20502A8A}"/>
                </a:ext>
              </a:extLst>
            </p:cNvPr>
            <p:cNvSpPr/>
            <p:nvPr/>
          </p:nvSpPr>
          <p:spPr>
            <a:xfrm>
              <a:off x="10190743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4C17A18-6673-47A7-B270-991BC8A7142F}"/>
                </a:ext>
              </a:extLst>
            </p:cNvPr>
            <p:cNvSpPr/>
            <p:nvPr/>
          </p:nvSpPr>
          <p:spPr>
            <a:xfrm>
              <a:off x="10462482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E92C3D-D504-412C-9B8B-B76D6B4DD830}"/>
                </a:ext>
              </a:extLst>
            </p:cNvPr>
            <p:cNvSpPr/>
            <p:nvPr/>
          </p:nvSpPr>
          <p:spPr>
            <a:xfrm>
              <a:off x="10734224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0166C98-BE2B-4EC4-89AF-25DC12FDE204}"/>
              </a:ext>
            </a:extLst>
          </p:cNvPr>
          <p:cNvGrpSpPr/>
          <p:nvPr/>
        </p:nvGrpSpPr>
        <p:grpSpPr>
          <a:xfrm>
            <a:off x="8792808" y="4804079"/>
            <a:ext cx="2706826" cy="661867"/>
            <a:chOff x="7403211" y="4343290"/>
            <a:chExt cx="2706826" cy="661867"/>
          </a:xfrm>
        </p:grpSpPr>
        <p:sp>
          <p:nvSpPr>
            <p:cNvPr id="16" name="Round Same Side Corner Rectangle 8">
              <a:extLst>
                <a:ext uri="{FF2B5EF4-FFF2-40B4-BE49-F238E27FC236}">
                  <a16:creationId xmlns:a16="http://schemas.microsoft.com/office/drawing/2014/main" id="{2AFBB03E-46E9-40EB-A3E1-4D9E05FFC99F}"/>
                </a:ext>
              </a:extLst>
            </p:cNvPr>
            <p:cNvSpPr/>
            <p:nvPr/>
          </p:nvSpPr>
          <p:spPr>
            <a:xfrm>
              <a:off x="7403211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Round Same Side Corner Rectangle 8">
              <a:extLst>
                <a:ext uri="{FF2B5EF4-FFF2-40B4-BE49-F238E27FC236}">
                  <a16:creationId xmlns:a16="http://schemas.microsoft.com/office/drawing/2014/main" id="{7EF4DA03-1619-463D-BCE5-87B0FF221EA6}"/>
                </a:ext>
              </a:extLst>
            </p:cNvPr>
            <p:cNvSpPr/>
            <p:nvPr/>
          </p:nvSpPr>
          <p:spPr>
            <a:xfrm>
              <a:off x="7676047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Round Same Side Corner Rectangle 8">
              <a:extLst>
                <a:ext uri="{FF2B5EF4-FFF2-40B4-BE49-F238E27FC236}">
                  <a16:creationId xmlns:a16="http://schemas.microsoft.com/office/drawing/2014/main" id="{6C7E17C9-E004-48E6-A86D-F9E8F65CF99E}"/>
                </a:ext>
              </a:extLst>
            </p:cNvPr>
            <p:cNvSpPr/>
            <p:nvPr/>
          </p:nvSpPr>
          <p:spPr>
            <a:xfrm>
              <a:off x="7948883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Round Same Side Corner Rectangle 8">
              <a:extLst>
                <a:ext uri="{FF2B5EF4-FFF2-40B4-BE49-F238E27FC236}">
                  <a16:creationId xmlns:a16="http://schemas.microsoft.com/office/drawing/2014/main" id="{35D2F07C-E4D5-49A7-A50B-ACDCAC1A3B95}"/>
                </a:ext>
              </a:extLst>
            </p:cNvPr>
            <p:cNvSpPr/>
            <p:nvPr/>
          </p:nvSpPr>
          <p:spPr>
            <a:xfrm>
              <a:off x="8221719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Round Same Side Corner Rectangle 8">
              <a:extLst>
                <a:ext uri="{FF2B5EF4-FFF2-40B4-BE49-F238E27FC236}">
                  <a16:creationId xmlns:a16="http://schemas.microsoft.com/office/drawing/2014/main" id="{F53499FD-0AA6-4CF0-905D-D1FA3CFB1582}"/>
                </a:ext>
              </a:extLst>
            </p:cNvPr>
            <p:cNvSpPr/>
            <p:nvPr/>
          </p:nvSpPr>
          <p:spPr>
            <a:xfrm>
              <a:off x="8494555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ound Same Side Corner Rectangle 8">
              <a:extLst>
                <a:ext uri="{FF2B5EF4-FFF2-40B4-BE49-F238E27FC236}">
                  <a16:creationId xmlns:a16="http://schemas.microsoft.com/office/drawing/2014/main" id="{79B9BCBB-9C89-4016-A211-9D5344180BF0}"/>
                </a:ext>
              </a:extLst>
            </p:cNvPr>
            <p:cNvSpPr/>
            <p:nvPr/>
          </p:nvSpPr>
          <p:spPr>
            <a:xfrm>
              <a:off x="8767391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Round Same Side Corner Rectangle 8">
              <a:extLst>
                <a:ext uri="{FF2B5EF4-FFF2-40B4-BE49-F238E27FC236}">
                  <a16:creationId xmlns:a16="http://schemas.microsoft.com/office/drawing/2014/main" id="{E094A2A4-8ED2-4F37-8B2C-A5C39ACCAAD7}"/>
                </a:ext>
              </a:extLst>
            </p:cNvPr>
            <p:cNvSpPr/>
            <p:nvPr/>
          </p:nvSpPr>
          <p:spPr>
            <a:xfrm>
              <a:off x="9040227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3" name="Round Same Side Corner Rectangle 8">
              <a:extLst>
                <a:ext uri="{FF2B5EF4-FFF2-40B4-BE49-F238E27FC236}">
                  <a16:creationId xmlns:a16="http://schemas.microsoft.com/office/drawing/2014/main" id="{8481EE77-D767-4DB0-97B8-EC1845BDCA11}"/>
                </a:ext>
              </a:extLst>
            </p:cNvPr>
            <p:cNvSpPr/>
            <p:nvPr/>
          </p:nvSpPr>
          <p:spPr>
            <a:xfrm>
              <a:off x="9313063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Round Same Side Corner Rectangle 8">
              <a:extLst>
                <a:ext uri="{FF2B5EF4-FFF2-40B4-BE49-F238E27FC236}">
                  <a16:creationId xmlns:a16="http://schemas.microsoft.com/office/drawing/2014/main" id="{978B6D2E-05E9-42AF-80B4-C8BDC8CAE081}"/>
                </a:ext>
              </a:extLst>
            </p:cNvPr>
            <p:cNvSpPr/>
            <p:nvPr/>
          </p:nvSpPr>
          <p:spPr>
            <a:xfrm>
              <a:off x="9585899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5" name="Round Same Side Corner Rectangle 8">
              <a:extLst>
                <a:ext uri="{FF2B5EF4-FFF2-40B4-BE49-F238E27FC236}">
                  <a16:creationId xmlns:a16="http://schemas.microsoft.com/office/drawing/2014/main" id="{A698FD8E-C463-4A7C-85EE-87487C6DEEEB}"/>
                </a:ext>
              </a:extLst>
            </p:cNvPr>
            <p:cNvSpPr/>
            <p:nvPr/>
          </p:nvSpPr>
          <p:spPr>
            <a:xfrm>
              <a:off x="9858735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70F7FC39-BC01-4BAE-BECB-D979037BD221}"/>
              </a:ext>
            </a:extLst>
          </p:cNvPr>
          <p:cNvSpPr txBox="1"/>
          <p:nvPr/>
        </p:nvSpPr>
        <p:spPr>
          <a:xfrm>
            <a:off x="850685" y="5233855"/>
            <a:ext cx="42515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اهدای خون</a:t>
            </a:r>
            <a:endParaRPr lang="ko-KR" altLang="en-US" sz="36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65F8EA4B-B7B8-4670-AAC8-FDD69722B080}"/>
              </a:ext>
            </a:extLst>
          </p:cNvPr>
          <p:cNvSpPr/>
          <p:nvPr/>
        </p:nvSpPr>
        <p:spPr>
          <a:xfrm>
            <a:off x="1479118" y="1459386"/>
            <a:ext cx="815125" cy="815125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674A4F0A-1FAF-4B9A-8BA7-309A3B66ABCA}"/>
              </a:ext>
            </a:extLst>
          </p:cNvPr>
          <p:cNvSpPr/>
          <p:nvPr/>
        </p:nvSpPr>
        <p:spPr>
          <a:xfrm>
            <a:off x="3048544" y="1459386"/>
            <a:ext cx="815125" cy="815125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9A3ED245-89B7-49DF-9E7D-8C5CC12A378B}"/>
              </a:ext>
            </a:extLst>
          </p:cNvPr>
          <p:cNvSpPr/>
          <p:nvPr/>
        </p:nvSpPr>
        <p:spPr>
          <a:xfrm>
            <a:off x="4617969" y="1459386"/>
            <a:ext cx="815125" cy="815125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F125A259-5277-4937-BA48-78399EAE99CE}"/>
              </a:ext>
            </a:extLst>
          </p:cNvPr>
          <p:cNvSpPr txBox="1"/>
          <p:nvPr/>
        </p:nvSpPr>
        <p:spPr>
          <a:xfrm>
            <a:off x="850685" y="5842835"/>
            <a:ext cx="504438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6" name="Freeform 47">
            <a:extLst>
              <a:ext uri="{FF2B5EF4-FFF2-40B4-BE49-F238E27FC236}">
                <a16:creationId xmlns:a16="http://schemas.microsoft.com/office/drawing/2014/main" id="{9DB2C299-33BD-4D09-8D49-437EE7E8E8FD}"/>
              </a:ext>
            </a:extLst>
          </p:cNvPr>
          <p:cNvSpPr>
            <a:spLocks noChangeAspect="1"/>
          </p:cNvSpPr>
          <p:nvPr/>
        </p:nvSpPr>
        <p:spPr>
          <a:xfrm>
            <a:off x="1648250" y="1619131"/>
            <a:ext cx="474254" cy="473966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7" name="Freeform 48">
            <a:extLst>
              <a:ext uri="{FF2B5EF4-FFF2-40B4-BE49-F238E27FC236}">
                <a16:creationId xmlns:a16="http://schemas.microsoft.com/office/drawing/2014/main" id="{1AE4C691-4BAC-4291-8851-3CCE379DE3A8}"/>
              </a:ext>
            </a:extLst>
          </p:cNvPr>
          <p:cNvSpPr>
            <a:spLocks noChangeAspect="1"/>
          </p:cNvSpPr>
          <p:nvPr/>
        </p:nvSpPr>
        <p:spPr>
          <a:xfrm>
            <a:off x="3262038" y="1704133"/>
            <a:ext cx="473967" cy="394727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8" name="Freeform 99">
            <a:extLst>
              <a:ext uri="{FF2B5EF4-FFF2-40B4-BE49-F238E27FC236}">
                <a16:creationId xmlns:a16="http://schemas.microsoft.com/office/drawing/2014/main" id="{B37CFE59-3FA0-477A-B3AC-14533B6F946C}"/>
              </a:ext>
            </a:extLst>
          </p:cNvPr>
          <p:cNvSpPr>
            <a:spLocks noChangeAspect="1"/>
          </p:cNvSpPr>
          <p:nvPr/>
        </p:nvSpPr>
        <p:spPr>
          <a:xfrm>
            <a:off x="4842281" y="1624878"/>
            <a:ext cx="347788" cy="435167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E12B0EEF-38EE-4073-97F9-FE24ABA64FFC}"/>
              </a:ext>
            </a:extLst>
          </p:cNvPr>
          <p:cNvGrpSpPr/>
          <p:nvPr/>
        </p:nvGrpSpPr>
        <p:grpSpPr>
          <a:xfrm>
            <a:off x="8682103" y="2190404"/>
            <a:ext cx="2854399" cy="646331"/>
            <a:chOff x="6498510" y="2360882"/>
            <a:chExt cx="2854399" cy="646331"/>
          </a:xfrm>
        </p:grpSpPr>
        <p:sp>
          <p:nvSpPr>
            <p:cNvPr id="149" name="TextBox 148">
              <a:extLst>
                <a:ext uri="{FF2B5EF4-FFF2-40B4-BE49-F238E27FC236}">
                  <a16:creationId xmlns:a16="http://schemas.microsoft.com/office/drawing/2014/main" id="{57887C35-22BB-45AC-AA93-5DF871C01568}"/>
                </a:ext>
              </a:extLst>
            </p:cNvPr>
            <p:cNvSpPr txBox="1"/>
            <p:nvPr/>
          </p:nvSpPr>
          <p:spPr>
            <a:xfrm>
              <a:off x="6498510" y="2453215"/>
              <a:ext cx="88500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60%</a:t>
              </a:r>
              <a:endParaRPr lang="ko-KR" altLang="en-US" sz="2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E3C42C4A-1778-469E-B479-B5E9F053EBC0}"/>
                </a:ext>
              </a:extLst>
            </p:cNvPr>
            <p:cNvSpPr txBox="1"/>
            <p:nvPr/>
          </p:nvSpPr>
          <p:spPr>
            <a:xfrm>
              <a:off x="7415070" y="2360882"/>
              <a:ext cx="1937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AD15A149-FCFF-4B1E-8123-0C40993B9A4C}"/>
              </a:ext>
            </a:extLst>
          </p:cNvPr>
          <p:cNvGrpSpPr/>
          <p:nvPr/>
        </p:nvGrpSpPr>
        <p:grpSpPr>
          <a:xfrm>
            <a:off x="8747102" y="3084300"/>
            <a:ext cx="2832137" cy="667981"/>
            <a:chOff x="6532967" y="4003363"/>
            <a:chExt cx="2832137" cy="667981"/>
          </a:xfrm>
        </p:grpSpPr>
        <p:sp>
          <p:nvSpPr>
            <p:cNvPr id="151" name="Round Same Side Corner Rectangle 20">
              <a:extLst>
                <a:ext uri="{FF2B5EF4-FFF2-40B4-BE49-F238E27FC236}">
                  <a16:creationId xmlns:a16="http://schemas.microsoft.com/office/drawing/2014/main" id="{4A57F5B5-A9CD-49C4-BE8B-F4A767415AC7}"/>
                </a:ext>
              </a:extLst>
            </p:cNvPr>
            <p:cNvSpPr/>
            <p:nvPr/>
          </p:nvSpPr>
          <p:spPr>
            <a:xfrm rot="10800000">
              <a:off x="6532967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2" name="Round Same Side Corner Rectangle 20">
              <a:extLst>
                <a:ext uri="{FF2B5EF4-FFF2-40B4-BE49-F238E27FC236}">
                  <a16:creationId xmlns:a16="http://schemas.microsoft.com/office/drawing/2014/main" id="{41EFCD6E-11DE-4FD1-B065-E990BB8C22DE}"/>
                </a:ext>
              </a:extLst>
            </p:cNvPr>
            <p:cNvSpPr/>
            <p:nvPr/>
          </p:nvSpPr>
          <p:spPr>
            <a:xfrm rot="10800000">
              <a:off x="6812856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3" name="Round Same Side Corner Rectangle 20">
              <a:extLst>
                <a:ext uri="{FF2B5EF4-FFF2-40B4-BE49-F238E27FC236}">
                  <a16:creationId xmlns:a16="http://schemas.microsoft.com/office/drawing/2014/main" id="{FA6640E4-08EE-43D0-9A08-F453020071C7}"/>
                </a:ext>
              </a:extLst>
            </p:cNvPr>
            <p:cNvSpPr/>
            <p:nvPr/>
          </p:nvSpPr>
          <p:spPr>
            <a:xfrm rot="10800000">
              <a:off x="7092745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4" name="Round Same Side Corner Rectangle 20">
              <a:extLst>
                <a:ext uri="{FF2B5EF4-FFF2-40B4-BE49-F238E27FC236}">
                  <a16:creationId xmlns:a16="http://schemas.microsoft.com/office/drawing/2014/main" id="{5CDFBE6F-E74E-4063-B17B-B4410C801B16}"/>
                </a:ext>
              </a:extLst>
            </p:cNvPr>
            <p:cNvSpPr/>
            <p:nvPr/>
          </p:nvSpPr>
          <p:spPr>
            <a:xfrm rot="10800000">
              <a:off x="7372634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5" name="Round Same Side Corner Rectangle 20">
              <a:extLst>
                <a:ext uri="{FF2B5EF4-FFF2-40B4-BE49-F238E27FC236}">
                  <a16:creationId xmlns:a16="http://schemas.microsoft.com/office/drawing/2014/main" id="{E40C587F-1835-494B-9252-F13D42E91A09}"/>
                </a:ext>
              </a:extLst>
            </p:cNvPr>
            <p:cNvSpPr/>
            <p:nvPr/>
          </p:nvSpPr>
          <p:spPr>
            <a:xfrm rot="10800000">
              <a:off x="7652523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6" name="Round Same Side Corner Rectangle 20">
              <a:extLst>
                <a:ext uri="{FF2B5EF4-FFF2-40B4-BE49-F238E27FC236}">
                  <a16:creationId xmlns:a16="http://schemas.microsoft.com/office/drawing/2014/main" id="{0EDC60E0-D908-4E55-A9D0-541C50D5024E}"/>
                </a:ext>
              </a:extLst>
            </p:cNvPr>
            <p:cNvSpPr/>
            <p:nvPr/>
          </p:nvSpPr>
          <p:spPr>
            <a:xfrm rot="10800000">
              <a:off x="7932412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7" name="Round Same Side Corner Rectangle 20">
              <a:extLst>
                <a:ext uri="{FF2B5EF4-FFF2-40B4-BE49-F238E27FC236}">
                  <a16:creationId xmlns:a16="http://schemas.microsoft.com/office/drawing/2014/main" id="{6B93E65E-B461-4A44-A92D-21EBC4A04560}"/>
                </a:ext>
              </a:extLst>
            </p:cNvPr>
            <p:cNvSpPr/>
            <p:nvPr/>
          </p:nvSpPr>
          <p:spPr>
            <a:xfrm rot="10800000">
              <a:off x="8212301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8" name="Round Same Side Corner Rectangle 20">
              <a:extLst>
                <a:ext uri="{FF2B5EF4-FFF2-40B4-BE49-F238E27FC236}">
                  <a16:creationId xmlns:a16="http://schemas.microsoft.com/office/drawing/2014/main" id="{D8C21B59-942C-452F-B582-DD1847418241}"/>
                </a:ext>
              </a:extLst>
            </p:cNvPr>
            <p:cNvSpPr/>
            <p:nvPr/>
          </p:nvSpPr>
          <p:spPr>
            <a:xfrm rot="10800000">
              <a:off x="8492190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9" name="Round Same Side Corner Rectangle 20">
              <a:extLst>
                <a:ext uri="{FF2B5EF4-FFF2-40B4-BE49-F238E27FC236}">
                  <a16:creationId xmlns:a16="http://schemas.microsoft.com/office/drawing/2014/main" id="{6E42091B-AFA9-4741-AFBA-2B817B83F7A7}"/>
                </a:ext>
              </a:extLst>
            </p:cNvPr>
            <p:cNvSpPr/>
            <p:nvPr/>
          </p:nvSpPr>
          <p:spPr>
            <a:xfrm rot="10800000">
              <a:off x="8772079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0" name="Round Same Side Corner Rectangle 20">
              <a:extLst>
                <a:ext uri="{FF2B5EF4-FFF2-40B4-BE49-F238E27FC236}">
                  <a16:creationId xmlns:a16="http://schemas.microsoft.com/office/drawing/2014/main" id="{A9F945DC-E34E-4C59-9D95-18B29D0DF13C}"/>
                </a:ext>
              </a:extLst>
            </p:cNvPr>
            <p:cNvSpPr/>
            <p:nvPr/>
          </p:nvSpPr>
          <p:spPr>
            <a:xfrm rot="10800000">
              <a:off x="9051968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6B3104F5-9355-4914-A55E-B8585D02DF2A}"/>
              </a:ext>
            </a:extLst>
          </p:cNvPr>
          <p:cNvGrpSpPr/>
          <p:nvPr/>
        </p:nvGrpSpPr>
        <p:grpSpPr>
          <a:xfrm>
            <a:off x="8747102" y="3880579"/>
            <a:ext cx="2854399" cy="646331"/>
            <a:chOff x="6498510" y="2360882"/>
            <a:chExt cx="2854399" cy="646331"/>
          </a:xfrm>
        </p:grpSpPr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6351FD50-8F06-4E6D-80E2-9C48BA65878B}"/>
                </a:ext>
              </a:extLst>
            </p:cNvPr>
            <p:cNvSpPr txBox="1"/>
            <p:nvPr/>
          </p:nvSpPr>
          <p:spPr>
            <a:xfrm>
              <a:off x="6498510" y="2453215"/>
              <a:ext cx="88500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60%</a:t>
              </a:r>
              <a:endParaRPr lang="ko-KR" altLang="en-US" sz="2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BA2DCBD9-DF34-471A-BA56-AC1F211F3FD4}"/>
                </a:ext>
              </a:extLst>
            </p:cNvPr>
            <p:cNvSpPr txBox="1"/>
            <p:nvPr/>
          </p:nvSpPr>
          <p:spPr>
            <a:xfrm>
              <a:off x="7415070" y="2360882"/>
              <a:ext cx="1937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62AA5C7E-CEF7-4224-980B-2B39725BC549}"/>
              </a:ext>
            </a:extLst>
          </p:cNvPr>
          <p:cNvGrpSpPr/>
          <p:nvPr/>
        </p:nvGrpSpPr>
        <p:grpSpPr>
          <a:xfrm>
            <a:off x="8792808" y="5597301"/>
            <a:ext cx="2854399" cy="646331"/>
            <a:chOff x="6498510" y="2360882"/>
            <a:chExt cx="2854399" cy="646331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03ECCF5E-FC02-4D8F-8B41-10446DD44488}"/>
                </a:ext>
              </a:extLst>
            </p:cNvPr>
            <p:cNvSpPr txBox="1"/>
            <p:nvPr/>
          </p:nvSpPr>
          <p:spPr>
            <a:xfrm>
              <a:off x="6498510" y="2453215"/>
              <a:ext cx="88500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60%</a:t>
              </a:r>
              <a:endParaRPr lang="ko-KR" altLang="en-US" sz="2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0E5A10DB-EB24-40EE-AD4E-D04F9070D7AC}"/>
                </a:ext>
              </a:extLst>
            </p:cNvPr>
            <p:cNvSpPr txBox="1"/>
            <p:nvPr/>
          </p:nvSpPr>
          <p:spPr>
            <a:xfrm>
              <a:off x="7415070" y="2360882"/>
              <a:ext cx="1937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F7AC5351-AF4B-4D45-BD0C-3E347404CCC4}"/>
              </a:ext>
            </a:extLst>
          </p:cNvPr>
          <p:cNvGrpSpPr/>
          <p:nvPr/>
        </p:nvGrpSpPr>
        <p:grpSpPr>
          <a:xfrm>
            <a:off x="6777546" y="1689699"/>
            <a:ext cx="1098796" cy="2075406"/>
            <a:chOff x="208600" y="1261447"/>
            <a:chExt cx="1217670" cy="2299935"/>
          </a:xfrm>
        </p:grpSpPr>
        <p:grpSp>
          <p:nvGrpSpPr>
            <p:cNvPr id="170" name="그룹 2">
              <a:extLst>
                <a:ext uri="{FF2B5EF4-FFF2-40B4-BE49-F238E27FC236}">
                  <a16:creationId xmlns:a16="http://schemas.microsoft.com/office/drawing/2014/main" id="{81891D26-51A0-4B8E-BA99-F502A5279D0C}"/>
                </a:ext>
              </a:extLst>
            </p:cNvPr>
            <p:cNvGrpSpPr/>
            <p:nvPr/>
          </p:nvGrpSpPr>
          <p:grpSpPr>
            <a:xfrm>
              <a:off x="208600" y="1261447"/>
              <a:ext cx="1217670" cy="2299935"/>
              <a:chOff x="9406779" y="538766"/>
              <a:chExt cx="1512168" cy="2856184"/>
            </a:xfrm>
          </p:grpSpPr>
          <p:sp>
            <p:nvSpPr>
              <p:cNvPr id="175" name="Hexagon 5">
                <a:extLst>
                  <a:ext uri="{FF2B5EF4-FFF2-40B4-BE49-F238E27FC236}">
                    <a16:creationId xmlns:a16="http://schemas.microsoft.com/office/drawing/2014/main" id="{E5A75138-1A2F-48A3-AD59-9FED192F824F}"/>
                  </a:ext>
                </a:extLst>
              </p:cNvPr>
              <p:cNvSpPr/>
              <p:nvPr/>
            </p:nvSpPr>
            <p:spPr>
              <a:xfrm rot="5400000">
                <a:off x="9641312" y="1623286"/>
                <a:ext cx="1043105" cy="1215358"/>
              </a:xfrm>
              <a:custGeom>
                <a:avLst/>
                <a:gdLst/>
                <a:ahLst/>
                <a:cxnLst/>
                <a:rect l="l" t="t" r="r" b="b"/>
                <a:pathLst>
                  <a:path w="865232" h="1008112">
                    <a:moveTo>
                      <a:pt x="0" y="1008112"/>
                    </a:moveTo>
                    <a:lnTo>
                      <a:pt x="0" y="0"/>
                    </a:lnTo>
                    <a:lnTo>
                      <a:pt x="752103" y="0"/>
                    </a:lnTo>
                    <a:lnTo>
                      <a:pt x="865232" y="226258"/>
                    </a:lnTo>
                    <a:lnTo>
                      <a:pt x="865232" y="781855"/>
                    </a:lnTo>
                    <a:lnTo>
                      <a:pt x="752103" y="10081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Hexagon 5">
                <a:extLst>
                  <a:ext uri="{FF2B5EF4-FFF2-40B4-BE49-F238E27FC236}">
                    <a16:creationId xmlns:a16="http://schemas.microsoft.com/office/drawing/2014/main" id="{C72FD08A-BAA7-41EE-A956-DF1B56C80E96}"/>
                  </a:ext>
                </a:extLst>
              </p:cNvPr>
              <p:cNvSpPr/>
              <p:nvPr/>
            </p:nvSpPr>
            <p:spPr>
              <a:xfrm rot="5400000">
                <a:off x="8734771" y="1210774"/>
                <a:ext cx="2856184" cy="1512168"/>
              </a:xfrm>
              <a:custGeom>
                <a:avLst/>
                <a:gdLst/>
                <a:ahLst/>
                <a:cxnLst/>
                <a:rect l="l" t="t" r="r" b="b"/>
                <a:pathLst>
                  <a:path w="2856184" h="1512168">
                    <a:moveTo>
                      <a:pt x="62876" y="745441"/>
                    </a:moveTo>
                    <a:cubicBezTo>
                      <a:pt x="62876" y="775264"/>
                      <a:pt x="87053" y="799441"/>
                      <a:pt x="116876" y="799441"/>
                    </a:cubicBezTo>
                    <a:cubicBezTo>
                      <a:pt x="146699" y="799441"/>
                      <a:pt x="170876" y="775264"/>
                      <a:pt x="170876" y="745441"/>
                    </a:cubicBezTo>
                    <a:cubicBezTo>
                      <a:pt x="170876" y="715618"/>
                      <a:pt x="146699" y="691441"/>
                      <a:pt x="116876" y="691441"/>
                    </a:cubicBezTo>
                    <a:cubicBezTo>
                      <a:pt x="87053" y="691441"/>
                      <a:pt x="62876" y="715618"/>
                      <a:pt x="62876" y="745441"/>
                    </a:cubicBezTo>
                    <a:close/>
                    <a:moveTo>
                      <a:pt x="0" y="858883"/>
                    </a:moveTo>
                    <a:lnTo>
                      <a:pt x="0" y="629643"/>
                    </a:lnTo>
                    <a:cubicBezTo>
                      <a:pt x="0" y="593524"/>
                      <a:pt x="29281" y="564243"/>
                      <a:pt x="65400" y="564243"/>
                    </a:cubicBezTo>
                    <a:lnTo>
                      <a:pt x="191353" y="564243"/>
                    </a:lnTo>
                    <a:lnTo>
                      <a:pt x="191353" y="339392"/>
                    </a:lnTo>
                    <a:lnTo>
                      <a:pt x="361048" y="0"/>
                    </a:lnTo>
                    <a:lnTo>
                      <a:pt x="2157221" y="0"/>
                    </a:lnTo>
                    <a:lnTo>
                      <a:pt x="2326914" y="339386"/>
                    </a:lnTo>
                    <a:lnTo>
                      <a:pt x="2326914" y="625867"/>
                    </a:lnTo>
                    <a:lnTo>
                      <a:pt x="2856184" y="625867"/>
                    </a:lnTo>
                    <a:lnTo>
                      <a:pt x="2856184" y="886301"/>
                    </a:lnTo>
                    <a:lnTo>
                      <a:pt x="2326914" y="886301"/>
                    </a:lnTo>
                    <a:lnTo>
                      <a:pt x="2326914" y="1034706"/>
                    </a:lnTo>
                    <a:lnTo>
                      <a:pt x="2616894" y="1034706"/>
                    </a:lnTo>
                    <a:lnTo>
                      <a:pt x="2616894" y="1164923"/>
                    </a:lnTo>
                    <a:lnTo>
                      <a:pt x="2326914" y="1164923"/>
                    </a:lnTo>
                    <a:lnTo>
                      <a:pt x="2326914" y="1172782"/>
                    </a:lnTo>
                    <a:lnTo>
                      <a:pt x="2157221" y="1512168"/>
                    </a:lnTo>
                    <a:lnTo>
                      <a:pt x="361048" y="1512168"/>
                    </a:lnTo>
                    <a:lnTo>
                      <a:pt x="191353" y="1172777"/>
                    </a:lnTo>
                    <a:lnTo>
                      <a:pt x="191353" y="924283"/>
                    </a:lnTo>
                    <a:lnTo>
                      <a:pt x="65400" y="924283"/>
                    </a:lnTo>
                    <a:cubicBezTo>
                      <a:pt x="29281" y="924283"/>
                      <a:pt x="0" y="895002"/>
                      <a:pt x="0" y="858883"/>
                    </a:cubicBez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71" name="Rounded Rectangle 20">
              <a:extLst>
                <a:ext uri="{FF2B5EF4-FFF2-40B4-BE49-F238E27FC236}">
                  <a16:creationId xmlns:a16="http://schemas.microsoft.com/office/drawing/2014/main" id="{08CF9BC6-491F-4A34-8836-6F043817D094}"/>
                </a:ext>
              </a:extLst>
            </p:cNvPr>
            <p:cNvSpPr/>
            <p:nvPr/>
          </p:nvSpPr>
          <p:spPr>
            <a:xfrm>
              <a:off x="626529" y="1849105"/>
              <a:ext cx="381810" cy="599988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72" name="Teardrop 21">
              <a:extLst>
                <a:ext uri="{FF2B5EF4-FFF2-40B4-BE49-F238E27FC236}">
                  <a16:creationId xmlns:a16="http://schemas.microsoft.com/office/drawing/2014/main" id="{A0D6F6A1-97F3-4C00-8AAB-58B242AF74EE}"/>
                </a:ext>
              </a:extLst>
            </p:cNvPr>
            <p:cNvSpPr/>
            <p:nvPr/>
          </p:nvSpPr>
          <p:spPr>
            <a:xfrm rot="18900000">
              <a:off x="720076" y="1993396"/>
              <a:ext cx="194718" cy="194718"/>
            </a:xfrm>
            <a:prstGeom prst="teardrop">
              <a:avLst>
                <a:gd name="adj" fmla="val 141646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73" name="Rectangle 22">
              <a:extLst>
                <a:ext uri="{FF2B5EF4-FFF2-40B4-BE49-F238E27FC236}">
                  <a16:creationId xmlns:a16="http://schemas.microsoft.com/office/drawing/2014/main" id="{066F26B8-EC1E-44D2-B0DE-B3F95D5CE394}"/>
                </a:ext>
              </a:extLst>
            </p:cNvPr>
            <p:cNvSpPr/>
            <p:nvPr/>
          </p:nvSpPr>
          <p:spPr>
            <a:xfrm>
              <a:off x="694722" y="2250690"/>
              <a:ext cx="245422" cy="2726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74" name="Rectangle 23">
              <a:extLst>
                <a:ext uri="{FF2B5EF4-FFF2-40B4-BE49-F238E27FC236}">
                  <a16:creationId xmlns:a16="http://schemas.microsoft.com/office/drawing/2014/main" id="{760875EC-1FFB-4C33-9C4E-DBB7C89EAD3B}"/>
                </a:ext>
              </a:extLst>
            </p:cNvPr>
            <p:cNvSpPr/>
            <p:nvPr/>
          </p:nvSpPr>
          <p:spPr>
            <a:xfrm>
              <a:off x="694722" y="2325321"/>
              <a:ext cx="245422" cy="2726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cxnSp>
        <p:nvCxnSpPr>
          <p:cNvPr id="184" name="Connector: Elbow 183">
            <a:extLst>
              <a:ext uri="{FF2B5EF4-FFF2-40B4-BE49-F238E27FC236}">
                <a16:creationId xmlns:a16="http://schemas.microsoft.com/office/drawing/2014/main" id="{39EE80EA-5C39-4456-8ABE-7D7A0FA5A059}"/>
              </a:ext>
            </a:extLst>
          </p:cNvPr>
          <p:cNvCxnSpPr>
            <a:cxnSpLocks/>
            <a:stCxn id="142" idx="4"/>
          </p:cNvCxnSpPr>
          <p:nvPr/>
        </p:nvCxnSpPr>
        <p:spPr>
          <a:xfrm rot="16200000" flipH="1">
            <a:off x="3543292" y="617899"/>
            <a:ext cx="2095483" cy="5408705"/>
          </a:xfrm>
          <a:prstGeom prst="bentConnector2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69880A76-70AC-4905-AD8A-C73F6E22813B}"/>
              </a:ext>
            </a:extLst>
          </p:cNvPr>
          <p:cNvCxnSpPr>
            <a:cxnSpLocks/>
          </p:cNvCxnSpPr>
          <p:nvPr/>
        </p:nvCxnSpPr>
        <p:spPr>
          <a:xfrm>
            <a:off x="7326942" y="3298291"/>
            <a:ext cx="0" cy="2082183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Connector: Elbow 190">
            <a:extLst>
              <a:ext uri="{FF2B5EF4-FFF2-40B4-BE49-F238E27FC236}">
                <a16:creationId xmlns:a16="http://schemas.microsoft.com/office/drawing/2014/main" id="{140BD2F2-10CC-41C6-9807-9EFB00FAC178}"/>
              </a:ext>
            </a:extLst>
          </p:cNvPr>
          <p:cNvCxnSpPr>
            <a:cxnSpLocks/>
          </p:cNvCxnSpPr>
          <p:nvPr/>
        </p:nvCxnSpPr>
        <p:spPr>
          <a:xfrm rot="16200000" flipH="1">
            <a:off x="2580353" y="3125397"/>
            <a:ext cx="2103120" cy="386074"/>
          </a:xfrm>
          <a:prstGeom prst="bentConnector3">
            <a:avLst>
              <a:gd name="adj1" fmla="val 50000"/>
            </a:avLst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C9D1B154-4700-495E-BE18-BE18E876BB93}"/>
              </a:ext>
            </a:extLst>
          </p:cNvPr>
          <p:cNvSpPr/>
          <p:nvPr/>
        </p:nvSpPr>
        <p:spPr>
          <a:xfrm>
            <a:off x="6884236" y="5003823"/>
            <a:ext cx="885548" cy="1429494"/>
          </a:xfrm>
          <a:custGeom>
            <a:avLst/>
            <a:gdLst>
              <a:gd name="connsiteX0" fmla="*/ 0 w 561676"/>
              <a:gd name="connsiteY0" fmla="*/ 637244 h 906969"/>
              <a:gd name="connsiteX1" fmla="*/ 51564 w 561676"/>
              <a:gd name="connsiteY1" fmla="*/ 448484 h 906969"/>
              <a:gd name="connsiteX2" fmla="*/ 246770 w 561676"/>
              <a:gd name="connsiteY2" fmla="*/ 27226 h 906969"/>
              <a:gd name="connsiteX3" fmla="*/ 280378 w 561676"/>
              <a:gd name="connsiteY3" fmla="*/ 63 h 906969"/>
              <a:gd name="connsiteX4" fmla="*/ 314447 w 561676"/>
              <a:gd name="connsiteY4" fmla="*/ 23083 h 906969"/>
              <a:gd name="connsiteX5" fmla="*/ 534514 w 561676"/>
              <a:gd name="connsiteY5" fmla="*/ 502810 h 906969"/>
              <a:gd name="connsiteX6" fmla="*/ 562598 w 561676"/>
              <a:gd name="connsiteY6" fmla="*/ 658882 h 906969"/>
              <a:gd name="connsiteX7" fmla="*/ 394095 w 561676"/>
              <a:gd name="connsiteY7" fmla="*/ 886316 h 906969"/>
              <a:gd name="connsiteX8" fmla="*/ 2762 w 561676"/>
              <a:gd name="connsiteY8" fmla="*/ 677758 h 906969"/>
              <a:gd name="connsiteX9" fmla="*/ 0 w 561676"/>
              <a:gd name="connsiteY9" fmla="*/ 637244 h 906969"/>
              <a:gd name="connsiteX0" fmla="*/ 0 w 564066"/>
              <a:gd name="connsiteY0" fmla="*/ 669061 h 942421"/>
              <a:gd name="connsiteX1" fmla="*/ 51564 w 564066"/>
              <a:gd name="connsiteY1" fmla="*/ 480301 h 942421"/>
              <a:gd name="connsiteX2" fmla="*/ 246770 w 564066"/>
              <a:gd name="connsiteY2" fmla="*/ 59043 h 942421"/>
              <a:gd name="connsiteX3" fmla="*/ 280378 w 564066"/>
              <a:gd name="connsiteY3" fmla="*/ 31880 h 942421"/>
              <a:gd name="connsiteX4" fmla="*/ 534514 w 564066"/>
              <a:gd name="connsiteY4" fmla="*/ 534627 h 942421"/>
              <a:gd name="connsiteX5" fmla="*/ 562598 w 564066"/>
              <a:gd name="connsiteY5" fmla="*/ 690699 h 942421"/>
              <a:gd name="connsiteX6" fmla="*/ 394095 w 564066"/>
              <a:gd name="connsiteY6" fmla="*/ 918133 h 942421"/>
              <a:gd name="connsiteX7" fmla="*/ 2762 w 564066"/>
              <a:gd name="connsiteY7" fmla="*/ 709575 h 942421"/>
              <a:gd name="connsiteX8" fmla="*/ 0 w 564066"/>
              <a:gd name="connsiteY8" fmla="*/ 669061 h 942421"/>
              <a:gd name="connsiteX0" fmla="*/ 0 w 564066"/>
              <a:gd name="connsiteY0" fmla="*/ 637353 h 910713"/>
              <a:gd name="connsiteX1" fmla="*/ 51564 w 564066"/>
              <a:gd name="connsiteY1" fmla="*/ 448593 h 910713"/>
              <a:gd name="connsiteX2" fmla="*/ 280378 w 564066"/>
              <a:gd name="connsiteY2" fmla="*/ 172 h 910713"/>
              <a:gd name="connsiteX3" fmla="*/ 534514 w 564066"/>
              <a:gd name="connsiteY3" fmla="*/ 502919 h 910713"/>
              <a:gd name="connsiteX4" fmla="*/ 562598 w 564066"/>
              <a:gd name="connsiteY4" fmla="*/ 658991 h 910713"/>
              <a:gd name="connsiteX5" fmla="*/ 394095 w 564066"/>
              <a:gd name="connsiteY5" fmla="*/ 886425 h 910713"/>
              <a:gd name="connsiteX6" fmla="*/ 2762 w 564066"/>
              <a:gd name="connsiteY6" fmla="*/ 677867 h 910713"/>
              <a:gd name="connsiteX7" fmla="*/ 0 w 564066"/>
              <a:gd name="connsiteY7" fmla="*/ 637353 h 910713"/>
              <a:gd name="connsiteX0" fmla="*/ 0 w 564066"/>
              <a:gd name="connsiteY0" fmla="*/ 644292 h 917652"/>
              <a:gd name="connsiteX1" fmla="*/ 51564 w 564066"/>
              <a:gd name="connsiteY1" fmla="*/ 455532 h 917652"/>
              <a:gd name="connsiteX2" fmla="*/ 280378 w 564066"/>
              <a:gd name="connsiteY2" fmla="*/ 7111 h 917652"/>
              <a:gd name="connsiteX3" fmla="*/ 534514 w 564066"/>
              <a:gd name="connsiteY3" fmla="*/ 509858 h 917652"/>
              <a:gd name="connsiteX4" fmla="*/ 562598 w 564066"/>
              <a:gd name="connsiteY4" fmla="*/ 665930 h 917652"/>
              <a:gd name="connsiteX5" fmla="*/ 394095 w 564066"/>
              <a:gd name="connsiteY5" fmla="*/ 893364 h 917652"/>
              <a:gd name="connsiteX6" fmla="*/ 2762 w 564066"/>
              <a:gd name="connsiteY6" fmla="*/ 684806 h 917652"/>
              <a:gd name="connsiteX7" fmla="*/ 0 w 564066"/>
              <a:gd name="connsiteY7" fmla="*/ 644292 h 917652"/>
              <a:gd name="connsiteX0" fmla="*/ 0 w 564066"/>
              <a:gd name="connsiteY0" fmla="*/ 637181 h 910541"/>
              <a:gd name="connsiteX1" fmla="*/ 51564 w 564066"/>
              <a:gd name="connsiteY1" fmla="*/ 448421 h 910541"/>
              <a:gd name="connsiteX2" fmla="*/ 280378 w 564066"/>
              <a:gd name="connsiteY2" fmla="*/ 0 h 910541"/>
              <a:gd name="connsiteX3" fmla="*/ 534514 w 564066"/>
              <a:gd name="connsiteY3" fmla="*/ 502747 h 910541"/>
              <a:gd name="connsiteX4" fmla="*/ 562598 w 564066"/>
              <a:gd name="connsiteY4" fmla="*/ 658819 h 910541"/>
              <a:gd name="connsiteX5" fmla="*/ 394095 w 564066"/>
              <a:gd name="connsiteY5" fmla="*/ 886253 h 910541"/>
              <a:gd name="connsiteX6" fmla="*/ 2762 w 564066"/>
              <a:gd name="connsiteY6" fmla="*/ 677695 h 910541"/>
              <a:gd name="connsiteX7" fmla="*/ 0 w 564066"/>
              <a:gd name="connsiteY7" fmla="*/ 637181 h 910541"/>
              <a:gd name="connsiteX0" fmla="*/ 0 w 564066"/>
              <a:gd name="connsiteY0" fmla="*/ 637181 h 910541"/>
              <a:gd name="connsiteX1" fmla="*/ 51564 w 564066"/>
              <a:gd name="connsiteY1" fmla="*/ 448421 h 910541"/>
              <a:gd name="connsiteX2" fmla="*/ 280378 w 564066"/>
              <a:gd name="connsiteY2" fmla="*/ 0 h 910541"/>
              <a:gd name="connsiteX3" fmla="*/ 534514 w 564066"/>
              <a:gd name="connsiteY3" fmla="*/ 502747 h 910541"/>
              <a:gd name="connsiteX4" fmla="*/ 562598 w 564066"/>
              <a:gd name="connsiteY4" fmla="*/ 658819 h 910541"/>
              <a:gd name="connsiteX5" fmla="*/ 394095 w 564066"/>
              <a:gd name="connsiteY5" fmla="*/ 886253 h 910541"/>
              <a:gd name="connsiteX6" fmla="*/ 2762 w 564066"/>
              <a:gd name="connsiteY6" fmla="*/ 677695 h 910541"/>
              <a:gd name="connsiteX7" fmla="*/ 0 w 564066"/>
              <a:gd name="connsiteY7" fmla="*/ 637181 h 910541"/>
              <a:gd name="connsiteX0" fmla="*/ 0 w 564066"/>
              <a:gd name="connsiteY0" fmla="*/ 637181 h 910541"/>
              <a:gd name="connsiteX1" fmla="*/ 51564 w 564066"/>
              <a:gd name="connsiteY1" fmla="*/ 448421 h 910541"/>
              <a:gd name="connsiteX2" fmla="*/ 280378 w 564066"/>
              <a:gd name="connsiteY2" fmla="*/ 0 h 910541"/>
              <a:gd name="connsiteX3" fmla="*/ 534514 w 564066"/>
              <a:gd name="connsiteY3" fmla="*/ 502747 h 910541"/>
              <a:gd name="connsiteX4" fmla="*/ 562598 w 564066"/>
              <a:gd name="connsiteY4" fmla="*/ 658819 h 910541"/>
              <a:gd name="connsiteX5" fmla="*/ 394095 w 564066"/>
              <a:gd name="connsiteY5" fmla="*/ 886253 h 910541"/>
              <a:gd name="connsiteX6" fmla="*/ 2762 w 564066"/>
              <a:gd name="connsiteY6" fmla="*/ 677695 h 910541"/>
              <a:gd name="connsiteX7" fmla="*/ 0 w 564066"/>
              <a:gd name="connsiteY7" fmla="*/ 637181 h 91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4066" h="910541">
                <a:moveTo>
                  <a:pt x="0" y="637181"/>
                </a:moveTo>
                <a:cubicBezTo>
                  <a:pt x="0" y="569504"/>
                  <a:pt x="4834" y="554618"/>
                  <a:pt x="51564" y="448421"/>
                </a:cubicBezTo>
                <a:cubicBezTo>
                  <a:pt x="98294" y="342224"/>
                  <a:pt x="199886" y="152047"/>
                  <a:pt x="280378" y="0"/>
                </a:cubicBezTo>
                <a:cubicBezTo>
                  <a:pt x="371255" y="153387"/>
                  <a:pt x="487477" y="392944"/>
                  <a:pt x="534514" y="502747"/>
                </a:cubicBezTo>
                <a:cubicBezTo>
                  <a:pt x="555692" y="552009"/>
                  <a:pt x="568583" y="604493"/>
                  <a:pt x="562598" y="658819"/>
                </a:cubicBezTo>
                <a:cubicBezTo>
                  <a:pt x="550627" y="767011"/>
                  <a:pt x="491237" y="842055"/>
                  <a:pt x="394095" y="886253"/>
                </a:cubicBezTo>
                <a:cubicBezTo>
                  <a:pt x="229735" y="960836"/>
                  <a:pt x="33609" y="855867"/>
                  <a:pt x="2762" y="677695"/>
                </a:cubicBezTo>
                <a:cubicBezTo>
                  <a:pt x="921" y="664344"/>
                  <a:pt x="921" y="650532"/>
                  <a:pt x="0" y="637181"/>
                </a:cubicBezTo>
                <a:close/>
              </a:path>
            </a:pathLst>
          </a:custGeom>
          <a:solidFill>
            <a:schemeClr val="accent1"/>
          </a:solidFill>
          <a:ln w="459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AAC41E2D-5270-4946-B3D8-B2F3D47ECA16}"/>
              </a:ext>
            </a:extLst>
          </p:cNvPr>
          <p:cNvSpPr/>
          <p:nvPr/>
        </p:nvSpPr>
        <p:spPr>
          <a:xfrm>
            <a:off x="6983338" y="5626826"/>
            <a:ext cx="683593" cy="683524"/>
          </a:xfrm>
          <a:custGeom>
            <a:avLst/>
            <a:gdLst>
              <a:gd name="connsiteX0" fmla="*/ 1529845 w 3140536"/>
              <a:gd name="connsiteY0" fmla="*/ 1046057 h 3140220"/>
              <a:gd name="connsiteX1" fmla="*/ 1511512 w 3140536"/>
              <a:gd name="connsiteY1" fmla="*/ 1064914 h 3140220"/>
              <a:gd name="connsiteX2" fmla="*/ 1502083 w 3140536"/>
              <a:gd name="connsiteY2" fmla="*/ 1166270 h 3140220"/>
              <a:gd name="connsiteX3" fmla="*/ 1471965 w 3140536"/>
              <a:gd name="connsiteY3" fmla="*/ 1489719 h 3140220"/>
              <a:gd name="connsiteX4" fmla="*/ 1438179 w 3140536"/>
              <a:gd name="connsiteY4" fmla="*/ 1845643 h 3140220"/>
              <a:gd name="connsiteX5" fmla="*/ 1430060 w 3140536"/>
              <a:gd name="connsiteY5" fmla="*/ 1928666 h 3140220"/>
              <a:gd name="connsiteX6" fmla="*/ 1422203 w 3140536"/>
              <a:gd name="connsiteY6" fmla="*/ 1894095 h 3140220"/>
              <a:gd name="connsiteX7" fmla="*/ 1338395 w 3140536"/>
              <a:gd name="connsiteY7" fmla="*/ 1430006 h 3140220"/>
              <a:gd name="connsiteX8" fmla="*/ 1320847 w 3140536"/>
              <a:gd name="connsiteY8" fmla="*/ 1412196 h 3140220"/>
              <a:gd name="connsiteX9" fmla="*/ 1301205 w 3140536"/>
              <a:gd name="connsiteY9" fmla="*/ 1427911 h 3140220"/>
              <a:gd name="connsiteX10" fmla="*/ 1263491 w 3140536"/>
              <a:gd name="connsiteY10" fmla="*/ 1550480 h 3140220"/>
              <a:gd name="connsiteX11" fmla="*/ 1243849 w 3140536"/>
              <a:gd name="connsiteY11" fmla="*/ 1565147 h 3140220"/>
              <a:gd name="connsiteX12" fmla="*/ 716116 w 3140536"/>
              <a:gd name="connsiteY12" fmla="*/ 1564361 h 3140220"/>
              <a:gd name="connsiteX13" fmla="*/ 678403 w 3140536"/>
              <a:gd name="connsiteY13" fmla="*/ 1585837 h 3140220"/>
              <a:gd name="connsiteX14" fmla="*/ 647760 w 3140536"/>
              <a:gd name="connsiteY14" fmla="*/ 1634027 h 3140220"/>
              <a:gd name="connsiteX15" fmla="*/ 631260 w 3140536"/>
              <a:gd name="connsiteY15" fmla="*/ 1485529 h 3140220"/>
              <a:gd name="connsiteX16" fmla="*/ 585428 w 3140536"/>
              <a:gd name="connsiteY16" fmla="*/ 1064129 h 3140220"/>
              <a:gd name="connsiteX17" fmla="*/ 561071 w 3140536"/>
              <a:gd name="connsiteY17" fmla="*/ 1046843 h 3140220"/>
              <a:gd name="connsiteX18" fmla="*/ 548500 w 3140536"/>
              <a:gd name="connsiteY18" fmla="*/ 1068581 h 3140220"/>
              <a:gd name="connsiteX19" fmla="*/ 515762 w 3140536"/>
              <a:gd name="connsiteY19" fmla="*/ 1419268 h 3140220"/>
              <a:gd name="connsiteX20" fmla="*/ 475167 w 3140536"/>
              <a:gd name="connsiteY20" fmla="*/ 1847738 h 3140220"/>
              <a:gd name="connsiteX21" fmla="*/ 467310 w 3140536"/>
              <a:gd name="connsiteY21" fmla="*/ 1929713 h 3140220"/>
              <a:gd name="connsiteX22" fmla="*/ 464691 w 3140536"/>
              <a:gd name="connsiteY22" fmla="*/ 1926832 h 3140220"/>
              <a:gd name="connsiteX23" fmla="*/ 418859 w 3140536"/>
              <a:gd name="connsiteY23" fmla="*/ 1670955 h 3140220"/>
              <a:gd name="connsiteX24" fmla="*/ 375121 w 3140536"/>
              <a:gd name="connsiteY24" fmla="*/ 1429220 h 3140220"/>
              <a:gd name="connsiteX25" fmla="*/ 358359 w 3140536"/>
              <a:gd name="connsiteY25" fmla="*/ 1412196 h 3140220"/>
              <a:gd name="connsiteX26" fmla="*/ 338455 w 3140536"/>
              <a:gd name="connsiteY26" fmla="*/ 1427387 h 3140220"/>
              <a:gd name="connsiteX27" fmla="*/ 301527 w 3140536"/>
              <a:gd name="connsiteY27" fmla="*/ 1546028 h 3140220"/>
              <a:gd name="connsiteX28" fmla="*/ 268789 w 3140536"/>
              <a:gd name="connsiteY28" fmla="*/ 1562790 h 3140220"/>
              <a:gd name="connsiteX29" fmla="*/ 256742 w 3140536"/>
              <a:gd name="connsiteY29" fmla="*/ 1561742 h 3140220"/>
              <a:gd name="connsiteX30" fmla="*/ 72101 w 3140536"/>
              <a:gd name="connsiteY30" fmla="*/ 1561742 h 3140220"/>
              <a:gd name="connsiteX31" fmla="*/ 60578 w 3140536"/>
              <a:gd name="connsiteY31" fmla="*/ 1562790 h 3140220"/>
              <a:gd name="connsiteX32" fmla="*/ 16054 w 3140536"/>
              <a:gd name="connsiteY32" fmla="*/ 1563314 h 3140220"/>
              <a:gd name="connsiteX33" fmla="*/ 6364 w 3140536"/>
              <a:gd name="connsiteY33" fmla="*/ 1565147 h 3140220"/>
              <a:gd name="connsiteX34" fmla="*/ 5316 w 3140536"/>
              <a:gd name="connsiteY34" fmla="*/ 1590813 h 3140220"/>
              <a:gd name="connsiteX35" fmla="*/ 17626 w 3140536"/>
              <a:gd name="connsiteY35" fmla="*/ 1594480 h 3140220"/>
              <a:gd name="connsiteX36" fmla="*/ 303098 w 3140536"/>
              <a:gd name="connsiteY36" fmla="*/ 1594480 h 3140220"/>
              <a:gd name="connsiteX37" fmla="*/ 330074 w 3140536"/>
              <a:gd name="connsiteY37" fmla="*/ 1573528 h 3140220"/>
              <a:gd name="connsiteX38" fmla="*/ 352336 w 3140536"/>
              <a:gd name="connsiteY38" fmla="*/ 1502029 h 3140220"/>
              <a:gd name="connsiteX39" fmla="*/ 354693 w 3140536"/>
              <a:gd name="connsiteY39" fmla="*/ 1513814 h 3140220"/>
              <a:gd name="connsiteX40" fmla="*/ 424358 w 3140536"/>
              <a:gd name="connsiteY40" fmla="*/ 1899333 h 3140220"/>
              <a:gd name="connsiteX41" fmla="*/ 453430 w 3140536"/>
              <a:gd name="connsiteY41" fmla="*/ 2061188 h 3140220"/>
              <a:gd name="connsiteX42" fmla="*/ 478834 w 3140536"/>
              <a:gd name="connsiteY42" fmla="*/ 2079259 h 3140220"/>
              <a:gd name="connsiteX43" fmla="*/ 491143 w 3140536"/>
              <a:gd name="connsiteY43" fmla="*/ 2054116 h 3140220"/>
              <a:gd name="connsiteX44" fmla="*/ 518905 w 3140536"/>
              <a:gd name="connsiteY44" fmla="*/ 1757906 h 3140220"/>
              <a:gd name="connsiteX45" fmla="*/ 559500 w 3140536"/>
              <a:gd name="connsiteY45" fmla="*/ 1332055 h 3140220"/>
              <a:gd name="connsiteX46" fmla="*/ 567618 w 3140536"/>
              <a:gd name="connsiteY46" fmla="*/ 1244055 h 3140220"/>
              <a:gd name="connsiteX47" fmla="*/ 570761 w 3140536"/>
              <a:gd name="connsiteY47" fmla="*/ 1249817 h 3140220"/>
              <a:gd name="connsiteX48" fmla="*/ 597475 w 3140536"/>
              <a:gd name="connsiteY48" fmla="*/ 1497576 h 3140220"/>
              <a:gd name="connsiteX49" fmla="*/ 617118 w 3140536"/>
              <a:gd name="connsiteY49" fmla="*/ 1677764 h 3140220"/>
              <a:gd name="connsiteX50" fmla="*/ 627594 w 3140536"/>
              <a:gd name="connsiteY50" fmla="*/ 1694526 h 3140220"/>
              <a:gd name="connsiteX51" fmla="*/ 648284 w 3140536"/>
              <a:gd name="connsiteY51" fmla="*/ 1691121 h 3140220"/>
              <a:gd name="connsiteX52" fmla="*/ 664522 w 3140536"/>
              <a:gd name="connsiteY52" fmla="*/ 1672526 h 3140220"/>
              <a:gd name="connsiteX53" fmla="*/ 706164 w 3140536"/>
              <a:gd name="connsiteY53" fmla="*/ 1606003 h 3140220"/>
              <a:gd name="connsiteX54" fmla="*/ 727902 w 3140536"/>
              <a:gd name="connsiteY54" fmla="*/ 1593956 h 3140220"/>
              <a:gd name="connsiteX55" fmla="*/ 1260872 w 3140536"/>
              <a:gd name="connsiteY55" fmla="*/ 1594218 h 3140220"/>
              <a:gd name="connsiteX56" fmla="*/ 1293610 w 3140536"/>
              <a:gd name="connsiteY56" fmla="*/ 1570385 h 3140220"/>
              <a:gd name="connsiteX57" fmla="*/ 1313514 w 3140536"/>
              <a:gd name="connsiteY57" fmla="*/ 1507005 h 3140220"/>
              <a:gd name="connsiteX58" fmla="*/ 1329490 w 3140536"/>
              <a:gd name="connsiteY58" fmla="*/ 1581647 h 3140220"/>
              <a:gd name="connsiteX59" fmla="*/ 1395751 w 3140536"/>
              <a:gd name="connsiteY59" fmla="*/ 1946475 h 3140220"/>
              <a:gd name="connsiteX60" fmla="*/ 1416441 w 3140536"/>
              <a:gd name="connsiteY60" fmla="*/ 2062235 h 3140220"/>
              <a:gd name="connsiteX61" fmla="*/ 1436084 w 3140536"/>
              <a:gd name="connsiteY61" fmla="*/ 2080307 h 3140220"/>
              <a:gd name="connsiteX62" fmla="*/ 1453108 w 3140536"/>
              <a:gd name="connsiteY62" fmla="*/ 2060926 h 3140220"/>
              <a:gd name="connsiteX63" fmla="*/ 1455203 w 3140536"/>
              <a:gd name="connsiteY63" fmla="*/ 2041545 h 3140220"/>
              <a:gd name="connsiteX64" fmla="*/ 1490559 w 3140536"/>
              <a:gd name="connsiteY64" fmla="*/ 1661003 h 3140220"/>
              <a:gd name="connsiteX65" fmla="*/ 1523297 w 3140536"/>
              <a:gd name="connsiteY65" fmla="*/ 1316863 h 3140220"/>
              <a:gd name="connsiteX66" fmla="*/ 1530368 w 3140536"/>
              <a:gd name="connsiteY66" fmla="*/ 1244579 h 3140220"/>
              <a:gd name="connsiteX67" fmla="*/ 1553416 w 3140536"/>
              <a:gd name="connsiteY67" fmla="*/ 1437863 h 3140220"/>
              <a:gd name="connsiteX68" fmla="*/ 1579606 w 3140536"/>
              <a:gd name="connsiteY68" fmla="*/ 1679074 h 3140220"/>
              <a:gd name="connsiteX69" fmla="*/ 1609201 w 3140536"/>
              <a:gd name="connsiteY69" fmla="*/ 1692431 h 3140220"/>
              <a:gd name="connsiteX70" fmla="*/ 1627272 w 3140536"/>
              <a:gd name="connsiteY70" fmla="*/ 1672003 h 3140220"/>
              <a:gd name="connsiteX71" fmla="*/ 1668390 w 3140536"/>
              <a:gd name="connsiteY71" fmla="*/ 1606789 h 3140220"/>
              <a:gd name="connsiteX72" fmla="*/ 1691176 w 3140536"/>
              <a:gd name="connsiteY72" fmla="*/ 1594218 h 3140220"/>
              <a:gd name="connsiteX73" fmla="*/ 2374738 w 3140536"/>
              <a:gd name="connsiteY73" fmla="*/ 1594480 h 3140220"/>
              <a:gd name="connsiteX74" fmla="*/ 2404595 w 3140536"/>
              <a:gd name="connsiteY74" fmla="*/ 1572218 h 3140220"/>
              <a:gd name="connsiteX75" fmla="*/ 2426856 w 3140536"/>
              <a:gd name="connsiteY75" fmla="*/ 1502290 h 3140220"/>
              <a:gd name="connsiteX76" fmla="*/ 2429214 w 3140536"/>
              <a:gd name="connsiteY76" fmla="*/ 1513552 h 3140220"/>
              <a:gd name="connsiteX77" fmla="*/ 2499141 w 3140536"/>
              <a:gd name="connsiteY77" fmla="*/ 1900380 h 3140220"/>
              <a:gd name="connsiteX78" fmla="*/ 2528474 w 3140536"/>
              <a:gd name="connsiteY78" fmla="*/ 2062235 h 3140220"/>
              <a:gd name="connsiteX79" fmla="*/ 2552045 w 3140536"/>
              <a:gd name="connsiteY79" fmla="*/ 2079521 h 3140220"/>
              <a:gd name="connsiteX80" fmla="*/ 2565402 w 3140536"/>
              <a:gd name="connsiteY80" fmla="*/ 2056474 h 3140220"/>
              <a:gd name="connsiteX81" fmla="*/ 2583997 w 3140536"/>
              <a:gd name="connsiteY81" fmla="*/ 1859000 h 3140220"/>
              <a:gd name="connsiteX82" fmla="*/ 2609926 w 3140536"/>
              <a:gd name="connsiteY82" fmla="*/ 1586361 h 3140220"/>
              <a:gd name="connsiteX83" fmla="*/ 2632449 w 3140536"/>
              <a:gd name="connsiteY83" fmla="*/ 1343316 h 3140220"/>
              <a:gd name="connsiteX84" fmla="*/ 2642139 w 3140536"/>
              <a:gd name="connsiteY84" fmla="*/ 1243793 h 3140220"/>
              <a:gd name="connsiteX85" fmla="*/ 2645020 w 3140536"/>
              <a:gd name="connsiteY85" fmla="*/ 1249555 h 3140220"/>
              <a:gd name="connsiteX86" fmla="*/ 2671734 w 3140536"/>
              <a:gd name="connsiteY86" fmla="*/ 1497314 h 3140220"/>
              <a:gd name="connsiteX87" fmla="*/ 2691377 w 3140536"/>
              <a:gd name="connsiteY87" fmla="*/ 1677502 h 3140220"/>
              <a:gd name="connsiteX88" fmla="*/ 2722543 w 3140536"/>
              <a:gd name="connsiteY88" fmla="*/ 1690859 h 3140220"/>
              <a:gd name="connsiteX89" fmla="*/ 2739567 w 3140536"/>
              <a:gd name="connsiteY89" fmla="*/ 1671217 h 3140220"/>
              <a:gd name="connsiteX90" fmla="*/ 2781471 w 3140536"/>
              <a:gd name="connsiteY90" fmla="*/ 1604694 h 3140220"/>
              <a:gd name="connsiteX91" fmla="*/ 2801113 w 3140536"/>
              <a:gd name="connsiteY91" fmla="*/ 1593694 h 3140220"/>
              <a:gd name="connsiteX92" fmla="*/ 3056467 w 3140536"/>
              <a:gd name="connsiteY92" fmla="*/ 1593956 h 3140220"/>
              <a:gd name="connsiteX93" fmla="*/ 3127180 w 3140536"/>
              <a:gd name="connsiteY93" fmla="*/ 1593956 h 3140220"/>
              <a:gd name="connsiteX94" fmla="*/ 3137395 w 3140536"/>
              <a:gd name="connsiteY94" fmla="*/ 1590813 h 3140220"/>
              <a:gd name="connsiteX95" fmla="*/ 3136871 w 3140536"/>
              <a:gd name="connsiteY95" fmla="*/ 1567504 h 3140220"/>
              <a:gd name="connsiteX96" fmla="*/ 3122466 w 3140536"/>
              <a:gd name="connsiteY96" fmla="*/ 1565147 h 3140220"/>
              <a:gd name="connsiteX97" fmla="*/ 2785923 w 3140536"/>
              <a:gd name="connsiteY97" fmla="*/ 1564623 h 3140220"/>
              <a:gd name="connsiteX98" fmla="*/ 2756328 w 3140536"/>
              <a:gd name="connsiteY98" fmla="*/ 1581123 h 3140220"/>
              <a:gd name="connsiteX99" fmla="*/ 2722805 w 3140536"/>
              <a:gd name="connsiteY99" fmla="*/ 1634027 h 3140220"/>
              <a:gd name="connsiteX100" fmla="*/ 2721757 w 3140536"/>
              <a:gd name="connsiteY100" fmla="*/ 1626170 h 3140220"/>
              <a:gd name="connsiteX101" fmla="*/ 2700020 w 3140536"/>
              <a:gd name="connsiteY101" fmla="*/ 1428958 h 3140220"/>
              <a:gd name="connsiteX102" fmla="*/ 2676972 w 3140536"/>
              <a:gd name="connsiteY102" fmla="*/ 1216293 h 3140220"/>
              <a:gd name="connsiteX103" fmla="*/ 2660211 w 3140536"/>
              <a:gd name="connsiteY103" fmla="*/ 1063343 h 3140220"/>
              <a:gd name="connsiteX104" fmla="*/ 2640306 w 3140536"/>
              <a:gd name="connsiteY104" fmla="*/ 1046319 h 3140220"/>
              <a:gd name="connsiteX105" fmla="*/ 2623544 w 3140536"/>
              <a:gd name="connsiteY105" fmla="*/ 1066748 h 3140220"/>
              <a:gd name="connsiteX106" fmla="*/ 2610187 w 3140536"/>
              <a:gd name="connsiteY106" fmla="*/ 1208436 h 3140220"/>
              <a:gd name="connsiteX107" fmla="*/ 2582688 w 3140536"/>
              <a:gd name="connsiteY107" fmla="*/ 1503338 h 3140220"/>
              <a:gd name="connsiteX108" fmla="*/ 2552569 w 3140536"/>
              <a:gd name="connsiteY108" fmla="*/ 1816310 h 3140220"/>
              <a:gd name="connsiteX109" fmla="*/ 2542093 w 3140536"/>
              <a:gd name="connsiteY109" fmla="*/ 1928666 h 3140220"/>
              <a:gd name="connsiteX110" fmla="*/ 2538688 w 3140536"/>
              <a:gd name="connsiteY110" fmla="*/ 1924737 h 3140220"/>
              <a:gd name="connsiteX111" fmla="*/ 2508832 w 3140536"/>
              <a:gd name="connsiteY111" fmla="*/ 1756335 h 3140220"/>
              <a:gd name="connsiteX112" fmla="*/ 2450951 w 3140536"/>
              <a:gd name="connsiteY112" fmla="*/ 1434982 h 3140220"/>
              <a:gd name="connsiteX113" fmla="*/ 2432095 w 3140536"/>
              <a:gd name="connsiteY113" fmla="*/ 1412458 h 3140220"/>
              <a:gd name="connsiteX114" fmla="*/ 2411404 w 3140536"/>
              <a:gd name="connsiteY114" fmla="*/ 1433410 h 3140220"/>
              <a:gd name="connsiteX115" fmla="*/ 2375262 w 3140536"/>
              <a:gd name="connsiteY115" fmla="*/ 1550742 h 3140220"/>
              <a:gd name="connsiteX116" fmla="*/ 2355357 w 3140536"/>
              <a:gd name="connsiteY116" fmla="*/ 1565147 h 3140220"/>
              <a:gd name="connsiteX117" fmla="*/ 1675724 w 3140536"/>
              <a:gd name="connsiteY117" fmla="*/ 1564361 h 3140220"/>
              <a:gd name="connsiteX118" fmla="*/ 1642986 w 3140536"/>
              <a:gd name="connsiteY118" fmla="*/ 1582432 h 3140220"/>
              <a:gd name="connsiteX119" fmla="*/ 1610510 w 3140536"/>
              <a:gd name="connsiteY119" fmla="*/ 1634027 h 3140220"/>
              <a:gd name="connsiteX120" fmla="*/ 1604748 w 3140536"/>
              <a:gd name="connsiteY120" fmla="*/ 1583480 h 3140220"/>
              <a:gd name="connsiteX121" fmla="*/ 1548178 w 3140536"/>
              <a:gd name="connsiteY121" fmla="*/ 1064652 h 3140220"/>
              <a:gd name="connsiteX122" fmla="*/ 1529845 w 3140536"/>
              <a:gd name="connsiteY122" fmla="*/ 1046057 h 3140220"/>
              <a:gd name="connsiteX123" fmla="*/ 1041397 w 3140536"/>
              <a:gd name="connsiteY123" fmla="*/ 24 h 3140220"/>
              <a:gd name="connsiteX124" fmla="*/ 2092931 w 3140536"/>
              <a:gd name="connsiteY124" fmla="*/ 24 h 3140220"/>
              <a:gd name="connsiteX125" fmla="*/ 2113097 w 3140536"/>
              <a:gd name="connsiteY125" fmla="*/ 20714 h 3140220"/>
              <a:gd name="connsiteX126" fmla="*/ 2113097 w 3140536"/>
              <a:gd name="connsiteY126" fmla="*/ 1009391 h 3140220"/>
              <a:gd name="connsiteX127" fmla="*/ 2131169 w 3140536"/>
              <a:gd name="connsiteY127" fmla="*/ 1027725 h 3140220"/>
              <a:gd name="connsiteX128" fmla="*/ 3121155 w 3140536"/>
              <a:gd name="connsiteY128" fmla="*/ 1027725 h 3140220"/>
              <a:gd name="connsiteX129" fmla="*/ 3140536 w 3140536"/>
              <a:gd name="connsiteY129" fmla="*/ 1046581 h 3140220"/>
              <a:gd name="connsiteX130" fmla="*/ 3140536 w 3140536"/>
              <a:gd name="connsiteY130" fmla="*/ 2096805 h 3140220"/>
              <a:gd name="connsiteX131" fmla="*/ 3122989 w 3140536"/>
              <a:gd name="connsiteY131" fmla="*/ 2114615 h 3140220"/>
              <a:gd name="connsiteX132" fmla="*/ 2139549 w 3140536"/>
              <a:gd name="connsiteY132" fmla="*/ 2114615 h 3140220"/>
              <a:gd name="connsiteX133" fmla="*/ 2121216 w 3140536"/>
              <a:gd name="connsiteY133" fmla="*/ 2132948 h 3140220"/>
              <a:gd name="connsiteX134" fmla="*/ 2121216 w 3140536"/>
              <a:gd name="connsiteY134" fmla="*/ 3121625 h 3140220"/>
              <a:gd name="connsiteX135" fmla="*/ 2102883 w 3140536"/>
              <a:gd name="connsiteY135" fmla="*/ 3140220 h 3140220"/>
              <a:gd name="connsiteX136" fmla="*/ 1574105 w 3140536"/>
              <a:gd name="connsiteY136" fmla="*/ 3139958 h 3140220"/>
              <a:gd name="connsiteX137" fmla="*/ 1042445 w 3140536"/>
              <a:gd name="connsiteY137" fmla="*/ 3140220 h 3140220"/>
              <a:gd name="connsiteX138" fmla="*/ 1026469 w 3140536"/>
              <a:gd name="connsiteY138" fmla="*/ 3124506 h 3140220"/>
              <a:gd name="connsiteX139" fmla="*/ 1026731 w 3140536"/>
              <a:gd name="connsiteY139" fmla="*/ 2134519 h 3140220"/>
              <a:gd name="connsiteX140" fmla="*/ 1006303 w 3140536"/>
              <a:gd name="connsiteY140" fmla="*/ 2114615 h 3140220"/>
              <a:gd name="connsiteX141" fmla="*/ 18935 w 3140536"/>
              <a:gd name="connsiteY141" fmla="*/ 2114615 h 3140220"/>
              <a:gd name="connsiteX142" fmla="*/ 78 w 3140536"/>
              <a:gd name="connsiteY142" fmla="*/ 2095496 h 3140220"/>
              <a:gd name="connsiteX143" fmla="*/ 78 w 3140536"/>
              <a:gd name="connsiteY143" fmla="*/ 1046581 h 3140220"/>
              <a:gd name="connsiteX144" fmla="*/ 18935 w 3140536"/>
              <a:gd name="connsiteY144" fmla="*/ 1027725 h 3140220"/>
              <a:gd name="connsiteX145" fmla="*/ 1003684 w 3140536"/>
              <a:gd name="connsiteY145" fmla="*/ 1027725 h 3140220"/>
              <a:gd name="connsiteX146" fmla="*/ 1022802 w 3140536"/>
              <a:gd name="connsiteY146" fmla="*/ 1009130 h 3140220"/>
              <a:gd name="connsiteX147" fmla="*/ 1022802 w 3140536"/>
              <a:gd name="connsiteY147" fmla="*/ 19143 h 3140220"/>
              <a:gd name="connsiteX148" fmla="*/ 1041397 w 3140536"/>
              <a:gd name="connsiteY148" fmla="*/ 24 h 314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3140536" h="3140220">
                <a:moveTo>
                  <a:pt x="1529845" y="1046057"/>
                </a:moveTo>
                <a:cubicBezTo>
                  <a:pt x="1516488" y="1046057"/>
                  <a:pt x="1512559" y="1053653"/>
                  <a:pt x="1511512" y="1064914"/>
                </a:cubicBezTo>
                <a:cubicBezTo>
                  <a:pt x="1508369" y="1098700"/>
                  <a:pt x="1505226" y="1132485"/>
                  <a:pt x="1502083" y="1166270"/>
                </a:cubicBezTo>
                <a:cubicBezTo>
                  <a:pt x="1492131" y="1274173"/>
                  <a:pt x="1482179" y="1381816"/>
                  <a:pt x="1471965" y="1489719"/>
                </a:cubicBezTo>
                <a:cubicBezTo>
                  <a:pt x="1460703" y="1608360"/>
                  <a:pt x="1449441" y="1727002"/>
                  <a:pt x="1438179" y="1845643"/>
                </a:cubicBezTo>
                <a:cubicBezTo>
                  <a:pt x="1435560" y="1873405"/>
                  <a:pt x="1432679" y="1900904"/>
                  <a:pt x="1430060" y="1928666"/>
                </a:cubicBezTo>
                <a:cubicBezTo>
                  <a:pt x="1426132" y="1917142"/>
                  <a:pt x="1424298" y="1905618"/>
                  <a:pt x="1422203" y="1894095"/>
                </a:cubicBezTo>
                <a:cubicBezTo>
                  <a:pt x="1394180" y="1739311"/>
                  <a:pt x="1366156" y="1584789"/>
                  <a:pt x="1338395" y="1430006"/>
                </a:cubicBezTo>
                <a:cubicBezTo>
                  <a:pt x="1336562" y="1419792"/>
                  <a:pt x="1331585" y="1412720"/>
                  <a:pt x="1320847" y="1412196"/>
                </a:cubicBezTo>
                <a:cubicBezTo>
                  <a:pt x="1310371" y="1411673"/>
                  <a:pt x="1304348" y="1417958"/>
                  <a:pt x="1301205" y="1427911"/>
                </a:cubicBezTo>
                <a:cubicBezTo>
                  <a:pt x="1288634" y="1468767"/>
                  <a:pt x="1275277" y="1509362"/>
                  <a:pt x="1263491" y="1550480"/>
                </a:cubicBezTo>
                <a:cubicBezTo>
                  <a:pt x="1260348" y="1561742"/>
                  <a:pt x="1255372" y="1565147"/>
                  <a:pt x="1243849" y="1565147"/>
                </a:cubicBezTo>
                <a:cubicBezTo>
                  <a:pt x="1067850" y="1564623"/>
                  <a:pt x="892114" y="1565147"/>
                  <a:pt x="716116" y="1564361"/>
                </a:cubicBezTo>
                <a:cubicBezTo>
                  <a:pt x="697783" y="1564361"/>
                  <a:pt x="686784" y="1570385"/>
                  <a:pt x="678403" y="1585837"/>
                </a:cubicBezTo>
                <a:cubicBezTo>
                  <a:pt x="669760" y="1601551"/>
                  <a:pt x="659022" y="1616217"/>
                  <a:pt x="647760" y="1634027"/>
                </a:cubicBezTo>
                <a:cubicBezTo>
                  <a:pt x="641998" y="1582170"/>
                  <a:pt x="636499" y="1533981"/>
                  <a:pt x="631260" y="1485529"/>
                </a:cubicBezTo>
                <a:cubicBezTo>
                  <a:pt x="616070" y="1345150"/>
                  <a:pt x="600618" y="1204508"/>
                  <a:pt x="585428" y="1064129"/>
                </a:cubicBezTo>
                <a:cubicBezTo>
                  <a:pt x="583594" y="1049462"/>
                  <a:pt x="574952" y="1043177"/>
                  <a:pt x="561071" y="1046843"/>
                </a:cubicBezTo>
                <a:cubicBezTo>
                  <a:pt x="549547" y="1049724"/>
                  <a:pt x="549285" y="1059414"/>
                  <a:pt x="548500" y="1068581"/>
                </a:cubicBezTo>
                <a:cubicBezTo>
                  <a:pt x="537500" y="1185389"/>
                  <a:pt x="526762" y="1302459"/>
                  <a:pt x="515762" y="1419268"/>
                </a:cubicBezTo>
                <a:cubicBezTo>
                  <a:pt x="502405" y="1562004"/>
                  <a:pt x="488786" y="1705002"/>
                  <a:pt x="475167" y="1847738"/>
                </a:cubicBezTo>
                <a:cubicBezTo>
                  <a:pt x="472548" y="1874714"/>
                  <a:pt x="469929" y="1901690"/>
                  <a:pt x="467310" y="1929713"/>
                </a:cubicBezTo>
                <a:cubicBezTo>
                  <a:pt x="465739" y="1928142"/>
                  <a:pt x="464691" y="1927618"/>
                  <a:pt x="464691" y="1926832"/>
                </a:cubicBezTo>
                <a:cubicBezTo>
                  <a:pt x="449239" y="1841453"/>
                  <a:pt x="434049" y="1756335"/>
                  <a:pt x="418859" y="1670955"/>
                </a:cubicBezTo>
                <a:cubicBezTo>
                  <a:pt x="404192" y="1590289"/>
                  <a:pt x="389526" y="1509886"/>
                  <a:pt x="375121" y="1429220"/>
                </a:cubicBezTo>
                <a:cubicBezTo>
                  <a:pt x="373288" y="1419268"/>
                  <a:pt x="368573" y="1412982"/>
                  <a:pt x="358359" y="1412196"/>
                </a:cubicBezTo>
                <a:cubicBezTo>
                  <a:pt x="347883" y="1411411"/>
                  <a:pt x="341598" y="1417696"/>
                  <a:pt x="338455" y="1427387"/>
                </a:cubicBezTo>
                <a:cubicBezTo>
                  <a:pt x="326146" y="1466934"/>
                  <a:pt x="313574" y="1506481"/>
                  <a:pt x="301527" y="1546028"/>
                </a:cubicBezTo>
                <a:cubicBezTo>
                  <a:pt x="294979" y="1566980"/>
                  <a:pt x="291575" y="1568813"/>
                  <a:pt x="268789" y="1562790"/>
                </a:cubicBezTo>
                <a:cubicBezTo>
                  <a:pt x="265122" y="1559123"/>
                  <a:pt x="260670" y="1560956"/>
                  <a:pt x="256742" y="1561742"/>
                </a:cubicBezTo>
                <a:cubicBezTo>
                  <a:pt x="195195" y="1561742"/>
                  <a:pt x="133648" y="1561742"/>
                  <a:pt x="72101" y="1561742"/>
                </a:cubicBezTo>
                <a:cubicBezTo>
                  <a:pt x="68435" y="1561742"/>
                  <a:pt x="64244" y="1561218"/>
                  <a:pt x="60578" y="1562790"/>
                </a:cubicBezTo>
                <a:cubicBezTo>
                  <a:pt x="45649" y="1563052"/>
                  <a:pt x="30983" y="1563052"/>
                  <a:pt x="16054" y="1563314"/>
                </a:cubicBezTo>
                <a:cubicBezTo>
                  <a:pt x="12650" y="1563314"/>
                  <a:pt x="7935" y="1562004"/>
                  <a:pt x="6364" y="1565147"/>
                </a:cubicBezTo>
                <a:cubicBezTo>
                  <a:pt x="2697" y="1573266"/>
                  <a:pt x="3745" y="1582432"/>
                  <a:pt x="5316" y="1590813"/>
                </a:cubicBezTo>
                <a:cubicBezTo>
                  <a:pt x="6626" y="1597099"/>
                  <a:pt x="13435" y="1594480"/>
                  <a:pt x="17626" y="1594480"/>
                </a:cubicBezTo>
                <a:cubicBezTo>
                  <a:pt x="112696" y="1594480"/>
                  <a:pt x="208028" y="1594480"/>
                  <a:pt x="303098" y="1594480"/>
                </a:cubicBezTo>
                <a:cubicBezTo>
                  <a:pt x="322217" y="1594480"/>
                  <a:pt x="324312" y="1592646"/>
                  <a:pt x="330074" y="1573528"/>
                </a:cubicBezTo>
                <a:cubicBezTo>
                  <a:pt x="336883" y="1550742"/>
                  <a:pt x="344217" y="1528219"/>
                  <a:pt x="352336" y="1502029"/>
                </a:cubicBezTo>
                <a:cubicBezTo>
                  <a:pt x="353645" y="1508838"/>
                  <a:pt x="354169" y="1511195"/>
                  <a:pt x="354693" y="1513814"/>
                </a:cubicBezTo>
                <a:cubicBezTo>
                  <a:pt x="378002" y="1642408"/>
                  <a:pt x="401049" y="1770739"/>
                  <a:pt x="424358" y="1899333"/>
                </a:cubicBezTo>
                <a:cubicBezTo>
                  <a:pt x="434049" y="1953284"/>
                  <a:pt x="443739" y="2007236"/>
                  <a:pt x="453430" y="2061188"/>
                </a:cubicBezTo>
                <a:cubicBezTo>
                  <a:pt x="456310" y="2076640"/>
                  <a:pt x="466263" y="2083973"/>
                  <a:pt x="478834" y="2079259"/>
                </a:cubicBezTo>
                <a:cubicBezTo>
                  <a:pt x="490881" y="2074807"/>
                  <a:pt x="490096" y="2063807"/>
                  <a:pt x="491143" y="2054116"/>
                </a:cubicBezTo>
                <a:cubicBezTo>
                  <a:pt x="500572" y="1955380"/>
                  <a:pt x="509476" y="1856643"/>
                  <a:pt x="518905" y="1757906"/>
                </a:cubicBezTo>
                <a:cubicBezTo>
                  <a:pt x="532262" y="1615956"/>
                  <a:pt x="545881" y="1474005"/>
                  <a:pt x="559500" y="1332055"/>
                </a:cubicBezTo>
                <a:cubicBezTo>
                  <a:pt x="562119" y="1302721"/>
                  <a:pt x="564999" y="1273650"/>
                  <a:pt x="567618" y="1244055"/>
                </a:cubicBezTo>
                <a:cubicBezTo>
                  <a:pt x="571285" y="1245364"/>
                  <a:pt x="570499" y="1247983"/>
                  <a:pt x="570761" y="1249817"/>
                </a:cubicBezTo>
                <a:cubicBezTo>
                  <a:pt x="579666" y="1332317"/>
                  <a:pt x="588571" y="1415077"/>
                  <a:pt x="597475" y="1497576"/>
                </a:cubicBezTo>
                <a:cubicBezTo>
                  <a:pt x="604023" y="1557552"/>
                  <a:pt x="610570" y="1617789"/>
                  <a:pt x="617118" y="1677764"/>
                </a:cubicBezTo>
                <a:cubicBezTo>
                  <a:pt x="617903" y="1685359"/>
                  <a:pt x="620261" y="1691383"/>
                  <a:pt x="627594" y="1694526"/>
                </a:cubicBezTo>
                <a:cubicBezTo>
                  <a:pt x="635189" y="1697931"/>
                  <a:pt x="641998" y="1696097"/>
                  <a:pt x="648284" y="1691121"/>
                </a:cubicBezTo>
                <a:cubicBezTo>
                  <a:pt x="654832" y="1685883"/>
                  <a:pt x="660070" y="1679598"/>
                  <a:pt x="664522" y="1672526"/>
                </a:cubicBezTo>
                <a:cubicBezTo>
                  <a:pt x="678403" y="1650265"/>
                  <a:pt x="692807" y="1628527"/>
                  <a:pt x="706164" y="1606003"/>
                </a:cubicBezTo>
                <a:cubicBezTo>
                  <a:pt x="711402" y="1597099"/>
                  <a:pt x="717426" y="1593956"/>
                  <a:pt x="727902" y="1593956"/>
                </a:cubicBezTo>
                <a:cubicBezTo>
                  <a:pt x="905471" y="1594218"/>
                  <a:pt x="1083302" y="1594218"/>
                  <a:pt x="1260872" y="1594218"/>
                </a:cubicBezTo>
                <a:cubicBezTo>
                  <a:pt x="1286277" y="1594218"/>
                  <a:pt x="1286277" y="1594218"/>
                  <a:pt x="1293610" y="1570385"/>
                </a:cubicBezTo>
                <a:cubicBezTo>
                  <a:pt x="1300157" y="1549171"/>
                  <a:pt x="1306967" y="1528219"/>
                  <a:pt x="1313514" y="1507005"/>
                </a:cubicBezTo>
                <a:cubicBezTo>
                  <a:pt x="1320586" y="1532147"/>
                  <a:pt x="1325038" y="1557028"/>
                  <a:pt x="1329490" y="1581647"/>
                </a:cubicBezTo>
                <a:cubicBezTo>
                  <a:pt x="1351490" y="1703169"/>
                  <a:pt x="1373752" y="1824953"/>
                  <a:pt x="1395751" y="1946475"/>
                </a:cubicBezTo>
                <a:cubicBezTo>
                  <a:pt x="1402823" y="1984975"/>
                  <a:pt x="1409894" y="2023736"/>
                  <a:pt x="1416441" y="2062235"/>
                </a:cubicBezTo>
                <a:cubicBezTo>
                  <a:pt x="1418537" y="2073759"/>
                  <a:pt x="1423513" y="2080830"/>
                  <a:pt x="1436084" y="2080307"/>
                </a:cubicBezTo>
                <a:cubicBezTo>
                  <a:pt x="1448393" y="2079783"/>
                  <a:pt x="1452060" y="2071402"/>
                  <a:pt x="1453108" y="2060926"/>
                </a:cubicBezTo>
                <a:cubicBezTo>
                  <a:pt x="1453893" y="2054378"/>
                  <a:pt x="1454679" y="2048093"/>
                  <a:pt x="1455203" y="2041545"/>
                </a:cubicBezTo>
                <a:cubicBezTo>
                  <a:pt x="1466988" y="1914785"/>
                  <a:pt x="1478512" y="1787763"/>
                  <a:pt x="1490559" y="1661003"/>
                </a:cubicBezTo>
                <a:cubicBezTo>
                  <a:pt x="1501297" y="1546290"/>
                  <a:pt x="1512297" y="1431577"/>
                  <a:pt x="1523297" y="1316863"/>
                </a:cubicBezTo>
                <a:cubicBezTo>
                  <a:pt x="1525654" y="1292768"/>
                  <a:pt x="1528011" y="1268674"/>
                  <a:pt x="1530368" y="1244579"/>
                </a:cubicBezTo>
                <a:cubicBezTo>
                  <a:pt x="1539273" y="1309006"/>
                  <a:pt x="1546345" y="1373435"/>
                  <a:pt x="1553416" y="1437863"/>
                </a:cubicBezTo>
                <a:cubicBezTo>
                  <a:pt x="1562059" y="1518266"/>
                  <a:pt x="1570701" y="1598670"/>
                  <a:pt x="1579606" y="1679074"/>
                </a:cubicBezTo>
                <a:cubicBezTo>
                  <a:pt x="1581177" y="1694788"/>
                  <a:pt x="1596368" y="1701597"/>
                  <a:pt x="1609201" y="1692431"/>
                </a:cubicBezTo>
                <a:cubicBezTo>
                  <a:pt x="1616796" y="1686931"/>
                  <a:pt x="1622296" y="1679860"/>
                  <a:pt x="1627272" y="1672003"/>
                </a:cubicBezTo>
                <a:cubicBezTo>
                  <a:pt x="1640891" y="1650265"/>
                  <a:pt x="1655295" y="1628789"/>
                  <a:pt x="1668390" y="1606789"/>
                </a:cubicBezTo>
                <a:cubicBezTo>
                  <a:pt x="1673890" y="1597623"/>
                  <a:pt x="1680176" y="1594218"/>
                  <a:pt x="1691176" y="1594218"/>
                </a:cubicBezTo>
                <a:cubicBezTo>
                  <a:pt x="1919030" y="1594480"/>
                  <a:pt x="2146884" y="1594480"/>
                  <a:pt x="2374738" y="1594480"/>
                </a:cubicBezTo>
                <a:cubicBezTo>
                  <a:pt x="2397524" y="1594480"/>
                  <a:pt x="2398047" y="1593694"/>
                  <a:pt x="2404595" y="1572218"/>
                </a:cubicBezTo>
                <a:cubicBezTo>
                  <a:pt x="2411404" y="1549956"/>
                  <a:pt x="2418738" y="1527957"/>
                  <a:pt x="2426856" y="1502290"/>
                </a:cubicBezTo>
                <a:cubicBezTo>
                  <a:pt x="2428166" y="1508576"/>
                  <a:pt x="2428690" y="1510933"/>
                  <a:pt x="2429214" y="1513552"/>
                </a:cubicBezTo>
                <a:cubicBezTo>
                  <a:pt x="2452523" y="1642408"/>
                  <a:pt x="2475832" y="1771525"/>
                  <a:pt x="2499141" y="1900380"/>
                </a:cubicBezTo>
                <a:cubicBezTo>
                  <a:pt x="2508832" y="1954332"/>
                  <a:pt x="2518522" y="2008284"/>
                  <a:pt x="2528474" y="2062235"/>
                </a:cubicBezTo>
                <a:cubicBezTo>
                  <a:pt x="2530831" y="2076378"/>
                  <a:pt x="2539998" y="2082664"/>
                  <a:pt x="2552045" y="2079521"/>
                </a:cubicBezTo>
                <a:cubicBezTo>
                  <a:pt x="2564093" y="2076116"/>
                  <a:pt x="2564617" y="2065902"/>
                  <a:pt x="2565402" y="2056474"/>
                </a:cubicBezTo>
                <a:cubicBezTo>
                  <a:pt x="2571688" y="1990736"/>
                  <a:pt x="2577712" y="1924737"/>
                  <a:pt x="2583997" y="1859000"/>
                </a:cubicBezTo>
                <a:cubicBezTo>
                  <a:pt x="2592640" y="1768120"/>
                  <a:pt x="2601283" y="1677241"/>
                  <a:pt x="2609926" y="1586361"/>
                </a:cubicBezTo>
                <a:cubicBezTo>
                  <a:pt x="2617521" y="1505171"/>
                  <a:pt x="2624854" y="1424244"/>
                  <a:pt x="2632449" y="1343316"/>
                </a:cubicBezTo>
                <a:cubicBezTo>
                  <a:pt x="2635592" y="1310316"/>
                  <a:pt x="2638996" y="1277054"/>
                  <a:pt x="2642139" y="1243793"/>
                </a:cubicBezTo>
                <a:cubicBezTo>
                  <a:pt x="2645544" y="1245102"/>
                  <a:pt x="2644758" y="1247721"/>
                  <a:pt x="2645020" y="1249555"/>
                </a:cubicBezTo>
                <a:cubicBezTo>
                  <a:pt x="2653925" y="1332055"/>
                  <a:pt x="2662830" y="1414815"/>
                  <a:pt x="2671734" y="1497314"/>
                </a:cubicBezTo>
                <a:cubicBezTo>
                  <a:pt x="2678282" y="1557290"/>
                  <a:pt x="2684829" y="1617527"/>
                  <a:pt x="2691377" y="1677502"/>
                </a:cubicBezTo>
                <a:cubicBezTo>
                  <a:pt x="2693472" y="1695050"/>
                  <a:pt x="2708662" y="1701597"/>
                  <a:pt x="2722543" y="1690859"/>
                </a:cubicBezTo>
                <a:cubicBezTo>
                  <a:pt x="2729614" y="1685621"/>
                  <a:pt x="2734852" y="1678550"/>
                  <a:pt x="2739567" y="1671217"/>
                </a:cubicBezTo>
                <a:cubicBezTo>
                  <a:pt x="2753709" y="1648955"/>
                  <a:pt x="2768114" y="1627217"/>
                  <a:pt x="2781471" y="1604694"/>
                </a:cubicBezTo>
                <a:cubicBezTo>
                  <a:pt x="2786185" y="1596575"/>
                  <a:pt x="2791685" y="1593694"/>
                  <a:pt x="2801113" y="1593694"/>
                </a:cubicBezTo>
                <a:cubicBezTo>
                  <a:pt x="2886231" y="1594218"/>
                  <a:pt x="2971349" y="1593956"/>
                  <a:pt x="3056467" y="1593956"/>
                </a:cubicBezTo>
                <a:cubicBezTo>
                  <a:pt x="3080038" y="1593956"/>
                  <a:pt x="3103609" y="1594218"/>
                  <a:pt x="3127180" y="1593956"/>
                </a:cubicBezTo>
                <a:cubicBezTo>
                  <a:pt x="3130847" y="1593694"/>
                  <a:pt x="3136609" y="1595789"/>
                  <a:pt x="3137395" y="1590813"/>
                </a:cubicBezTo>
                <a:cubicBezTo>
                  <a:pt x="3138442" y="1582956"/>
                  <a:pt x="3139228" y="1574575"/>
                  <a:pt x="3136871" y="1567504"/>
                </a:cubicBezTo>
                <a:cubicBezTo>
                  <a:pt x="3135299" y="1562528"/>
                  <a:pt x="3127442" y="1565147"/>
                  <a:pt x="3122466" y="1565147"/>
                </a:cubicBezTo>
                <a:cubicBezTo>
                  <a:pt x="3010373" y="1564885"/>
                  <a:pt x="2898017" y="1565147"/>
                  <a:pt x="2785923" y="1564623"/>
                </a:cubicBezTo>
                <a:cubicBezTo>
                  <a:pt x="2771781" y="1564623"/>
                  <a:pt x="2763138" y="1569337"/>
                  <a:pt x="2756328" y="1581123"/>
                </a:cubicBezTo>
                <a:cubicBezTo>
                  <a:pt x="2746376" y="1598408"/>
                  <a:pt x="2735114" y="1614646"/>
                  <a:pt x="2722805" y="1634027"/>
                </a:cubicBezTo>
                <a:cubicBezTo>
                  <a:pt x="2722019" y="1629313"/>
                  <a:pt x="2722019" y="1627741"/>
                  <a:pt x="2721757" y="1626170"/>
                </a:cubicBezTo>
                <a:cubicBezTo>
                  <a:pt x="2714424" y="1560433"/>
                  <a:pt x="2707091" y="1494695"/>
                  <a:pt x="2700020" y="1428958"/>
                </a:cubicBezTo>
                <a:cubicBezTo>
                  <a:pt x="2692163" y="1357983"/>
                  <a:pt x="2684567" y="1287269"/>
                  <a:pt x="2676972" y="1216293"/>
                </a:cubicBezTo>
                <a:cubicBezTo>
                  <a:pt x="2671472" y="1165223"/>
                  <a:pt x="2665972" y="1114414"/>
                  <a:pt x="2660211" y="1063343"/>
                </a:cubicBezTo>
                <a:cubicBezTo>
                  <a:pt x="2658639" y="1049986"/>
                  <a:pt x="2653401" y="1046057"/>
                  <a:pt x="2640306" y="1046319"/>
                </a:cubicBezTo>
                <a:cubicBezTo>
                  <a:pt x="2626687" y="1046581"/>
                  <a:pt x="2624592" y="1056272"/>
                  <a:pt x="2623544" y="1066748"/>
                </a:cubicBezTo>
                <a:cubicBezTo>
                  <a:pt x="2619092" y="1114152"/>
                  <a:pt x="2614640" y="1161294"/>
                  <a:pt x="2610187" y="1208436"/>
                </a:cubicBezTo>
                <a:cubicBezTo>
                  <a:pt x="2601021" y="1306649"/>
                  <a:pt x="2592116" y="1405125"/>
                  <a:pt x="2582688" y="1503338"/>
                </a:cubicBezTo>
                <a:cubicBezTo>
                  <a:pt x="2572736" y="1607575"/>
                  <a:pt x="2562521" y="1712073"/>
                  <a:pt x="2552569" y="1816310"/>
                </a:cubicBezTo>
                <a:cubicBezTo>
                  <a:pt x="2548903" y="1853762"/>
                  <a:pt x="2545498" y="1891214"/>
                  <a:pt x="2542093" y="1928666"/>
                </a:cubicBezTo>
                <a:cubicBezTo>
                  <a:pt x="2538950" y="1928142"/>
                  <a:pt x="2538950" y="1926309"/>
                  <a:pt x="2538688" y="1924737"/>
                </a:cubicBezTo>
                <a:cubicBezTo>
                  <a:pt x="2528736" y="1868690"/>
                  <a:pt x="2518784" y="1812382"/>
                  <a:pt x="2508832" y="1756335"/>
                </a:cubicBezTo>
                <a:cubicBezTo>
                  <a:pt x="2489713" y="1649217"/>
                  <a:pt x="2470070" y="1542099"/>
                  <a:pt x="2450951" y="1434982"/>
                </a:cubicBezTo>
                <a:cubicBezTo>
                  <a:pt x="2448856" y="1423720"/>
                  <a:pt x="2446237" y="1412720"/>
                  <a:pt x="2432095" y="1412458"/>
                </a:cubicBezTo>
                <a:cubicBezTo>
                  <a:pt x="2418476" y="1411934"/>
                  <a:pt x="2414809" y="1422149"/>
                  <a:pt x="2411404" y="1433410"/>
                </a:cubicBezTo>
                <a:cubicBezTo>
                  <a:pt x="2399619" y="1472434"/>
                  <a:pt x="2386786" y="1511457"/>
                  <a:pt x="2375262" y="1550742"/>
                </a:cubicBezTo>
                <a:cubicBezTo>
                  <a:pt x="2372119" y="1561742"/>
                  <a:pt x="2367143" y="1565147"/>
                  <a:pt x="2355357" y="1565147"/>
                </a:cubicBezTo>
                <a:cubicBezTo>
                  <a:pt x="2128813" y="1564623"/>
                  <a:pt x="1902268" y="1564885"/>
                  <a:pt x="1675724" y="1564361"/>
                </a:cubicBezTo>
                <a:cubicBezTo>
                  <a:pt x="1660010" y="1564361"/>
                  <a:pt x="1650581" y="1569337"/>
                  <a:pt x="1642986" y="1582432"/>
                </a:cubicBezTo>
                <a:cubicBezTo>
                  <a:pt x="1633296" y="1599194"/>
                  <a:pt x="1622558" y="1615170"/>
                  <a:pt x="1610510" y="1634027"/>
                </a:cubicBezTo>
                <a:cubicBezTo>
                  <a:pt x="1608415" y="1615170"/>
                  <a:pt x="1606582" y="1599456"/>
                  <a:pt x="1604748" y="1583480"/>
                </a:cubicBezTo>
                <a:cubicBezTo>
                  <a:pt x="1585892" y="1410625"/>
                  <a:pt x="1566773" y="1237507"/>
                  <a:pt x="1548178" y="1064652"/>
                </a:cubicBezTo>
                <a:cubicBezTo>
                  <a:pt x="1546868" y="1053129"/>
                  <a:pt x="1542940" y="1046057"/>
                  <a:pt x="1529845" y="1046057"/>
                </a:cubicBezTo>
                <a:close/>
                <a:moveTo>
                  <a:pt x="1041397" y="24"/>
                </a:moveTo>
                <a:cubicBezTo>
                  <a:pt x="1391821" y="24"/>
                  <a:pt x="1742507" y="24"/>
                  <a:pt x="2092931" y="24"/>
                </a:cubicBezTo>
                <a:cubicBezTo>
                  <a:pt x="2116240" y="24"/>
                  <a:pt x="2113097" y="-1547"/>
                  <a:pt x="2113097" y="20714"/>
                </a:cubicBezTo>
                <a:cubicBezTo>
                  <a:pt x="2113097" y="350186"/>
                  <a:pt x="2113097" y="679920"/>
                  <a:pt x="2113097" y="1009391"/>
                </a:cubicBezTo>
                <a:cubicBezTo>
                  <a:pt x="2113097" y="1027725"/>
                  <a:pt x="2113097" y="1027725"/>
                  <a:pt x="2131169" y="1027725"/>
                </a:cubicBezTo>
                <a:cubicBezTo>
                  <a:pt x="2461164" y="1027725"/>
                  <a:pt x="2791160" y="1027725"/>
                  <a:pt x="3121155" y="1027725"/>
                </a:cubicBezTo>
                <a:cubicBezTo>
                  <a:pt x="3140274" y="1027725"/>
                  <a:pt x="3140536" y="1027725"/>
                  <a:pt x="3140536" y="1046581"/>
                </a:cubicBezTo>
                <a:cubicBezTo>
                  <a:pt x="3140536" y="1396743"/>
                  <a:pt x="3140536" y="1746644"/>
                  <a:pt x="3140536" y="2096805"/>
                </a:cubicBezTo>
                <a:cubicBezTo>
                  <a:pt x="3140536" y="2114615"/>
                  <a:pt x="3140536" y="2114615"/>
                  <a:pt x="3122989" y="2114615"/>
                </a:cubicBezTo>
                <a:cubicBezTo>
                  <a:pt x="2795088" y="2114615"/>
                  <a:pt x="2467450" y="2114615"/>
                  <a:pt x="2139549" y="2114615"/>
                </a:cubicBezTo>
                <a:cubicBezTo>
                  <a:pt x="2121216" y="2114615"/>
                  <a:pt x="2121216" y="2114615"/>
                  <a:pt x="2121216" y="2132948"/>
                </a:cubicBezTo>
                <a:cubicBezTo>
                  <a:pt x="2121216" y="2462420"/>
                  <a:pt x="2121216" y="2792153"/>
                  <a:pt x="2121216" y="3121625"/>
                </a:cubicBezTo>
                <a:cubicBezTo>
                  <a:pt x="2121216" y="3140220"/>
                  <a:pt x="2121216" y="3140220"/>
                  <a:pt x="2102883" y="3140220"/>
                </a:cubicBezTo>
                <a:cubicBezTo>
                  <a:pt x="1926886" y="3139958"/>
                  <a:pt x="1750364" y="3139958"/>
                  <a:pt x="1574105" y="3139958"/>
                </a:cubicBezTo>
                <a:cubicBezTo>
                  <a:pt x="1396797" y="3139958"/>
                  <a:pt x="1219752" y="3139696"/>
                  <a:pt x="1042445" y="3140220"/>
                </a:cubicBezTo>
                <a:cubicBezTo>
                  <a:pt x="1029874" y="3140220"/>
                  <a:pt x="1026469" y="3137077"/>
                  <a:pt x="1026469" y="3124506"/>
                </a:cubicBezTo>
                <a:cubicBezTo>
                  <a:pt x="1026731" y="2794511"/>
                  <a:pt x="1026731" y="2464515"/>
                  <a:pt x="1026731" y="2134519"/>
                </a:cubicBezTo>
                <a:cubicBezTo>
                  <a:pt x="1026731" y="2111734"/>
                  <a:pt x="1029350" y="2114615"/>
                  <a:pt x="1006303" y="2114615"/>
                </a:cubicBezTo>
                <a:cubicBezTo>
                  <a:pt x="677093" y="2114615"/>
                  <a:pt x="348145" y="2114615"/>
                  <a:pt x="18935" y="2114615"/>
                </a:cubicBezTo>
                <a:cubicBezTo>
                  <a:pt x="-1755" y="2114615"/>
                  <a:pt x="78" y="2117234"/>
                  <a:pt x="78" y="2095496"/>
                </a:cubicBezTo>
                <a:cubicBezTo>
                  <a:pt x="78" y="1745858"/>
                  <a:pt x="78" y="1396220"/>
                  <a:pt x="78" y="1046581"/>
                </a:cubicBezTo>
                <a:cubicBezTo>
                  <a:pt x="78" y="1025367"/>
                  <a:pt x="-2279" y="1027725"/>
                  <a:pt x="18935" y="1027725"/>
                </a:cubicBezTo>
                <a:cubicBezTo>
                  <a:pt x="347097" y="1027725"/>
                  <a:pt x="675521" y="1027725"/>
                  <a:pt x="1003684" y="1027725"/>
                </a:cubicBezTo>
                <a:cubicBezTo>
                  <a:pt x="1024636" y="1027725"/>
                  <a:pt x="1022802" y="1030344"/>
                  <a:pt x="1022802" y="1009130"/>
                </a:cubicBezTo>
                <a:cubicBezTo>
                  <a:pt x="1022802" y="679134"/>
                  <a:pt x="1022802" y="349138"/>
                  <a:pt x="1022802" y="19143"/>
                </a:cubicBezTo>
                <a:cubicBezTo>
                  <a:pt x="1022802" y="-2333"/>
                  <a:pt x="1020445" y="286"/>
                  <a:pt x="1041397" y="24"/>
                </a:cubicBezTo>
                <a:close/>
              </a:path>
            </a:pathLst>
          </a:custGeom>
          <a:solidFill>
            <a:schemeClr val="bg1"/>
          </a:solidFill>
          <a:ln w="261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313" name="Connector: Elbow 312">
            <a:extLst>
              <a:ext uri="{FF2B5EF4-FFF2-40B4-BE49-F238E27FC236}">
                <a16:creationId xmlns:a16="http://schemas.microsoft.com/office/drawing/2014/main" id="{2E179D50-E57F-4815-A03A-E8D36481E2FE}"/>
              </a:ext>
            </a:extLst>
          </p:cNvPr>
          <p:cNvCxnSpPr>
            <a:cxnSpLocks/>
          </p:cNvCxnSpPr>
          <p:nvPr/>
        </p:nvCxnSpPr>
        <p:spPr>
          <a:xfrm rot="16200000" flipH="1">
            <a:off x="4181367" y="3111585"/>
            <a:ext cx="2103120" cy="386074"/>
          </a:xfrm>
          <a:prstGeom prst="bentConnector3">
            <a:avLst>
              <a:gd name="adj1" fmla="val 50000"/>
            </a:avLst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1" name="Gráfico 46">
            <a:extLst>
              <a:ext uri="{FF2B5EF4-FFF2-40B4-BE49-F238E27FC236}">
                <a16:creationId xmlns:a16="http://schemas.microsoft.com/office/drawing/2014/main" id="{61E94681-6D81-4DBF-9B5B-E9AFCE4C2BA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13">
            <a:off x="-425990" y="5111813"/>
            <a:ext cx="1764267" cy="58600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82" name="Rectángulo 47">
            <a:extLst>
              <a:ext uri="{FF2B5EF4-FFF2-40B4-BE49-F238E27FC236}">
                <a16:creationId xmlns:a16="http://schemas.microsoft.com/office/drawing/2014/main" id="{0EFCB5A1-FD1D-4D7E-9AA2-310A926DE6A9}"/>
              </a:ext>
            </a:extLst>
          </p:cNvPr>
          <p:cNvSpPr/>
          <p:nvPr/>
        </p:nvSpPr>
        <p:spPr>
          <a:xfrm>
            <a:off x="163129" y="220334"/>
            <a:ext cx="11865729" cy="6477913"/>
          </a:xfrm>
          <a:prstGeom prst="rect">
            <a:avLst/>
          </a:prstGeom>
          <a:noFill/>
          <a:ln w="25402" cap="flat">
            <a:solidFill>
              <a:srgbClr val="C00000"/>
            </a:solidFill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FFFAF3"/>
              </a:solidFill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183" name="Gráfico 48">
            <a:extLst>
              <a:ext uri="{FF2B5EF4-FFF2-40B4-BE49-F238E27FC236}">
                <a16:creationId xmlns:a16="http://schemas.microsoft.com/office/drawing/2014/main" id="{99F631F6-36F4-4F7B-9E0C-5F7BEB3A070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6200004" flipH="1">
            <a:off x="10872010" y="5111813"/>
            <a:ext cx="1764279" cy="58602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360497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657F2E12-8411-4C6F-A087-1434B837272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2" name="Title 1">
            <a:extLst>
              <a:ext uri="{FF2B5EF4-FFF2-40B4-BE49-F238E27FC236}">
                <a16:creationId xmlns:a16="http://schemas.microsoft.com/office/drawing/2014/main" id="{7CFFD8A8-FEBB-492F-B8FB-559C68E33356}"/>
              </a:ext>
            </a:extLst>
          </p:cNvPr>
          <p:cNvSpPr txBox="1">
            <a:spLocks/>
          </p:cNvSpPr>
          <p:nvPr/>
        </p:nvSpPr>
        <p:spPr>
          <a:xfrm>
            <a:off x="4860404" y="320199"/>
            <a:ext cx="4348264" cy="71087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sz="4800" b="1" dirty="0">
                <a:cs typeface="B Nazanin" panose="00000700000000000000" pitchFamily="2" charset="-78"/>
              </a:rPr>
              <a:t>اهدای</a:t>
            </a:r>
            <a:r>
              <a:rPr lang="fa-IR" altLang="ko-KR" sz="4800" b="1" dirty="0">
                <a:solidFill>
                  <a:srgbClr val="C00000"/>
                </a:solidFill>
                <a:cs typeface="B Nazanin" panose="00000700000000000000" pitchFamily="2" charset="-78"/>
              </a:rPr>
              <a:t> خون</a:t>
            </a:r>
            <a:endParaRPr lang="ko-KR" altLang="en-US" sz="4800" dirty="0">
              <a:cs typeface="B Nazanin" panose="000007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DA8CF52-35B4-454F-A71A-BA354A6E34CA}"/>
              </a:ext>
            </a:extLst>
          </p:cNvPr>
          <p:cNvGrpSpPr/>
          <p:nvPr/>
        </p:nvGrpSpPr>
        <p:grpSpPr>
          <a:xfrm>
            <a:off x="314593" y="-671794"/>
            <a:ext cx="2197925" cy="6858000"/>
            <a:chOff x="1000195" y="0"/>
            <a:chExt cx="2197925" cy="685800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9A94FF5B-B9B5-4DE8-B93B-91A2FBCA95CA}"/>
                </a:ext>
              </a:extLst>
            </p:cNvPr>
            <p:cNvGrpSpPr/>
            <p:nvPr/>
          </p:nvGrpSpPr>
          <p:grpSpPr>
            <a:xfrm>
              <a:off x="1000195" y="0"/>
              <a:ext cx="2197925" cy="6858000"/>
              <a:chOff x="1000195" y="0"/>
              <a:chExt cx="2197925" cy="6858000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D6287C79-9A46-4554-9B72-F0FDF7A7A5E4}"/>
                  </a:ext>
                </a:extLst>
              </p:cNvPr>
              <p:cNvSpPr/>
              <p:nvPr/>
            </p:nvSpPr>
            <p:spPr>
              <a:xfrm>
                <a:off x="1089498" y="1170116"/>
                <a:ext cx="2023354" cy="4001641"/>
              </a:xfrm>
              <a:custGeom>
                <a:avLst/>
                <a:gdLst>
                  <a:gd name="connsiteX0" fmla="*/ 955324 w 1083101"/>
                  <a:gd name="connsiteY0" fmla="*/ 0 h 2424591"/>
                  <a:gd name="connsiteX1" fmla="*/ 1086287 w 1083101"/>
                  <a:gd name="connsiteY1" fmla="*/ 134149 h 2424591"/>
                  <a:gd name="connsiteX2" fmla="*/ 1084871 w 1083101"/>
                  <a:gd name="connsiteY2" fmla="*/ 153262 h 2424591"/>
                  <a:gd name="connsiteX3" fmla="*/ 1084871 w 1083101"/>
                  <a:gd name="connsiteY3" fmla="*/ 2273453 h 2424591"/>
                  <a:gd name="connsiteX4" fmla="*/ 1086287 w 1083101"/>
                  <a:gd name="connsiteY4" fmla="*/ 2292566 h 2424591"/>
                  <a:gd name="connsiteX5" fmla="*/ 958863 w 1083101"/>
                  <a:gd name="connsiteY5" fmla="*/ 2426715 h 2424591"/>
                  <a:gd name="connsiteX6" fmla="*/ 942935 w 1083101"/>
                  <a:gd name="connsiteY6" fmla="*/ 2425653 h 2424591"/>
                  <a:gd name="connsiteX7" fmla="*/ 143352 w 1083101"/>
                  <a:gd name="connsiteY7" fmla="*/ 2425653 h 2424591"/>
                  <a:gd name="connsiteX8" fmla="*/ 127424 w 1083101"/>
                  <a:gd name="connsiteY8" fmla="*/ 2426715 h 2424591"/>
                  <a:gd name="connsiteX9" fmla="*/ 0 w 1083101"/>
                  <a:gd name="connsiteY9" fmla="*/ 2292566 h 2424591"/>
                  <a:gd name="connsiteX10" fmla="*/ 1416 w 1083101"/>
                  <a:gd name="connsiteY10" fmla="*/ 2273453 h 2424591"/>
                  <a:gd name="connsiteX11" fmla="*/ 1416 w 1083101"/>
                  <a:gd name="connsiteY11" fmla="*/ 153262 h 2424591"/>
                  <a:gd name="connsiteX12" fmla="*/ 0 w 1083101"/>
                  <a:gd name="connsiteY12" fmla="*/ 134149 h 2424591"/>
                  <a:gd name="connsiteX13" fmla="*/ 130963 w 1083101"/>
                  <a:gd name="connsiteY13" fmla="*/ 0 h 2424591"/>
                  <a:gd name="connsiteX14" fmla="*/ 146891 w 1083101"/>
                  <a:gd name="connsiteY14" fmla="*/ 1062 h 2424591"/>
                  <a:gd name="connsiteX15" fmla="*/ 939396 w 1083101"/>
                  <a:gd name="connsiteY15" fmla="*/ 1062 h 2424591"/>
                  <a:gd name="connsiteX16" fmla="*/ 955324 w 1083101"/>
                  <a:gd name="connsiteY16" fmla="*/ 0 h 242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83101" h="2424591">
                    <a:moveTo>
                      <a:pt x="955324" y="0"/>
                    </a:moveTo>
                    <a:cubicBezTo>
                      <a:pt x="1025053" y="7079"/>
                      <a:pt x="1084517" y="67959"/>
                      <a:pt x="1086287" y="134149"/>
                    </a:cubicBezTo>
                    <a:cubicBezTo>
                      <a:pt x="1083809" y="140520"/>
                      <a:pt x="1084871" y="146891"/>
                      <a:pt x="1084871" y="153262"/>
                    </a:cubicBezTo>
                    <a:cubicBezTo>
                      <a:pt x="1084871" y="860111"/>
                      <a:pt x="1084871" y="1566605"/>
                      <a:pt x="1084871" y="2273453"/>
                    </a:cubicBezTo>
                    <a:cubicBezTo>
                      <a:pt x="1084871" y="2279824"/>
                      <a:pt x="1083455" y="2286549"/>
                      <a:pt x="1086287" y="2292566"/>
                    </a:cubicBezTo>
                    <a:cubicBezTo>
                      <a:pt x="1084517" y="2357340"/>
                      <a:pt x="1028592" y="2416096"/>
                      <a:pt x="958863" y="2426715"/>
                    </a:cubicBezTo>
                    <a:cubicBezTo>
                      <a:pt x="953554" y="2424945"/>
                      <a:pt x="948245" y="2425653"/>
                      <a:pt x="942935" y="2425653"/>
                    </a:cubicBezTo>
                    <a:cubicBezTo>
                      <a:pt x="676407" y="2425653"/>
                      <a:pt x="409880" y="2425653"/>
                      <a:pt x="143352" y="2425653"/>
                    </a:cubicBezTo>
                    <a:cubicBezTo>
                      <a:pt x="138042" y="2425653"/>
                      <a:pt x="132733" y="2424945"/>
                      <a:pt x="127424" y="2426715"/>
                    </a:cubicBezTo>
                    <a:cubicBezTo>
                      <a:pt x="57341" y="2416096"/>
                      <a:pt x="1416" y="2357340"/>
                      <a:pt x="0" y="2292566"/>
                    </a:cubicBezTo>
                    <a:cubicBezTo>
                      <a:pt x="2832" y="2286195"/>
                      <a:pt x="1416" y="2279824"/>
                      <a:pt x="1416" y="2273453"/>
                    </a:cubicBezTo>
                    <a:cubicBezTo>
                      <a:pt x="1416" y="1566605"/>
                      <a:pt x="1416" y="859757"/>
                      <a:pt x="1416" y="153262"/>
                    </a:cubicBezTo>
                    <a:cubicBezTo>
                      <a:pt x="1416" y="146891"/>
                      <a:pt x="2832" y="140166"/>
                      <a:pt x="0" y="134149"/>
                    </a:cubicBezTo>
                    <a:cubicBezTo>
                      <a:pt x="1770" y="68313"/>
                      <a:pt x="61234" y="7079"/>
                      <a:pt x="130963" y="0"/>
                    </a:cubicBezTo>
                    <a:cubicBezTo>
                      <a:pt x="136273" y="2124"/>
                      <a:pt x="141582" y="1062"/>
                      <a:pt x="146891" y="1062"/>
                    </a:cubicBezTo>
                    <a:cubicBezTo>
                      <a:pt x="410941" y="1062"/>
                      <a:pt x="675346" y="1062"/>
                      <a:pt x="939396" y="1062"/>
                    </a:cubicBezTo>
                    <a:cubicBezTo>
                      <a:pt x="944705" y="1062"/>
                      <a:pt x="950014" y="1770"/>
                      <a:pt x="955324" y="0"/>
                    </a:cubicBezTo>
                    <a:close/>
                  </a:path>
                </a:pathLst>
              </a:custGeom>
              <a:solidFill>
                <a:schemeClr val="accent1">
                  <a:alpha val="40000"/>
                </a:schemeClr>
              </a:solidFill>
              <a:ln w="35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F2BE93F-BBCF-4716-9759-F158D11AF03E}"/>
                  </a:ext>
                </a:extLst>
              </p:cNvPr>
              <p:cNvSpPr/>
              <p:nvPr/>
            </p:nvSpPr>
            <p:spPr>
              <a:xfrm>
                <a:off x="1000195" y="0"/>
                <a:ext cx="2197925" cy="6858000"/>
              </a:xfrm>
              <a:custGeom>
                <a:avLst/>
                <a:gdLst>
                  <a:gd name="connsiteX0" fmla="*/ 321169 w 2197925"/>
                  <a:gd name="connsiteY0" fmla="*/ 1170116 h 6858000"/>
                  <a:gd name="connsiteX1" fmla="*/ 74118 w 2197925"/>
                  <a:gd name="connsiteY1" fmla="*/ 1391521 h 6858000"/>
                  <a:gd name="connsiteX2" fmla="*/ 76789 w 2197925"/>
                  <a:gd name="connsiteY2" fmla="*/ 1423065 h 6858000"/>
                  <a:gd name="connsiteX3" fmla="*/ 76789 w 2197925"/>
                  <a:gd name="connsiteY3" fmla="*/ 4922313 h 6858000"/>
                  <a:gd name="connsiteX4" fmla="*/ 74118 w 2197925"/>
                  <a:gd name="connsiteY4" fmla="*/ 4953858 h 6858000"/>
                  <a:gd name="connsiteX5" fmla="*/ 314493 w 2197925"/>
                  <a:gd name="connsiteY5" fmla="*/ 5175263 h 6858000"/>
                  <a:gd name="connsiteX6" fmla="*/ 344540 w 2197925"/>
                  <a:gd name="connsiteY6" fmla="*/ 5173510 h 6858000"/>
                  <a:gd name="connsiteX7" fmla="*/ 1852889 w 2197925"/>
                  <a:gd name="connsiteY7" fmla="*/ 5173510 h 6858000"/>
                  <a:gd name="connsiteX8" fmla="*/ 1882936 w 2197925"/>
                  <a:gd name="connsiteY8" fmla="*/ 5175263 h 6858000"/>
                  <a:gd name="connsiteX9" fmla="*/ 2123311 w 2197925"/>
                  <a:gd name="connsiteY9" fmla="*/ 4953858 h 6858000"/>
                  <a:gd name="connsiteX10" fmla="*/ 2120639 w 2197925"/>
                  <a:gd name="connsiteY10" fmla="*/ 4922313 h 6858000"/>
                  <a:gd name="connsiteX11" fmla="*/ 2120639 w 2197925"/>
                  <a:gd name="connsiteY11" fmla="*/ 1423065 h 6858000"/>
                  <a:gd name="connsiteX12" fmla="*/ 2123311 w 2197925"/>
                  <a:gd name="connsiteY12" fmla="*/ 1391521 h 6858000"/>
                  <a:gd name="connsiteX13" fmla="*/ 1876259 w 2197925"/>
                  <a:gd name="connsiteY13" fmla="*/ 1170116 h 6858000"/>
                  <a:gd name="connsiteX14" fmla="*/ 1846213 w 2197925"/>
                  <a:gd name="connsiteY14" fmla="*/ 1171869 h 6858000"/>
                  <a:gd name="connsiteX15" fmla="*/ 351216 w 2197925"/>
                  <a:gd name="connsiteY15" fmla="*/ 1171869 h 6858000"/>
                  <a:gd name="connsiteX16" fmla="*/ 321169 w 2197925"/>
                  <a:gd name="connsiteY16" fmla="*/ 1170116 h 6858000"/>
                  <a:gd name="connsiteX17" fmla="*/ 1043210 w 2197925"/>
                  <a:gd name="connsiteY17" fmla="*/ 784337 h 6858000"/>
                  <a:gd name="connsiteX18" fmla="*/ 1028270 w 2197925"/>
                  <a:gd name="connsiteY18" fmla="*/ 788645 h 6858000"/>
                  <a:gd name="connsiteX19" fmla="*/ 929448 w 2197925"/>
                  <a:gd name="connsiteY19" fmla="*/ 847064 h 6858000"/>
                  <a:gd name="connsiteX20" fmla="*/ 769865 w 2197925"/>
                  <a:gd name="connsiteY20" fmla="*/ 1073727 h 6858000"/>
                  <a:gd name="connsiteX21" fmla="*/ 795907 w 2197925"/>
                  <a:gd name="connsiteY21" fmla="*/ 1104105 h 6858000"/>
                  <a:gd name="connsiteX22" fmla="*/ 1112401 w 2197925"/>
                  <a:gd name="connsiteY22" fmla="*/ 1104105 h 6858000"/>
                  <a:gd name="connsiteX23" fmla="*/ 1432234 w 2197925"/>
                  <a:gd name="connsiteY23" fmla="*/ 1103521 h 6858000"/>
                  <a:gd name="connsiteX24" fmla="*/ 1456271 w 2197925"/>
                  <a:gd name="connsiteY24" fmla="*/ 1080154 h 6858000"/>
                  <a:gd name="connsiteX25" fmla="*/ 1312046 w 2197925"/>
                  <a:gd name="connsiteY25" fmla="*/ 852320 h 6858000"/>
                  <a:gd name="connsiteX26" fmla="*/ 1209887 w 2197925"/>
                  <a:gd name="connsiteY26" fmla="*/ 824865 h 6858000"/>
                  <a:gd name="connsiteX27" fmla="*/ 1057649 w 2197925"/>
                  <a:gd name="connsiteY27" fmla="*/ 790982 h 6858000"/>
                  <a:gd name="connsiteX28" fmla="*/ 1043210 w 2197925"/>
                  <a:gd name="connsiteY28" fmla="*/ 784337 h 6858000"/>
                  <a:gd name="connsiteX29" fmla="*/ 1081686 w 2197925"/>
                  <a:gd name="connsiteY29" fmla="*/ 0 h 6858000"/>
                  <a:gd name="connsiteX30" fmla="*/ 1155802 w 2197925"/>
                  <a:gd name="connsiteY30" fmla="*/ 584 h 6858000"/>
                  <a:gd name="connsiteX31" fmla="*/ 1115738 w 2197925"/>
                  <a:gd name="connsiteY31" fmla="*/ 254703 h 6858000"/>
                  <a:gd name="connsiteX32" fmla="*/ 1091701 w 2197925"/>
                  <a:gd name="connsiteY32" fmla="*/ 531021 h 6858000"/>
                  <a:gd name="connsiteX33" fmla="*/ 1097044 w 2197925"/>
                  <a:gd name="connsiteY33" fmla="*/ 679988 h 6858000"/>
                  <a:gd name="connsiteX34" fmla="*/ 1131095 w 2197925"/>
                  <a:gd name="connsiteY34" fmla="*/ 709780 h 6858000"/>
                  <a:gd name="connsiteX35" fmla="*/ 1237929 w 2197925"/>
                  <a:gd name="connsiteY35" fmla="*/ 730812 h 6858000"/>
                  <a:gd name="connsiteX36" fmla="*/ 1283333 w 2197925"/>
                  <a:gd name="connsiteY36" fmla="*/ 724385 h 6858000"/>
                  <a:gd name="connsiteX37" fmla="*/ 1342759 w 2197925"/>
                  <a:gd name="connsiteY37" fmla="*/ 673561 h 6858000"/>
                  <a:gd name="connsiteX38" fmla="*/ 1394172 w 2197925"/>
                  <a:gd name="connsiteY38" fmla="*/ 685829 h 6858000"/>
                  <a:gd name="connsiteX39" fmla="*/ 1397511 w 2197925"/>
                  <a:gd name="connsiteY39" fmla="*/ 713285 h 6858000"/>
                  <a:gd name="connsiteX40" fmla="*/ 1338753 w 2197925"/>
                  <a:gd name="connsiteY40" fmla="*/ 765278 h 6858000"/>
                  <a:gd name="connsiteX41" fmla="*/ 1338085 w 2197925"/>
                  <a:gd name="connsiteY41" fmla="*/ 788645 h 6858000"/>
                  <a:gd name="connsiteX42" fmla="*/ 1531052 w 2197925"/>
                  <a:gd name="connsiteY42" fmla="*/ 1080736 h 6858000"/>
                  <a:gd name="connsiteX43" fmla="*/ 1568445 w 2197925"/>
                  <a:gd name="connsiteY43" fmla="*/ 1105272 h 6858000"/>
                  <a:gd name="connsiteX44" fmla="*/ 1838865 w 2197925"/>
                  <a:gd name="connsiteY44" fmla="*/ 1105272 h 6858000"/>
                  <a:gd name="connsiteX45" fmla="*/ 2197424 w 2197925"/>
                  <a:gd name="connsiteY45" fmla="*/ 1417809 h 6858000"/>
                  <a:gd name="connsiteX46" fmla="*/ 2197424 w 2197925"/>
                  <a:gd name="connsiteY46" fmla="*/ 4930491 h 6858000"/>
                  <a:gd name="connsiteX47" fmla="*/ 1838197 w 2197925"/>
                  <a:gd name="connsiteY47" fmla="*/ 5241860 h 6858000"/>
                  <a:gd name="connsiteX48" fmla="*/ 1554423 w 2197925"/>
                  <a:gd name="connsiteY48" fmla="*/ 5241860 h 6858000"/>
                  <a:gd name="connsiteX49" fmla="*/ 1509687 w 2197925"/>
                  <a:gd name="connsiteY49" fmla="*/ 5282167 h 6858000"/>
                  <a:gd name="connsiteX50" fmla="*/ 1509019 w 2197925"/>
                  <a:gd name="connsiteY50" fmla="*/ 5343507 h 6858000"/>
                  <a:gd name="connsiteX51" fmla="*/ 1544406 w 2197925"/>
                  <a:gd name="connsiteY51" fmla="*/ 5375052 h 6858000"/>
                  <a:gd name="connsiteX52" fmla="*/ 1608507 w 2197925"/>
                  <a:gd name="connsiteY52" fmla="*/ 5391993 h 6858000"/>
                  <a:gd name="connsiteX53" fmla="*/ 1617186 w 2197925"/>
                  <a:gd name="connsiteY53" fmla="*/ 5481373 h 6858000"/>
                  <a:gd name="connsiteX54" fmla="*/ 1551752 w 2197925"/>
                  <a:gd name="connsiteY54" fmla="*/ 5511167 h 6858000"/>
                  <a:gd name="connsiteX55" fmla="*/ 1508351 w 2197925"/>
                  <a:gd name="connsiteY55" fmla="*/ 5548554 h 6858000"/>
                  <a:gd name="connsiteX56" fmla="*/ 1509019 w 2197925"/>
                  <a:gd name="connsiteY56" fmla="*/ 5720888 h 6858000"/>
                  <a:gd name="connsiteX57" fmla="*/ 1390835 w 2197925"/>
                  <a:gd name="connsiteY57" fmla="*/ 5825457 h 6858000"/>
                  <a:gd name="connsiteX58" fmla="*/ 1300694 w 2197925"/>
                  <a:gd name="connsiteY58" fmla="*/ 5825457 h 6858000"/>
                  <a:gd name="connsiteX59" fmla="*/ 1268644 w 2197925"/>
                  <a:gd name="connsiteY59" fmla="*/ 5854080 h 6858000"/>
                  <a:gd name="connsiteX60" fmla="*/ 1269312 w 2197925"/>
                  <a:gd name="connsiteY60" fmla="*/ 6102358 h 6858000"/>
                  <a:gd name="connsiteX61" fmla="*/ 1155134 w 2197925"/>
                  <a:gd name="connsiteY61" fmla="*/ 6212184 h 6858000"/>
                  <a:gd name="connsiteX62" fmla="*/ 1148456 w 2197925"/>
                  <a:gd name="connsiteY62" fmla="*/ 6213353 h 6858000"/>
                  <a:gd name="connsiteX63" fmla="*/ 1143782 w 2197925"/>
                  <a:gd name="connsiteY63" fmla="*/ 6253077 h 6858000"/>
                  <a:gd name="connsiteX64" fmla="*/ 1143782 w 2197925"/>
                  <a:gd name="connsiteY64" fmla="*/ 6858000 h 6858000"/>
                  <a:gd name="connsiteX65" fmla="*/ 1074341 w 2197925"/>
                  <a:gd name="connsiteY65" fmla="*/ 6858000 h 6858000"/>
                  <a:gd name="connsiteX66" fmla="*/ 1074341 w 2197925"/>
                  <a:gd name="connsiteY66" fmla="*/ 6253077 h 6858000"/>
                  <a:gd name="connsiteX67" fmla="*/ 1069000 w 2197925"/>
                  <a:gd name="connsiteY67" fmla="*/ 6213353 h 6858000"/>
                  <a:gd name="connsiteX68" fmla="*/ 1062990 w 2197925"/>
                  <a:gd name="connsiteY68" fmla="*/ 6212769 h 6858000"/>
                  <a:gd name="connsiteX69" fmla="*/ 962166 w 2197925"/>
                  <a:gd name="connsiteY69" fmla="*/ 6107032 h 6858000"/>
                  <a:gd name="connsiteX70" fmla="*/ 962834 w 2197925"/>
                  <a:gd name="connsiteY70" fmla="*/ 5858754 h 6858000"/>
                  <a:gd name="connsiteX71" fmla="*/ 924774 w 2197925"/>
                  <a:gd name="connsiteY71" fmla="*/ 5826041 h 6858000"/>
                  <a:gd name="connsiteX72" fmla="*/ 821279 w 2197925"/>
                  <a:gd name="connsiteY72" fmla="*/ 5826041 h 6858000"/>
                  <a:gd name="connsiteX73" fmla="*/ 709105 w 2197925"/>
                  <a:gd name="connsiteY73" fmla="*/ 5727898 h 6858000"/>
                  <a:gd name="connsiteX74" fmla="*/ 709105 w 2197925"/>
                  <a:gd name="connsiteY74" fmla="*/ 5546801 h 6858000"/>
                  <a:gd name="connsiteX75" fmla="*/ 670379 w 2197925"/>
                  <a:gd name="connsiteY75" fmla="*/ 5511751 h 6858000"/>
                  <a:gd name="connsiteX76" fmla="*/ 590253 w 2197925"/>
                  <a:gd name="connsiteY76" fmla="*/ 5439312 h 6858000"/>
                  <a:gd name="connsiteX77" fmla="*/ 664369 w 2197925"/>
                  <a:gd name="connsiteY77" fmla="*/ 5375636 h 6858000"/>
                  <a:gd name="connsiteX78" fmla="*/ 708437 w 2197925"/>
                  <a:gd name="connsiteY78" fmla="*/ 5337664 h 6858000"/>
                  <a:gd name="connsiteX79" fmla="*/ 709105 w 2197925"/>
                  <a:gd name="connsiteY79" fmla="*/ 5270483 h 6858000"/>
                  <a:gd name="connsiteX80" fmla="*/ 676387 w 2197925"/>
                  <a:gd name="connsiteY80" fmla="*/ 5241860 h 6858000"/>
                  <a:gd name="connsiteX81" fmla="*/ 362564 w 2197925"/>
                  <a:gd name="connsiteY81" fmla="*/ 5241860 h 6858000"/>
                  <a:gd name="connsiteX82" fmla="*/ 0 w 2197925"/>
                  <a:gd name="connsiteY82" fmla="*/ 4925817 h 6858000"/>
                  <a:gd name="connsiteX83" fmla="*/ 0 w 2197925"/>
                  <a:gd name="connsiteY83" fmla="*/ 1418977 h 6858000"/>
                  <a:gd name="connsiteX84" fmla="*/ 359227 w 2197925"/>
                  <a:gd name="connsiteY84" fmla="*/ 1104103 h 6858000"/>
                  <a:gd name="connsiteX85" fmla="*/ 643001 w 2197925"/>
                  <a:gd name="connsiteY85" fmla="*/ 1104687 h 6858000"/>
                  <a:gd name="connsiteX86" fmla="*/ 693748 w 2197925"/>
                  <a:gd name="connsiteY86" fmla="*/ 1074309 h 6858000"/>
                  <a:gd name="connsiteX87" fmla="*/ 843315 w 2197925"/>
                  <a:gd name="connsiteY87" fmla="*/ 834796 h 6858000"/>
                  <a:gd name="connsiteX88" fmla="*/ 1007571 w 2197925"/>
                  <a:gd name="connsiteY88" fmla="*/ 727890 h 6858000"/>
                  <a:gd name="connsiteX89" fmla="*/ 1027601 w 2197925"/>
                  <a:gd name="connsiteY89" fmla="*/ 696928 h 6858000"/>
                  <a:gd name="connsiteX90" fmla="*/ 1038285 w 2197925"/>
                  <a:gd name="connsiteY90" fmla="*/ 292090 h 6858000"/>
                  <a:gd name="connsiteX91" fmla="*/ 1081686 w 2197925"/>
                  <a:gd name="connsiteY91" fmla="*/ 0 h 685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2197925" h="6858000">
                    <a:moveTo>
                      <a:pt x="321169" y="1170116"/>
                    </a:moveTo>
                    <a:cubicBezTo>
                      <a:pt x="189631" y="1181799"/>
                      <a:pt x="77456" y="1282862"/>
                      <a:pt x="74118" y="1391521"/>
                    </a:cubicBezTo>
                    <a:cubicBezTo>
                      <a:pt x="79460" y="1401451"/>
                      <a:pt x="76789" y="1412550"/>
                      <a:pt x="76789" y="1423065"/>
                    </a:cubicBezTo>
                    <a:cubicBezTo>
                      <a:pt x="76789" y="2589093"/>
                      <a:pt x="76789" y="3755703"/>
                      <a:pt x="76789" y="4922313"/>
                    </a:cubicBezTo>
                    <a:cubicBezTo>
                      <a:pt x="76789" y="4932828"/>
                      <a:pt x="79460" y="4943343"/>
                      <a:pt x="74118" y="4953858"/>
                    </a:cubicBezTo>
                    <a:cubicBezTo>
                      <a:pt x="76789" y="5060763"/>
                      <a:pt x="182287" y="5157737"/>
                      <a:pt x="314493" y="5175263"/>
                    </a:cubicBezTo>
                    <a:cubicBezTo>
                      <a:pt x="324508" y="5172341"/>
                      <a:pt x="334523" y="5173510"/>
                      <a:pt x="344540" y="5173510"/>
                    </a:cubicBezTo>
                    <a:cubicBezTo>
                      <a:pt x="847323" y="5173510"/>
                      <a:pt x="1350105" y="5173510"/>
                      <a:pt x="1852889" y="5173510"/>
                    </a:cubicBezTo>
                    <a:cubicBezTo>
                      <a:pt x="1862906" y="5173510"/>
                      <a:pt x="1872921" y="5172341"/>
                      <a:pt x="1882936" y="5175263"/>
                    </a:cubicBezTo>
                    <a:cubicBezTo>
                      <a:pt x="2014474" y="5157737"/>
                      <a:pt x="2119972" y="5060763"/>
                      <a:pt x="2123311" y="4953858"/>
                    </a:cubicBezTo>
                    <a:cubicBezTo>
                      <a:pt x="2117968" y="4943927"/>
                      <a:pt x="2120639" y="4932828"/>
                      <a:pt x="2120639" y="4922313"/>
                    </a:cubicBezTo>
                    <a:cubicBezTo>
                      <a:pt x="2120639" y="3755703"/>
                      <a:pt x="2120639" y="2589677"/>
                      <a:pt x="2120639" y="1423065"/>
                    </a:cubicBezTo>
                    <a:cubicBezTo>
                      <a:pt x="2120639" y="1412550"/>
                      <a:pt x="2118636" y="1402036"/>
                      <a:pt x="2123311" y="1391521"/>
                    </a:cubicBezTo>
                    <a:cubicBezTo>
                      <a:pt x="2119972" y="1282278"/>
                      <a:pt x="2007798" y="1181799"/>
                      <a:pt x="1876259" y="1170116"/>
                    </a:cubicBezTo>
                    <a:cubicBezTo>
                      <a:pt x="1866243" y="1173037"/>
                      <a:pt x="1856228" y="1171869"/>
                      <a:pt x="1846213" y="1171869"/>
                    </a:cubicBezTo>
                    <a:cubicBezTo>
                      <a:pt x="1348104" y="1171869"/>
                      <a:pt x="849325" y="1171869"/>
                      <a:pt x="351216" y="1171869"/>
                    </a:cubicBezTo>
                    <a:cubicBezTo>
                      <a:pt x="341201" y="1171869"/>
                      <a:pt x="331186" y="1173621"/>
                      <a:pt x="321169" y="1170116"/>
                    </a:cubicBezTo>
                    <a:close/>
                    <a:moveTo>
                      <a:pt x="1043210" y="784337"/>
                    </a:moveTo>
                    <a:cubicBezTo>
                      <a:pt x="1038286" y="784702"/>
                      <a:pt x="1033278" y="786893"/>
                      <a:pt x="1028270" y="788645"/>
                    </a:cubicBezTo>
                    <a:cubicBezTo>
                      <a:pt x="990876" y="802081"/>
                      <a:pt x="958160" y="822528"/>
                      <a:pt x="929448" y="847064"/>
                    </a:cubicBezTo>
                    <a:cubicBezTo>
                      <a:pt x="854665" y="910739"/>
                      <a:pt x="807925" y="990190"/>
                      <a:pt x="769865" y="1073727"/>
                    </a:cubicBezTo>
                    <a:cubicBezTo>
                      <a:pt x="757179" y="1102352"/>
                      <a:pt x="758514" y="1104105"/>
                      <a:pt x="795907" y="1104105"/>
                    </a:cubicBezTo>
                    <a:cubicBezTo>
                      <a:pt x="901405" y="1104105"/>
                      <a:pt x="1006901" y="1104105"/>
                      <a:pt x="1112401" y="1104105"/>
                    </a:cubicBezTo>
                    <a:cubicBezTo>
                      <a:pt x="1219235" y="1104105"/>
                      <a:pt x="1325400" y="1104105"/>
                      <a:pt x="1432234" y="1103521"/>
                    </a:cubicBezTo>
                    <a:cubicBezTo>
                      <a:pt x="1450928" y="1103521"/>
                      <a:pt x="1465618" y="1103521"/>
                      <a:pt x="1456271" y="1080154"/>
                    </a:cubicBezTo>
                    <a:cubicBezTo>
                      <a:pt x="1422885" y="997199"/>
                      <a:pt x="1380152" y="918919"/>
                      <a:pt x="1312046" y="852320"/>
                    </a:cubicBezTo>
                    <a:cubicBezTo>
                      <a:pt x="1283335" y="824281"/>
                      <a:pt x="1257293" y="810260"/>
                      <a:pt x="1209887" y="824865"/>
                    </a:cubicBezTo>
                    <a:cubicBezTo>
                      <a:pt x="1155134" y="841805"/>
                      <a:pt x="1097044" y="841221"/>
                      <a:pt x="1057649" y="790982"/>
                    </a:cubicBezTo>
                    <a:cubicBezTo>
                      <a:pt x="1052976" y="785432"/>
                      <a:pt x="1048135" y="783972"/>
                      <a:pt x="1043210" y="784337"/>
                    </a:cubicBezTo>
                    <a:close/>
                    <a:moveTo>
                      <a:pt x="1081686" y="0"/>
                    </a:moveTo>
                    <a:cubicBezTo>
                      <a:pt x="1106391" y="584"/>
                      <a:pt x="1131095" y="584"/>
                      <a:pt x="1155802" y="584"/>
                    </a:cubicBezTo>
                    <a:cubicBezTo>
                      <a:pt x="1136438" y="84706"/>
                      <a:pt x="1127091" y="169997"/>
                      <a:pt x="1115738" y="254703"/>
                    </a:cubicBezTo>
                    <a:cubicBezTo>
                      <a:pt x="1103720" y="346419"/>
                      <a:pt x="1097044" y="438720"/>
                      <a:pt x="1091701" y="531021"/>
                    </a:cubicBezTo>
                    <a:cubicBezTo>
                      <a:pt x="1089030" y="580676"/>
                      <a:pt x="1093705" y="630331"/>
                      <a:pt x="1097044" y="679988"/>
                    </a:cubicBezTo>
                    <a:cubicBezTo>
                      <a:pt x="1098379" y="698681"/>
                      <a:pt x="1105723" y="709780"/>
                      <a:pt x="1131095" y="709780"/>
                    </a:cubicBezTo>
                    <a:cubicBezTo>
                      <a:pt x="1167820" y="710364"/>
                      <a:pt x="1204543" y="716207"/>
                      <a:pt x="1237929" y="730812"/>
                    </a:cubicBezTo>
                    <a:cubicBezTo>
                      <a:pt x="1255958" y="738405"/>
                      <a:pt x="1269312" y="734900"/>
                      <a:pt x="1283333" y="724385"/>
                    </a:cubicBezTo>
                    <a:cubicBezTo>
                      <a:pt x="1304701" y="708611"/>
                      <a:pt x="1324063" y="691087"/>
                      <a:pt x="1342759" y="673561"/>
                    </a:cubicBezTo>
                    <a:cubicBezTo>
                      <a:pt x="1367464" y="650778"/>
                      <a:pt x="1378149" y="679988"/>
                      <a:pt x="1394172" y="685829"/>
                    </a:cubicBezTo>
                    <a:cubicBezTo>
                      <a:pt x="1410865" y="691671"/>
                      <a:pt x="1409529" y="702771"/>
                      <a:pt x="1397511" y="713285"/>
                    </a:cubicBezTo>
                    <a:cubicBezTo>
                      <a:pt x="1378149" y="730812"/>
                      <a:pt x="1359452" y="748336"/>
                      <a:pt x="1338753" y="765278"/>
                    </a:cubicBezTo>
                    <a:cubicBezTo>
                      <a:pt x="1328070" y="774040"/>
                      <a:pt x="1327402" y="779298"/>
                      <a:pt x="1338085" y="788645"/>
                    </a:cubicBezTo>
                    <a:cubicBezTo>
                      <a:pt x="1436239" y="868678"/>
                      <a:pt x="1490990" y="971494"/>
                      <a:pt x="1531052" y="1080736"/>
                    </a:cubicBezTo>
                    <a:cubicBezTo>
                      <a:pt x="1537730" y="1098261"/>
                      <a:pt x="1547077" y="1105272"/>
                      <a:pt x="1568445" y="1105272"/>
                    </a:cubicBezTo>
                    <a:cubicBezTo>
                      <a:pt x="1658586" y="1104103"/>
                      <a:pt x="1748724" y="1104687"/>
                      <a:pt x="1838865" y="1105272"/>
                    </a:cubicBezTo>
                    <a:cubicBezTo>
                      <a:pt x="2041182" y="1106440"/>
                      <a:pt x="2197424" y="1240801"/>
                      <a:pt x="2197424" y="1417809"/>
                    </a:cubicBezTo>
                    <a:cubicBezTo>
                      <a:pt x="2198092" y="2588507"/>
                      <a:pt x="2198092" y="3759791"/>
                      <a:pt x="2197424" y="4930491"/>
                    </a:cubicBezTo>
                    <a:cubicBezTo>
                      <a:pt x="2197424" y="5106913"/>
                      <a:pt x="2040514" y="5241275"/>
                      <a:pt x="1838197" y="5241860"/>
                    </a:cubicBezTo>
                    <a:cubicBezTo>
                      <a:pt x="1743384" y="5241860"/>
                      <a:pt x="1649236" y="5241860"/>
                      <a:pt x="1554423" y="5241860"/>
                    </a:cubicBezTo>
                    <a:cubicBezTo>
                      <a:pt x="1509687" y="5241860"/>
                      <a:pt x="1509687" y="5241860"/>
                      <a:pt x="1509687" y="5282167"/>
                    </a:cubicBezTo>
                    <a:cubicBezTo>
                      <a:pt x="1509687" y="5302614"/>
                      <a:pt x="1511022" y="5323060"/>
                      <a:pt x="1509019" y="5343507"/>
                    </a:cubicBezTo>
                    <a:cubicBezTo>
                      <a:pt x="1507015" y="5367458"/>
                      <a:pt x="1516363" y="5377389"/>
                      <a:pt x="1544406" y="5375052"/>
                    </a:cubicBezTo>
                    <a:cubicBezTo>
                      <a:pt x="1567777" y="5373301"/>
                      <a:pt x="1592482" y="5373883"/>
                      <a:pt x="1608507" y="5391993"/>
                    </a:cubicBezTo>
                    <a:cubicBezTo>
                      <a:pt x="1632544" y="5419450"/>
                      <a:pt x="1627871" y="5451579"/>
                      <a:pt x="1617186" y="5481373"/>
                    </a:cubicBezTo>
                    <a:cubicBezTo>
                      <a:pt x="1607839" y="5507661"/>
                      <a:pt x="1579795" y="5513504"/>
                      <a:pt x="1551752" y="5511167"/>
                    </a:cubicBezTo>
                    <a:cubicBezTo>
                      <a:pt x="1519034" y="5508830"/>
                      <a:pt x="1506348" y="5517592"/>
                      <a:pt x="1508351" y="5548554"/>
                    </a:cubicBezTo>
                    <a:cubicBezTo>
                      <a:pt x="1511022" y="5605805"/>
                      <a:pt x="1509687" y="5663638"/>
                      <a:pt x="1509019" y="5720888"/>
                    </a:cubicBezTo>
                    <a:cubicBezTo>
                      <a:pt x="1508351" y="5785732"/>
                      <a:pt x="1464282" y="5824872"/>
                      <a:pt x="1390835" y="5825457"/>
                    </a:cubicBezTo>
                    <a:cubicBezTo>
                      <a:pt x="1360788" y="5826041"/>
                      <a:pt x="1330741" y="5826624"/>
                      <a:pt x="1300694" y="5825457"/>
                    </a:cubicBezTo>
                    <a:cubicBezTo>
                      <a:pt x="1275322" y="5824288"/>
                      <a:pt x="1268644" y="5833050"/>
                      <a:pt x="1268644" y="5854080"/>
                    </a:cubicBezTo>
                    <a:cubicBezTo>
                      <a:pt x="1269979" y="5937035"/>
                      <a:pt x="1269312" y="6019405"/>
                      <a:pt x="1269312" y="6102358"/>
                    </a:cubicBezTo>
                    <a:cubicBezTo>
                      <a:pt x="1269312" y="6174213"/>
                      <a:pt x="1236593" y="6205758"/>
                      <a:pt x="1155134" y="6212184"/>
                    </a:cubicBezTo>
                    <a:cubicBezTo>
                      <a:pt x="1153799" y="6215106"/>
                      <a:pt x="1151127" y="6215690"/>
                      <a:pt x="1148456" y="6213353"/>
                    </a:cubicBezTo>
                    <a:cubicBezTo>
                      <a:pt x="1139777" y="6226205"/>
                      <a:pt x="1143782" y="6240225"/>
                      <a:pt x="1143782" y="6253077"/>
                    </a:cubicBezTo>
                    <a:lnTo>
                      <a:pt x="1143782" y="6858000"/>
                    </a:lnTo>
                    <a:lnTo>
                      <a:pt x="1074341" y="6858000"/>
                    </a:lnTo>
                    <a:lnTo>
                      <a:pt x="1074341" y="6253077"/>
                    </a:lnTo>
                    <a:cubicBezTo>
                      <a:pt x="1074341" y="6239641"/>
                      <a:pt x="1078347" y="6225621"/>
                      <a:pt x="1069000" y="6213353"/>
                    </a:cubicBezTo>
                    <a:cubicBezTo>
                      <a:pt x="1066329" y="6215690"/>
                      <a:pt x="1064326" y="6215690"/>
                      <a:pt x="1062990" y="6212769"/>
                    </a:cubicBezTo>
                    <a:cubicBezTo>
                      <a:pt x="990878" y="6201085"/>
                      <a:pt x="962166" y="6171876"/>
                      <a:pt x="962166" y="6107032"/>
                    </a:cubicBezTo>
                    <a:cubicBezTo>
                      <a:pt x="962166" y="6024077"/>
                      <a:pt x="960831" y="5941709"/>
                      <a:pt x="962834" y="5858754"/>
                    </a:cubicBezTo>
                    <a:cubicBezTo>
                      <a:pt x="963502" y="5832466"/>
                      <a:pt x="953485" y="5824288"/>
                      <a:pt x="924774" y="5826041"/>
                    </a:cubicBezTo>
                    <a:cubicBezTo>
                      <a:pt x="890722" y="5827792"/>
                      <a:pt x="856001" y="5827209"/>
                      <a:pt x="821279" y="5826041"/>
                    </a:cubicBezTo>
                    <a:cubicBezTo>
                      <a:pt x="755845" y="5824872"/>
                      <a:pt x="710441" y="5785148"/>
                      <a:pt x="709105" y="5727898"/>
                    </a:cubicBezTo>
                    <a:cubicBezTo>
                      <a:pt x="707770" y="5667727"/>
                      <a:pt x="707102" y="5606973"/>
                      <a:pt x="709105" y="5546801"/>
                    </a:cubicBezTo>
                    <a:cubicBezTo>
                      <a:pt x="709773" y="5520513"/>
                      <a:pt x="701092" y="5511167"/>
                      <a:pt x="670379" y="5511751"/>
                    </a:cubicBezTo>
                    <a:cubicBezTo>
                      <a:pt x="608950" y="5512920"/>
                      <a:pt x="589585" y="5493056"/>
                      <a:pt x="590253" y="5439312"/>
                    </a:cubicBezTo>
                    <a:cubicBezTo>
                      <a:pt x="591589" y="5394330"/>
                      <a:pt x="611621" y="5376804"/>
                      <a:pt x="664369" y="5375636"/>
                    </a:cubicBezTo>
                    <a:cubicBezTo>
                      <a:pt x="708437" y="5375052"/>
                      <a:pt x="708437" y="5375052"/>
                      <a:pt x="708437" y="5337664"/>
                    </a:cubicBezTo>
                    <a:cubicBezTo>
                      <a:pt x="708437" y="5315466"/>
                      <a:pt x="707102" y="5292683"/>
                      <a:pt x="709105" y="5270483"/>
                    </a:cubicBezTo>
                    <a:cubicBezTo>
                      <a:pt x="711109" y="5248285"/>
                      <a:pt x="701092" y="5241860"/>
                      <a:pt x="676387" y="5241860"/>
                    </a:cubicBezTo>
                    <a:cubicBezTo>
                      <a:pt x="571557" y="5242444"/>
                      <a:pt x="467395" y="5242444"/>
                      <a:pt x="362564" y="5241860"/>
                    </a:cubicBezTo>
                    <a:cubicBezTo>
                      <a:pt x="155575" y="5240691"/>
                      <a:pt x="0" y="5106329"/>
                      <a:pt x="0" y="4925817"/>
                    </a:cubicBezTo>
                    <a:cubicBezTo>
                      <a:pt x="0" y="3756870"/>
                      <a:pt x="0" y="2587923"/>
                      <a:pt x="0" y="1418977"/>
                    </a:cubicBezTo>
                    <a:cubicBezTo>
                      <a:pt x="0" y="1240217"/>
                      <a:pt x="154907" y="1105272"/>
                      <a:pt x="359227" y="1104103"/>
                    </a:cubicBezTo>
                    <a:cubicBezTo>
                      <a:pt x="454041" y="1103519"/>
                      <a:pt x="548188" y="1102935"/>
                      <a:pt x="643001" y="1104687"/>
                    </a:cubicBezTo>
                    <a:cubicBezTo>
                      <a:pt x="670379" y="1105272"/>
                      <a:pt x="684401" y="1098261"/>
                      <a:pt x="693748" y="1074309"/>
                    </a:cubicBezTo>
                    <a:cubicBezTo>
                      <a:pt x="728469" y="987267"/>
                      <a:pt x="775207" y="906065"/>
                      <a:pt x="843315" y="834796"/>
                    </a:cubicBezTo>
                    <a:cubicBezTo>
                      <a:pt x="888719" y="788060"/>
                      <a:pt x="940799" y="749504"/>
                      <a:pt x="1007571" y="727890"/>
                    </a:cubicBezTo>
                    <a:cubicBezTo>
                      <a:pt x="1026265" y="722048"/>
                      <a:pt x="1029604" y="712117"/>
                      <a:pt x="1027601" y="696928"/>
                    </a:cubicBezTo>
                    <a:cubicBezTo>
                      <a:pt x="1010908" y="561399"/>
                      <a:pt x="1023596" y="427037"/>
                      <a:pt x="1038285" y="292090"/>
                    </a:cubicBezTo>
                    <a:cubicBezTo>
                      <a:pt x="1048968" y="194533"/>
                      <a:pt x="1061654" y="96975"/>
                      <a:pt x="10816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532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BB6C98A-6169-40B0-9F16-12FD31AD1935}"/>
                </a:ext>
              </a:extLst>
            </p:cNvPr>
            <p:cNvSpPr txBox="1">
              <a:spLocks/>
            </p:cNvSpPr>
            <p:nvPr/>
          </p:nvSpPr>
          <p:spPr>
            <a:xfrm>
              <a:off x="1507789" y="4005905"/>
              <a:ext cx="1402966" cy="599602"/>
            </a:xfrm>
            <a:custGeom>
              <a:avLst/>
              <a:gdLst/>
              <a:ahLst/>
              <a:cxnLst/>
              <a:rect l="l" t="t" r="r" b="b"/>
              <a:pathLst>
                <a:path w="1491412" h="637403">
                  <a:moveTo>
                    <a:pt x="795994" y="545511"/>
                  </a:moveTo>
                  <a:cubicBezTo>
                    <a:pt x="789799" y="547576"/>
                    <a:pt x="779990" y="550043"/>
                    <a:pt x="766568" y="552911"/>
                  </a:cubicBezTo>
                  <a:cubicBezTo>
                    <a:pt x="753145" y="555779"/>
                    <a:pt x="744369" y="558589"/>
                    <a:pt x="740239" y="561343"/>
                  </a:cubicBezTo>
                  <a:cubicBezTo>
                    <a:pt x="733929" y="565817"/>
                    <a:pt x="730774" y="571496"/>
                    <a:pt x="730774" y="578379"/>
                  </a:cubicBezTo>
                  <a:cubicBezTo>
                    <a:pt x="730774" y="585147"/>
                    <a:pt x="733298" y="590998"/>
                    <a:pt x="738346" y="595931"/>
                  </a:cubicBezTo>
                  <a:cubicBezTo>
                    <a:pt x="743394" y="600864"/>
                    <a:pt x="749818" y="603331"/>
                    <a:pt x="757619" y="603331"/>
                  </a:cubicBezTo>
                  <a:cubicBezTo>
                    <a:pt x="766338" y="603331"/>
                    <a:pt x="774655" y="600463"/>
                    <a:pt x="782571" y="594727"/>
                  </a:cubicBezTo>
                  <a:cubicBezTo>
                    <a:pt x="788422" y="590367"/>
                    <a:pt x="792265" y="585033"/>
                    <a:pt x="794101" y="578723"/>
                  </a:cubicBezTo>
                  <a:cubicBezTo>
                    <a:pt x="795363" y="574593"/>
                    <a:pt x="795994" y="566735"/>
                    <a:pt x="795994" y="555148"/>
                  </a:cubicBezTo>
                  <a:close/>
                  <a:moveTo>
                    <a:pt x="1187844" y="485798"/>
                  </a:moveTo>
                  <a:cubicBezTo>
                    <a:pt x="1175225" y="485798"/>
                    <a:pt x="1164613" y="490617"/>
                    <a:pt x="1156009" y="500253"/>
                  </a:cubicBezTo>
                  <a:cubicBezTo>
                    <a:pt x="1147405" y="509890"/>
                    <a:pt x="1143103" y="523771"/>
                    <a:pt x="1143103" y="541897"/>
                  </a:cubicBezTo>
                  <a:cubicBezTo>
                    <a:pt x="1143103" y="560023"/>
                    <a:pt x="1147405" y="573905"/>
                    <a:pt x="1156009" y="583541"/>
                  </a:cubicBezTo>
                  <a:cubicBezTo>
                    <a:pt x="1164613" y="593178"/>
                    <a:pt x="1175225" y="597996"/>
                    <a:pt x="1187844" y="597996"/>
                  </a:cubicBezTo>
                  <a:cubicBezTo>
                    <a:pt x="1200464" y="597996"/>
                    <a:pt x="1211047" y="593178"/>
                    <a:pt x="1219593" y="583541"/>
                  </a:cubicBezTo>
                  <a:cubicBezTo>
                    <a:pt x="1228140" y="573905"/>
                    <a:pt x="1232414" y="559909"/>
                    <a:pt x="1232414" y="541553"/>
                  </a:cubicBezTo>
                  <a:cubicBezTo>
                    <a:pt x="1232414" y="523657"/>
                    <a:pt x="1228140" y="509890"/>
                    <a:pt x="1219593" y="500253"/>
                  </a:cubicBezTo>
                  <a:cubicBezTo>
                    <a:pt x="1211047" y="490617"/>
                    <a:pt x="1200464" y="485798"/>
                    <a:pt x="1187844" y="485798"/>
                  </a:cubicBezTo>
                  <a:close/>
                  <a:moveTo>
                    <a:pt x="340119" y="485798"/>
                  </a:moveTo>
                  <a:cubicBezTo>
                    <a:pt x="327500" y="485798"/>
                    <a:pt x="316888" y="490617"/>
                    <a:pt x="308284" y="500253"/>
                  </a:cubicBezTo>
                  <a:cubicBezTo>
                    <a:pt x="299680" y="509890"/>
                    <a:pt x="295378" y="523771"/>
                    <a:pt x="295378" y="541897"/>
                  </a:cubicBezTo>
                  <a:cubicBezTo>
                    <a:pt x="295378" y="560023"/>
                    <a:pt x="299680" y="573905"/>
                    <a:pt x="308284" y="583541"/>
                  </a:cubicBezTo>
                  <a:cubicBezTo>
                    <a:pt x="316888" y="593178"/>
                    <a:pt x="327500" y="597996"/>
                    <a:pt x="340119" y="597996"/>
                  </a:cubicBezTo>
                  <a:cubicBezTo>
                    <a:pt x="352739" y="597996"/>
                    <a:pt x="363322" y="593178"/>
                    <a:pt x="371868" y="583541"/>
                  </a:cubicBezTo>
                  <a:cubicBezTo>
                    <a:pt x="380415" y="573905"/>
                    <a:pt x="384689" y="559909"/>
                    <a:pt x="384689" y="541553"/>
                  </a:cubicBezTo>
                  <a:cubicBezTo>
                    <a:pt x="384689" y="523657"/>
                    <a:pt x="380415" y="509890"/>
                    <a:pt x="371868" y="500253"/>
                  </a:cubicBezTo>
                  <a:cubicBezTo>
                    <a:pt x="363322" y="490617"/>
                    <a:pt x="352739" y="485798"/>
                    <a:pt x="340119" y="485798"/>
                  </a:cubicBezTo>
                  <a:close/>
                  <a:moveTo>
                    <a:pt x="1009478" y="450522"/>
                  </a:moveTo>
                  <a:lnTo>
                    <a:pt x="1057834" y="450522"/>
                  </a:lnTo>
                  <a:lnTo>
                    <a:pt x="1057834" y="633273"/>
                  </a:lnTo>
                  <a:lnTo>
                    <a:pt x="1009478" y="633273"/>
                  </a:lnTo>
                  <a:close/>
                  <a:moveTo>
                    <a:pt x="1428602" y="446392"/>
                  </a:moveTo>
                  <a:cubicBezTo>
                    <a:pt x="1439271" y="446392"/>
                    <a:pt x="1449022" y="448313"/>
                    <a:pt x="1457856" y="452156"/>
                  </a:cubicBezTo>
                  <a:cubicBezTo>
                    <a:pt x="1466689" y="456000"/>
                    <a:pt x="1473372" y="460904"/>
                    <a:pt x="1477903" y="466869"/>
                  </a:cubicBezTo>
                  <a:cubicBezTo>
                    <a:pt x="1482435" y="472835"/>
                    <a:pt x="1485590" y="479604"/>
                    <a:pt x="1487368" y="487175"/>
                  </a:cubicBezTo>
                  <a:cubicBezTo>
                    <a:pt x="1489146" y="494747"/>
                    <a:pt x="1490035" y="505588"/>
                    <a:pt x="1490035" y="519699"/>
                  </a:cubicBezTo>
                  <a:lnTo>
                    <a:pt x="1490035" y="633273"/>
                  </a:lnTo>
                  <a:lnTo>
                    <a:pt x="1441680" y="633273"/>
                  </a:lnTo>
                  <a:lnTo>
                    <a:pt x="1441680" y="540005"/>
                  </a:lnTo>
                  <a:cubicBezTo>
                    <a:pt x="1441680" y="520272"/>
                    <a:pt x="1440647" y="507510"/>
                    <a:pt x="1438582" y="501716"/>
                  </a:cubicBezTo>
                  <a:cubicBezTo>
                    <a:pt x="1436517" y="495923"/>
                    <a:pt x="1433162" y="491420"/>
                    <a:pt x="1428516" y="488208"/>
                  </a:cubicBezTo>
                  <a:cubicBezTo>
                    <a:pt x="1423869" y="484995"/>
                    <a:pt x="1418277" y="483389"/>
                    <a:pt x="1411738" y="483389"/>
                  </a:cubicBezTo>
                  <a:cubicBezTo>
                    <a:pt x="1403363" y="483389"/>
                    <a:pt x="1395849" y="485684"/>
                    <a:pt x="1389195" y="490273"/>
                  </a:cubicBezTo>
                  <a:cubicBezTo>
                    <a:pt x="1382541" y="494862"/>
                    <a:pt x="1377981" y="500942"/>
                    <a:pt x="1375514" y="508513"/>
                  </a:cubicBezTo>
                  <a:cubicBezTo>
                    <a:pt x="1373048" y="516085"/>
                    <a:pt x="1371814" y="530081"/>
                    <a:pt x="1371814" y="550502"/>
                  </a:cubicBezTo>
                  <a:lnTo>
                    <a:pt x="1371814" y="633273"/>
                  </a:lnTo>
                  <a:lnTo>
                    <a:pt x="1323459" y="633273"/>
                  </a:lnTo>
                  <a:lnTo>
                    <a:pt x="1323459" y="450522"/>
                  </a:lnTo>
                  <a:lnTo>
                    <a:pt x="1368373" y="450522"/>
                  </a:lnTo>
                  <a:lnTo>
                    <a:pt x="1368373" y="477366"/>
                  </a:lnTo>
                  <a:cubicBezTo>
                    <a:pt x="1384319" y="456717"/>
                    <a:pt x="1404395" y="446392"/>
                    <a:pt x="1428602" y="446392"/>
                  </a:cubicBezTo>
                  <a:close/>
                  <a:moveTo>
                    <a:pt x="1187672" y="446392"/>
                  </a:moveTo>
                  <a:cubicBezTo>
                    <a:pt x="1215320" y="446392"/>
                    <a:pt x="1237978" y="455369"/>
                    <a:pt x="1255645" y="473323"/>
                  </a:cubicBezTo>
                  <a:cubicBezTo>
                    <a:pt x="1273312" y="491276"/>
                    <a:pt x="1282145" y="513963"/>
                    <a:pt x="1282145" y="541381"/>
                  </a:cubicBezTo>
                  <a:cubicBezTo>
                    <a:pt x="1282145" y="569029"/>
                    <a:pt x="1273226" y="591945"/>
                    <a:pt x="1255387" y="610128"/>
                  </a:cubicBezTo>
                  <a:cubicBezTo>
                    <a:pt x="1237547" y="628311"/>
                    <a:pt x="1215091" y="637403"/>
                    <a:pt x="1188016" y="637403"/>
                  </a:cubicBezTo>
                  <a:cubicBezTo>
                    <a:pt x="1171267" y="637403"/>
                    <a:pt x="1155292" y="633617"/>
                    <a:pt x="1140091" y="626046"/>
                  </a:cubicBezTo>
                  <a:cubicBezTo>
                    <a:pt x="1124891" y="618474"/>
                    <a:pt x="1113333" y="607375"/>
                    <a:pt x="1105417" y="592748"/>
                  </a:cubicBezTo>
                  <a:cubicBezTo>
                    <a:pt x="1097501" y="578121"/>
                    <a:pt x="1093543" y="560310"/>
                    <a:pt x="1093543" y="539316"/>
                  </a:cubicBezTo>
                  <a:cubicBezTo>
                    <a:pt x="1093543" y="523255"/>
                    <a:pt x="1097501" y="507710"/>
                    <a:pt x="1105417" y="492682"/>
                  </a:cubicBezTo>
                  <a:cubicBezTo>
                    <a:pt x="1113333" y="477653"/>
                    <a:pt x="1124546" y="466181"/>
                    <a:pt x="1139059" y="458265"/>
                  </a:cubicBezTo>
                  <a:cubicBezTo>
                    <a:pt x="1153571" y="450349"/>
                    <a:pt x="1169776" y="446392"/>
                    <a:pt x="1187672" y="446392"/>
                  </a:cubicBezTo>
                  <a:close/>
                  <a:moveTo>
                    <a:pt x="766568" y="446392"/>
                  </a:moveTo>
                  <a:cubicBezTo>
                    <a:pt x="788135" y="446392"/>
                    <a:pt x="804196" y="448944"/>
                    <a:pt x="814751" y="454049"/>
                  </a:cubicBezTo>
                  <a:cubicBezTo>
                    <a:pt x="825305" y="459154"/>
                    <a:pt x="832733" y="465636"/>
                    <a:pt x="837035" y="473495"/>
                  </a:cubicBezTo>
                  <a:cubicBezTo>
                    <a:pt x="841337" y="481353"/>
                    <a:pt x="843488" y="495779"/>
                    <a:pt x="843488" y="516773"/>
                  </a:cubicBezTo>
                  <a:lnTo>
                    <a:pt x="842972" y="573216"/>
                  </a:lnTo>
                  <a:cubicBezTo>
                    <a:pt x="842972" y="589277"/>
                    <a:pt x="843747" y="601122"/>
                    <a:pt x="845295" y="608751"/>
                  </a:cubicBezTo>
                  <a:cubicBezTo>
                    <a:pt x="846844" y="616380"/>
                    <a:pt x="849741" y="624554"/>
                    <a:pt x="853985" y="633273"/>
                  </a:cubicBezTo>
                  <a:lnTo>
                    <a:pt x="806147" y="633273"/>
                  </a:lnTo>
                  <a:cubicBezTo>
                    <a:pt x="804885" y="630061"/>
                    <a:pt x="803336" y="625300"/>
                    <a:pt x="801500" y="618990"/>
                  </a:cubicBezTo>
                  <a:cubicBezTo>
                    <a:pt x="800697" y="616122"/>
                    <a:pt x="800124" y="614229"/>
                    <a:pt x="799779" y="613312"/>
                  </a:cubicBezTo>
                  <a:cubicBezTo>
                    <a:pt x="791520" y="621342"/>
                    <a:pt x="782686" y="627365"/>
                    <a:pt x="773279" y="631380"/>
                  </a:cubicBezTo>
                  <a:cubicBezTo>
                    <a:pt x="763872" y="635396"/>
                    <a:pt x="753833" y="637403"/>
                    <a:pt x="743164" y="637403"/>
                  </a:cubicBezTo>
                  <a:cubicBezTo>
                    <a:pt x="724350" y="637403"/>
                    <a:pt x="709522" y="632298"/>
                    <a:pt x="698681" y="622088"/>
                  </a:cubicBezTo>
                  <a:cubicBezTo>
                    <a:pt x="687840" y="611878"/>
                    <a:pt x="682419" y="598971"/>
                    <a:pt x="682419" y="583369"/>
                  </a:cubicBezTo>
                  <a:cubicBezTo>
                    <a:pt x="682419" y="573044"/>
                    <a:pt x="684886" y="563838"/>
                    <a:pt x="689819" y="555750"/>
                  </a:cubicBezTo>
                  <a:cubicBezTo>
                    <a:pt x="694752" y="547662"/>
                    <a:pt x="701664" y="541467"/>
                    <a:pt x="710555" y="537165"/>
                  </a:cubicBezTo>
                  <a:cubicBezTo>
                    <a:pt x="719446" y="532863"/>
                    <a:pt x="732266" y="529106"/>
                    <a:pt x="749015" y="525894"/>
                  </a:cubicBezTo>
                  <a:cubicBezTo>
                    <a:pt x="771615" y="521649"/>
                    <a:pt x="787275" y="517691"/>
                    <a:pt x="795994" y="514020"/>
                  </a:cubicBezTo>
                  <a:lnTo>
                    <a:pt x="795994" y="509202"/>
                  </a:lnTo>
                  <a:cubicBezTo>
                    <a:pt x="795994" y="499909"/>
                    <a:pt x="793699" y="493284"/>
                    <a:pt x="789110" y="489326"/>
                  </a:cubicBezTo>
                  <a:cubicBezTo>
                    <a:pt x="784521" y="485368"/>
                    <a:pt x="775860" y="483389"/>
                    <a:pt x="763126" y="483389"/>
                  </a:cubicBezTo>
                  <a:cubicBezTo>
                    <a:pt x="754522" y="483389"/>
                    <a:pt x="747811" y="485081"/>
                    <a:pt x="742992" y="488466"/>
                  </a:cubicBezTo>
                  <a:cubicBezTo>
                    <a:pt x="738174" y="491850"/>
                    <a:pt x="734273" y="497787"/>
                    <a:pt x="731291" y="506276"/>
                  </a:cubicBezTo>
                  <a:lnTo>
                    <a:pt x="687410" y="498361"/>
                  </a:lnTo>
                  <a:cubicBezTo>
                    <a:pt x="692343" y="480693"/>
                    <a:pt x="700832" y="467615"/>
                    <a:pt x="712878" y="459126"/>
                  </a:cubicBezTo>
                  <a:cubicBezTo>
                    <a:pt x="724924" y="450636"/>
                    <a:pt x="742820" y="446392"/>
                    <a:pt x="766568" y="446392"/>
                  </a:cubicBezTo>
                  <a:close/>
                  <a:moveTo>
                    <a:pt x="580877" y="446392"/>
                  </a:moveTo>
                  <a:cubicBezTo>
                    <a:pt x="591546" y="446392"/>
                    <a:pt x="601297" y="448313"/>
                    <a:pt x="610131" y="452156"/>
                  </a:cubicBezTo>
                  <a:cubicBezTo>
                    <a:pt x="618964" y="456000"/>
                    <a:pt x="625647" y="460904"/>
                    <a:pt x="630178" y="466869"/>
                  </a:cubicBezTo>
                  <a:cubicBezTo>
                    <a:pt x="634710" y="472835"/>
                    <a:pt x="637865" y="479604"/>
                    <a:pt x="639643" y="487175"/>
                  </a:cubicBezTo>
                  <a:cubicBezTo>
                    <a:pt x="641421" y="494747"/>
                    <a:pt x="642310" y="505588"/>
                    <a:pt x="642310" y="519699"/>
                  </a:cubicBezTo>
                  <a:lnTo>
                    <a:pt x="642310" y="633273"/>
                  </a:lnTo>
                  <a:lnTo>
                    <a:pt x="593955" y="633273"/>
                  </a:lnTo>
                  <a:lnTo>
                    <a:pt x="593955" y="540005"/>
                  </a:lnTo>
                  <a:cubicBezTo>
                    <a:pt x="593955" y="520272"/>
                    <a:pt x="592922" y="507510"/>
                    <a:pt x="590857" y="501716"/>
                  </a:cubicBezTo>
                  <a:cubicBezTo>
                    <a:pt x="588792" y="495923"/>
                    <a:pt x="585437" y="491420"/>
                    <a:pt x="580791" y="488208"/>
                  </a:cubicBezTo>
                  <a:cubicBezTo>
                    <a:pt x="576144" y="484995"/>
                    <a:pt x="570552" y="483389"/>
                    <a:pt x="564013" y="483389"/>
                  </a:cubicBezTo>
                  <a:cubicBezTo>
                    <a:pt x="555638" y="483389"/>
                    <a:pt x="548124" y="485684"/>
                    <a:pt x="541470" y="490273"/>
                  </a:cubicBezTo>
                  <a:cubicBezTo>
                    <a:pt x="534816" y="494862"/>
                    <a:pt x="530256" y="500942"/>
                    <a:pt x="527789" y="508513"/>
                  </a:cubicBezTo>
                  <a:cubicBezTo>
                    <a:pt x="525323" y="516085"/>
                    <a:pt x="524089" y="530081"/>
                    <a:pt x="524089" y="550502"/>
                  </a:cubicBezTo>
                  <a:lnTo>
                    <a:pt x="524089" y="633273"/>
                  </a:lnTo>
                  <a:lnTo>
                    <a:pt x="475734" y="633273"/>
                  </a:lnTo>
                  <a:lnTo>
                    <a:pt x="475734" y="450522"/>
                  </a:lnTo>
                  <a:lnTo>
                    <a:pt x="520648" y="450522"/>
                  </a:lnTo>
                  <a:lnTo>
                    <a:pt x="520648" y="477366"/>
                  </a:lnTo>
                  <a:cubicBezTo>
                    <a:pt x="536594" y="456717"/>
                    <a:pt x="556670" y="446392"/>
                    <a:pt x="580877" y="446392"/>
                  </a:cubicBezTo>
                  <a:close/>
                  <a:moveTo>
                    <a:pt x="339947" y="446392"/>
                  </a:moveTo>
                  <a:cubicBezTo>
                    <a:pt x="367595" y="446392"/>
                    <a:pt x="390253" y="455369"/>
                    <a:pt x="407920" y="473323"/>
                  </a:cubicBezTo>
                  <a:cubicBezTo>
                    <a:pt x="425587" y="491276"/>
                    <a:pt x="434420" y="513963"/>
                    <a:pt x="434420" y="541381"/>
                  </a:cubicBezTo>
                  <a:cubicBezTo>
                    <a:pt x="434420" y="569029"/>
                    <a:pt x="425501" y="591945"/>
                    <a:pt x="407662" y="610128"/>
                  </a:cubicBezTo>
                  <a:cubicBezTo>
                    <a:pt x="389822" y="628311"/>
                    <a:pt x="367366" y="637403"/>
                    <a:pt x="340291" y="637403"/>
                  </a:cubicBezTo>
                  <a:cubicBezTo>
                    <a:pt x="323542" y="637403"/>
                    <a:pt x="307567" y="633617"/>
                    <a:pt x="292366" y="626046"/>
                  </a:cubicBezTo>
                  <a:cubicBezTo>
                    <a:pt x="277166" y="618474"/>
                    <a:pt x="265607" y="607375"/>
                    <a:pt x="257692" y="592748"/>
                  </a:cubicBezTo>
                  <a:cubicBezTo>
                    <a:pt x="249776" y="578121"/>
                    <a:pt x="245818" y="560310"/>
                    <a:pt x="245818" y="539316"/>
                  </a:cubicBezTo>
                  <a:cubicBezTo>
                    <a:pt x="245818" y="523255"/>
                    <a:pt x="249776" y="507710"/>
                    <a:pt x="257692" y="492682"/>
                  </a:cubicBezTo>
                  <a:cubicBezTo>
                    <a:pt x="265607" y="477653"/>
                    <a:pt x="276822" y="466181"/>
                    <a:pt x="291334" y="458265"/>
                  </a:cubicBezTo>
                  <a:cubicBezTo>
                    <a:pt x="305846" y="450349"/>
                    <a:pt x="322051" y="446392"/>
                    <a:pt x="339947" y="446392"/>
                  </a:cubicBezTo>
                  <a:close/>
                  <a:moveTo>
                    <a:pt x="50937" y="423677"/>
                  </a:moveTo>
                  <a:lnTo>
                    <a:pt x="50937" y="590769"/>
                  </a:lnTo>
                  <a:lnTo>
                    <a:pt x="88967" y="590769"/>
                  </a:lnTo>
                  <a:cubicBezTo>
                    <a:pt x="103193" y="590769"/>
                    <a:pt x="113460" y="589966"/>
                    <a:pt x="119770" y="588360"/>
                  </a:cubicBezTo>
                  <a:cubicBezTo>
                    <a:pt x="128030" y="586295"/>
                    <a:pt x="134884" y="582796"/>
                    <a:pt x="140334" y="577863"/>
                  </a:cubicBezTo>
                  <a:cubicBezTo>
                    <a:pt x="145783" y="572930"/>
                    <a:pt x="150229" y="564813"/>
                    <a:pt x="153670" y="553513"/>
                  </a:cubicBezTo>
                  <a:cubicBezTo>
                    <a:pt x="157112" y="542213"/>
                    <a:pt x="158833" y="526812"/>
                    <a:pt x="158833" y="507309"/>
                  </a:cubicBezTo>
                  <a:cubicBezTo>
                    <a:pt x="158833" y="487806"/>
                    <a:pt x="157112" y="472835"/>
                    <a:pt x="153670" y="462395"/>
                  </a:cubicBezTo>
                  <a:cubicBezTo>
                    <a:pt x="150229" y="451956"/>
                    <a:pt x="145410" y="443810"/>
                    <a:pt x="139215" y="437960"/>
                  </a:cubicBezTo>
                  <a:cubicBezTo>
                    <a:pt x="133020" y="432109"/>
                    <a:pt x="125162" y="428151"/>
                    <a:pt x="115640" y="426086"/>
                  </a:cubicBezTo>
                  <a:cubicBezTo>
                    <a:pt x="108527" y="424480"/>
                    <a:pt x="94588" y="423677"/>
                    <a:pt x="73824" y="423677"/>
                  </a:cubicBezTo>
                  <a:close/>
                  <a:moveTo>
                    <a:pt x="945943" y="385991"/>
                  </a:moveTo>
                  <a:lnTo>
                    <a:pt x="945943" y="450522"/>
                  </a:lnTo>
                  <a:lnTo>
                    <a:pt x="978983" y="450522"/>
                  </a:lnTo>
                  <a:lnTo>
                    <a:pt x="978983" y="489068"/>
                  </a:lnTo>
                  <a:lnTo>
                    <a:pt x="945943" y="489068"/>
                  </a:lnTo>
                  <a:lnTo>
                    <a:pt x="945943" y="562719"/>
                  </a:lnTo>
                  <a:cubicBezTo>
                    <a:pt x="945943" y="577633"/>
                    <a:pt x="946258" y="586323"/>
                    <a:pt x="946889" y="588790"/>
                  </a:cubicBezTo>
                  <a:cubicBezTo>
                    <a:pt x="947520" y="591256"/>
                    <a:pt x="948954" y="593293"/>
                    <a:pt x="951191" y="594899"/>
                  </a:cubicBezTo>
                  <a:cubicBezTo>
                    <a:pt x="953428" y="596505"/>
                    <a:pt x="956153" y="597308"/>
                    <a:pt x="959365" y="597308"/>
                  </a:cubicBezTo>
                  <a:cubicBezTo>
                    <a:pt x="963839" y="597308"/>
                    <a:pt x="970321" y="595759"/>
                    <a:pt x="978810" y="592662"/>
                  </a:cubicBezTo>
                  <a:lnTo>
                    <a:pt x="982940" y="630176"/>
                  </a:lnTo>
                  <a:cubicBezTo>
                    <a:pt x="971698" y="634994"/>
                    <a:pt x="958964" y="637403"/>
                    <a:pt x="944738" y="637403"/>
                  </a:cubicBezTo>
                  <a:cubicBezTo>
                    <a:pt x="936019" y="637403"/>
                    <a:pt x="928161" y="635941"/>
                    <a:pt x="921163" y="633015"/>
                  </a:cubicBezTo>
                  <a:cubicBezTo>
                    <a:pt x="914165" y="630090"/>
                    <a:pt x="909031" y="626304"/>
                    <a:pt x="905761" y="621658"/>
                  </a:cubicBezTo>
                  <a:cubicBezTo>
                    <a:pt x="902492" y="617011"/>
                    <a:pt x="900226" y="610730"/>
                    <a:pt x="898964" y="602815"/>
                  </a:cubicBezTo>
                  <a:cubicBezTo>
                    <a:pt x="897932" y="597193"/>
                    <a:pt x="897415" y="585836"/>
                    <a:pt x="897415" y="568742"/>
                  </a:cubicBezTo>
                  <a:lnTo>
                    <a:pt x="897415" y="489068"/>
                  </a:lnTo>
                  <a:lnTo>
                    <a:pt x="875217" y="489068"/>
                  </a:lnTo>
                  <a:lnTo>
                    <a:pt x="875217" y="450522"/>
                  </a:lnTo>
                  <a:lnTo>
                    <a:pt x="897415" y="450522"/>
                  </a:lnTo>
                  <a:lnTo>
                    <a:pt x="897415" y="414212"/>
                  </a:lnTo>
                  <a:close/>
                  <a:moveTo>
                    <a:pt x="1009478" y="381000"/>
                  </a:moveTo>
                  <a:lnTo>
                    <a:pt x="1057834" y="381000"/>
                  </a:lnTo>
                  <a:lnTo>
                    <a:pt x="1057834" y="425742"/>
                  </a:lnTo>
                  <a:lnTo>
                    <a:pt x="1009478" y="425742"/>
                  </a:lnTo>
                  <a:close/>
                  <a:moveTo>
                    <a:pt x="0" y="381000"/>
                  </a:moveTo>
                  <a:lnTo>
                    <a:pt x="93097" y="381000"/>
                  </a:lnTo>
                  <a:cubicBezTo>
                    <a:pt x="114091" y="381000"/>
                    <a:pt x="130095" y="382606"/>
                    <a:pt x="141108" y="385819"/>
                  </a:cubicBezTo>
                  <a:cubicBezTo>
                    <a:pt x="155907" y="390178"/>
                    <a:pt x="168584" y="397922"/>
                    <a:pt x="179138" y="409050"/>
                  </a:cubicBezTo>
                  <a:cubicBezTo>
                    <a:pt x="189693" y="420178"/>
                    <a:pt x="197723" y="433801"/>
                    <a:pt x="203230" y="449919"/>
                  </a:cubicBezTo>
                  <a:cubicBezTo>
                    <a:pt x="208737" y="466038"/>
                    <a:pt x="211490" y="485913"/>
                    <a:pt x="211490" y="509546"/>
                  </a:cubicBezTo>
                  <a:cubicBezTo>
                    <a:pt x="211490" y="530310"/>
                    <a:pt x="208909" y="548207"/>
                    <a:pt x="203746" y="563236"/>
                  </a:cubicBezTo>
                  <a:cubicBezTo>
                    <a:pt x="197436" y="581591"/>
                    <a:pt x="188431" y="596448"/>
                    <a:pt x="176729" y="607805"/>
                  </a:cubicBezTo>
                  <a:cubicBezTo>
                    <a:pt x="167896" y="616409"/>
                    <a:pt x="155965" y="623120"/>
                    <a:pt x="140936" y="627939"/>
                  </a:cubicBezTo>
                  <a:cubicBezTo>
                    <a:pt x="129693" y="631495"/>
                    <a:pt x="114665" y="633273"/>
                    <a:pt x="95850" y="633273"/>
                  </a:cubicBezTo>
                  <a:lnTo>
                    <a:pt x="0" y="633273"/>
                  </a:lnTo>
                  <a:close/>
                  <a:moveTo>
                    <a:pt x="584681" y="142313"/>
                  </a:moveTo>
                  <a:lnTo>
                    <a:pt x="584681" y="209769"/>
                  </a:lnTo>
                  <a:lnTo>
                    <a:pt x="631832" y="209769"/>
                  </a:lnTo>
                  <a:cubicBezTo>
                    <a:pt x="650187" y="209769"/>
                    <a:pt x="661831" y="209253"/>
                    <a:pt x="666764" y="208220"/>
                  </a:cubicBezTo>
                  <a:cubicBezTo>
                    <a:pt x="674336" y="206843"/>
                    <a:pt x="680502" y="203488"/>
                    <a:pt x="685263" y="198153"/>
                  </a:cubicBezTo>
                  <a:cubicBezTo>
                    <a:pt x="690024" y="192819"/>
                    <a:pt x="692405" y="185677"/>
                    <a:pt x="692405" y="176729"/>
                  </a:cubicBezTo>
                  <a:cubicBezTo>
                    <a:pt x="692405" y="169157"/>
                    <a:pt x="690569" y="162733"/>
                    <a:pt x="686898" y="157456"/>
                  </a:cubicBezTo>
                  <a:cubicBezTo>
                    <a:pt x="683227" y="152179"/>
                    <a:pt x="677921" y="148335"/>
                    <a:pt x="670980" y="145926"/>
                  </a:cubicBezTo>
                  <a:cubicBezTo>
                    <a:pt x="664040" y="143517"/>
                    <a:pt x="648983" y="142313"/>
                    <a:pt x="625809" y="142313"/>
                  </a:cubicBezTo>
                  <a:close/>
                  <a:moveTo>
                    <a:pt x="1187844" y="104799"/>
                  </a:moveTo>
                  <a:cubicBezTo>
                    <a:pt x="1175225" y="104799"/>
                    <a:pt x="1164613" y="109617"/>
                    <a:pt x="1156009" y="119253"/>
                  </a:cubicBezTo>
                  <a:cubicBezTo>
                    <a:pt x="1147405" y="128890"/>
                    <a:pt x="1143103" y="142771"/>
                    <a:pt x="1143103" y="160897"/>
                  </a:cubicBezTo>
                  <a:cubicBezTo>
                    <a:pt x="1143103" y="179023"/>
                    <a:pt x="1147405" y="192905"/>
                    <a:pt x="1156009" y="202541"/>
                  </a:cubicBezTo>
                  <a:cubicBezTo>
                    <a:pt x="1164613" y="212178"/>
                    <a:pt x="1175225" y="216996"/>
                    <a:pt x="1187844" y="216996"/>
                  </a:cubicBezTo>
                  <a:cubicBezTo>
                    <a:pt x="1200464" y="216996"/>
                    <a:pt x="1211047" y="212178"/>
                    <a:pt x="1219593" y="202541"/>
                  </a:cubicBezTo>
                  <a:cubicBezTo>
                    <a:pt x="1228140" y="192905"/>
                    <a:pt x="1232414" y="178909"/>
                    <a:pt x="1232414" y="160553"/>
                  </a:cubicBezTo>
                  <a:cubicBezTo>
                    <a:pt x="1232414" y="142657"/>
                    <a:pt x="1228140" y="128890"/>
                    <a:pt x="1219593" y="119253"/>
                  </a:cubicBezTo>
                  <a:cubicBezTo>
                    <a:pt x="1211047" y="109617"/>
                    <a:pt x="1200464" y="104799"/>
                    <a:pt x="1187844" y="104799"/>
                  </a:cubicBezTo>
                  <a:close/>
                  <a:moveTo>
                    <a:pt x="968769" y="104799"/>
                  </a:moveTo>
                  <a:cubicBezTo>
                    <a:pt x="956150" y="104799"/>
                    <a:pt x="945538" y="109617"/>
                    <a:pt x="936934" y="119253"/>
                  </a:cubicBezTo>
                  <a:cubicBezTo>
                    <a:pt x="928330" y="128890"/>
                    <a:pt x="924028" y="142771"/>
                    <a:pt x="924028" y="160897"/>
                  </a:cubicBezTo>
                  <a:cubicBezTo>
                    <a:pt x="924028" y="179023"/>
                    <a:pt x="928330" y="192905"/>
                    <a:pt x="936934" y="202541"/>
                  </a:cubicBezTo>
                  <a:cubicBezTo>
                    <a:pt x="945538" y="212178"/>
                    <a:pt x="956150" y="216996"/>
                    <a:pt x="968769" y="216996"/>
                  </a:cubicBezTo>
                  <a:cubicBezTo>
                    <a:pt x="981389" y="216996"/>
                    <a:pt x="991972" y="212178"/>
                    <a:pt x="1000518" y="202541"/>
                  </a:cubicBezTo>
                  <a:cubicBezTo>
                    <a:pt x="1009065" y="192905"/>
                    <a:pt x="1013339" y="178909"/>
                    <a:pt x="1013339" y="160553"/>
                  </a:cubicBezTo>
                  <a:cubicBezTo>
                    <a:pt x="1013339" y="142657"/>
                    <a:pt x="1009065" y="128890"/>
                    <a:pt x="1000518" y="119253"/>
                  </a:cubicBezTo>
                  <a:cubicBezTo>
                    <a:pt x="991972" y="109617"/>
                    <a:pt x="981389" y="104799"/>
                    <a:pt x="968769" y="104799"/>
                  </a:cubicBezTo>
                  <a:close/>
                  <a:moveTo>
                    <a:pt x="1402789" y="102389"/>
                  </a:moveTo>
                  <a:cubicBezTo>
                    <a:pt x="1391317" y="102389"/>
                    <a:pt x="1381709" y="106950"/>
                    <a:pt x="1373965" y="116070"/>
                  </a:cubicBezTo>
                  <a:cubicBezTo>
                    <a:pt x="1366222" y="125190"/>
                    <a:pt x="1362350" y="138814"/>
                    <a:pt x="1362350" y="156940"/>
                  </a:cubicBezTo>
                  <a:cubicBezTo>
                    <a:pt x="1362350" y="176442"/>
                    <a:pt x="1365046" y="190553"/>
                    <a:pt x="1370438" y="199272"/>
                  </a:cubicBezTo>
                  <a:cubicBezTo>
                    <a:pt x="1378239" y="211891"/>
                    <a:pt x="1389137" y="218201"/>
                    <a:pt x="1403133" y="218201"/>
                  </a:cubicBezTo>
                  <a:cubicBezTo>
                    <a:pt x="1414261" y="218201"/>
                    <a:pt x="1423726" y="213469"/>
                    <a:pt x="1431527" y="204004"/>
                  </a:cubicBezTo>
                  <a:cubicBezTo>
                    <a:pt x="1439328" y="194540"/>
                    <a:pt x="1443229" y="180400"/>
                    <a:pt x="1443229" y="161586"/>
                  </a:cubicBezTo>
                  <a:cubicBezTo>
                    <a:pt x="1443229" y="140592"/>
                    <a:pt x="1439443" y="125477"/>
                    <a:pt x="1431871" y="116242"/>
                  </a:cubicBezTo>
                  <a:cubicBezTo>
                    <a:pt x="1424300" y="107007"/>
                    <a:pt x="1414606" y="102389"/>
                    <a:pt x="1402789" y="102389"/>
                  </a:cubicBezTo>
                  <a:close/>
                  <a:moveTo>
                    <a:pt x="1187672" y="65392"/>
                  </a:moveTo>
                  <a:cubicBezTo>
                    <a:pt x="1215320" y="65392"/>
                    <a:pt x="1237978" y="74369"/>
                    <a:pt x="1255645" y="92323"/>
                  </a:cubicBezTo>
                  <a:cubicBezTo>
                    <a:pt x="1273312" y="110276"/>
                    <a:pt x="1282145" y="132963"/>
                    <a:pt x="1282145" y="160381"/>
                  </a:cubicBezTo>
                  <a:cubicBezTo>
                    <a:pt x="1282145" y="188029"/>
                    <a:pt x="1273226" y="210945"/>
                    <a:pt x="1255387" y="229128"/>
                  </a:cubicBezTo>
                  <a:cubicBezTo>
                    <a:pt x="1237547" y="247312"/>
                    <a:pt x="1215091" y="256403"/>
                    <a:pt x="1188016" y="256403"/>
                  </a:cubicBezTo>
                  <a:cubicBezTo>
                    <a:pt x="1171267" y="256403"/>
                    <a:pt x="1155292" y="252617"/>
                    <a:pt x="1140091" y="245046"/>
                  </a:cubicBezTo>
                  <a:cubicBezTo>
                    <a:pt x="1124891" y="237474"/>
                    <a:pt x="1113333" y="226375"/>
                    <a:pt x="1105417" y="211748"/>
                  </a:cubicBezTo>
                  <a:cubicBezTo>
                    <a:pt x="1097501" y="197121"/>
                    <a:pt x="1093543" y="179310"/>
                    <a:pt x="1093543" y="158316"/>
                  </a:cubicBezTo>
                  <a:cubicBezTo>
                    <a:pt x="1093543" y="142255"/>
                    <a:pt x="1097501" y="126710"/>
                    <a:pt x="1105417" y="111682"/>
                  </a:cubicBezTo>
                  <a:cubicBezTo>
                    <a:pt x="1113333" y="96653"/>
                    <a:pt x="1124546" y="85181"/>
                    <a:pt x="1139059" y="77265"/>
                  </a:cubicBezTo>
                  <a:cubicBezTo>
                    <a:pt x="1153571" y="69350"/>
                    <a:pt x="1169776" y="65392"/>
                    <a:pt x="1187672" y="65392"/>
                  </a:cubicBezTo>
                  <a:close/>
                  <a:moveTo>
                    <a:pt x="968597" y="65392"/>
                  </a:moveTo>
                  <a:cubicBezTo>
                    <a:pt x="996245" y="65392"/>
                    <a:pt x="1018903" y="74369"/>
                    <a:pt x="1036570" y="92323"/>
                  </a:cubicBezTo>
                  <a:cubicBezTo>
                    <a:pt x="1054237" y="110276"/>
                    <a:pt x="1063070" y="132963"/>
                    <a:pt x="1063070" y="160381"/>
                  </a:cubicBezTo>
                  <a:cubicBezTo>
                    <a:pt x="1063070" y="188029"/>
                    <a:pt x="1054151" y="210945"/>
                    <a:pt x="1036312" y="229128"/>
                  </a:cubicBezTo>
                  <a:cubicBezTo>
                    <a:pt x="1018472" y="247312"/>
                    <a:pt x="996016" y="256403"/>
                    <a:pt x="968941" y="256403"/>
                  </a:cubicBezTo>
                  <a:cubicBezTo>
                    <a:pt x="952192" y="256403"/>
                    <a:pt x="936217" y="252617"/>
                    <a:pt x="921016" y="245046"/>
                  </a:cubicBezTo>
                  <a:cubicBezTo>
                    <a:pt x="905816" y="237474"/>
                    <a:pt x="894258" y="226375"/>
                    <a:pt x="886342" y="211748"/>
                  </a:cubicBezTo>
                  <a:cubicBezTo>
                    <a:pt x="878426" y="197121"/>
                    <a:pt x="874468" y="179310"/>
                    <a:pt x="874468" y="158316"/>
                  </a:cubicBezTo>
                  <a:cubicBezTo>
                    <a:pt x="874468" y="142255"/>
                    <a:pt x="878426" y="126710"/>
                    <a:pt x="886342" y="111682"/>
                  </a:cubicBezTo>
                  <a:cubicBezTo>
                    <a:pt x="894258" y="96653"/>
                    <a:pt x="905471" y="85181"/>
                    <a:pt x="919984" y="77265"/>
                  </a:cubicBezTo>
                  <a:cubicBezTo>
                    <a:pt x="934496" y="69350"/>
                    <a:pt x="950701" y="65392"/>
                    <a:pt x="968597" y="65392"/>
                  </a:cubicBezTo>
                  <a:close/>
                  <a:moveTo>
                    <a:pt x="584681" y="41988"/>
                  </a:moveTo>
                  <a:lnTo>
                    <a:pt x="584681" y="100324"/>
                  </a:lnTo>
                  <a:lnTo>
                    <a:pt x="618065" y="100324"/>
                  </a:lnTo>
                  <a:cubicBezTo>
                    <a:pt x="637912" y="100324"/>
                    <a:pt x="650244" y="100038"/>
                    <a:pt x="655063" y="99464"/>
                  </a:cubicBezTo>
                  <a:cubicBezTo>
                    <a:pt x="663782" y="98431"/>
                    <a:pt x="670636" y="95420"/>
                    <a:pt x="675627" y="90430"/>
                  </a:cubicBezTo>
                  <a:cubicBezTo>
                    <a:pt x="680617" y="85439"/>
                    <a:pt x="683112" y="78871"/>
                    <a:pt x="683112" y="70726"/>
                  </a:cubicBezTo>
                  <a:cubicBezTo>
                    <a:pt x="683112" y="62925"/>
                    <a:pt x="680961" y="56587"/>
                    <a:pt x="676659" y="51711"/>
                  </a:cubicBezTo>
                  <a:cubicBezTo>
                    <a:pt x="672357" y="46835"/>
                    <a:pt x="665961" y="43881"/>
                    <a:pt x="657472" y="42849"/>
                  </a:cubicBezTo>
                  <a:cubicBezTo>
                    <a:pt x="652424" y="42275"/>
                    <a:pt x="637912" y="41988"/>
                    <a:pt x="613935" y="41988"/>
                  </a:cubicBezTo>
                  <a:close/>
                  <a:moveTo>
                    <a:pt x="1443057" y="0"/>
                  </a:moveTo>
                  <a:lnTo>
                    <a:pt x="1491412" y="0"/>
                  </a:lnTo>
                  <a:lnTo>
                    <a:pt x="1491412" y="252273"/>
                  </a:lnTo>
                  <a:lnTo>
                    <a:pt x="1446498" y="252273"/>
                  </a:lnTo>
                  <a:lnTo>
                    <a:pt x="1446498" y="225428"/>
                  </a:lnTo>
                  <a:cubicBezTo>
                    <a:pt x="1439041" y="235868"/>
                    <a:pt x="1430236" y="243640"/>
                    <a:pt x="1420084" y="248746"/>
                  </a:cubicBezTo>
                  <a:cubicBezTo>
                    <a:pt x="1409931" y="253851"/>
                    <a:pt x="1399692" y="256403"/>
                    <a:pt x="1389367" y="256403"/>
                  </a:cubicBezTo>
                  <a:cubicBezTo>
                    <a:pt x="1368373" y="256403"/>
                    <a:pt x="1350390" y="247942"/>
                    <a:pt x="1335419" y="231021"/>
                  </a:cubicBezTo>
                  <a:cubicBezTo>
                    <a:pt x="1320448" y="214100"/>
                    <a:pt x="1312962" y="190496"/>
                    <a:pt x="1312962" y="160209"/>
                  </a:cubicBezTo>
                  <a:cubicBezTo>
                    <a:pt x="1312962" y="129234"/>
                    <a:pt x="1320247" y="105688"/>
                    <a:pt x="1334817" y="89569"/>
                  </a:cubicBezTo>
                  <a:cubicBezTo>
                    <a:pt x="1349386" y="73451"/>
                    <a:pt x="1367799" y="65392"/>
                    <a:pt x="1390055" y="65392"/>
                  </a:cubicBezTo>
                  <a:cubicBezTo>
                    <a:pt x="1410476" y="65392"/>
                    <a:pt x="1428143" y="73881"/>
                    <a:pt x="1443057" y="90860"/>
                  </a:cubicBezTo>
                  <a:close/>
                  <a:moveTo>
                    <a:pt x="790403" y="0"/>
                  </a:moveTo>
                  <a:lnTo>
                    <a:pt x="838758" y="0"/>
                  </a:lnTo>
                  <a:lnTo>
                    <a:pt x="838758" y="252273"/>
                  </a:lnTo>
                  <a:lnTo>
                    <a:pt x="790403" y="252273"/>
                  </a:lnTo>
                  <a:close/>
                  <a:moveTo>
                    <a:pt x="533745" y="0"/>
                  </a:moveTo>
                  <a:lnTo>
                    <a:pt x="634585" y="0"/>
                  </a:lnTo>
                  <a:cubicBezTo>
                    <a:pt x="654547" y="0"/>
                    <a:pt x="669432" y="832"/>
                    <a:pt x="679240" y="2495"/>
                  </a:cubicBezTo>
                  <a:cubicBezTo>
                    <a:pt x="689049" y="4159"/>
                    <a:pt x="697825" y="7629"/>
                    <a:pt x="705569" y="12906"/>
                  </a:cubicBezTo>
                  <a:cubicBezTo>
                    <a:pt x="713313" y="18184"/>
                    <a:pt x="719766" y="25210"/>
                    <a:pt x="724928" y="33987"/>
                  </a:cubicBezTo>
                  <a:cubicBezTo>
                    <a:pt x="730091" y="42763"/>
                    <a:pt x="732672" y="52600"/>
                    <a:pt x="732672" y="63499"/>
                  </a:cubicBezTo>
                  <a:cubicBezTo>
                    <a:pt x="732672" y="75315"/>
                    <a:pt x="729488" y="86156"/>
                    <a:pt x="723121" y="96022"/>
                  </a:cubicBezTo>
                  <a:cubicBezTo>
                    <a:pt x="716754" y="105888"/>
                    <a:pt x="708122" y="113288"/>
                    <a:pt x="697223" y="118221"/>
                  </a:cubicBezTo>
                  <a:cubicBezTo>
                    <a:pt x="712596" y="122695"/>
                    <a:pt x="724412" y="130324"/>
                    <a:pt x="732672" y="141108"/>
                  </a:cubicBezTo>
                  <a:cubicBezTo>
                    <a:pt x="740932" y="151892"/>
                    <a:pt x="745062" y="164569"/>
                    <a:pt x="745062" y="179138"/>
                  </a:cubicBezTo>
                  <a:cubicBezTo>
                    <a:pt x="745062" y="190610"/>
                    <a:pt x="742395" y="201767"/>
                    <a:pt x="737060" y="212608"/>
                  </a:cubicBezTo>
                  <a:cubicBezTo>
                    <a:pt x="731726" y="223449"/>
                    <a:pt x="724441" y="232111"/>
                    <a:pt x="715206" y="238593"/>
                  </a:cubicBezTo>
                  <a:cubicBezTo>
                    <a:pt x="705971" y="245074"/>
                    <a:pt x="694584" y="249061"/>
                    <a:pt x="681047" y="250552"/>
                  </a:cubicBezTo>
                  <a:cubicBezTo>
                    <a:pt x="672558" y="251470"/>
                    <a:pt x="652080" y="252044"/>
                    <a:pt x="619614" y="252273"/>
                  </a:cubicBezTo>
                  <a:lnTo>
                    <a:pt x="533745" y="252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/>
              <a:endParaRPr lang="ko-KR" altLang="en-US" sz="2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endParaRPr>
            </a:p>
          </p:txBody>
        </p:sp>
      </p:grpSp>
      <p:sp>
        <p:nvSpPr>
          <p:cNvPr id="53" name="Rectangle 5">
            <a:extLst>
              <a:ext uri="{FF2B5EF4-FFF2-40B4-BE49-F238E27FC236}">
                <a16:creationId xmlns:a16="http://schemas.microsoft.com/office/drawing/2014/main" id="{69CC6BD0-CB05-4780-A897-03FA155E551B}"/>
              </a:ext>
            </a:extLst>
          </p:cNvPr>
          <p:cNvSpPr/>
          <p:nvPr/>
        </p:nvSpPr>
        <p:spPr>
          <a:xfrm>
            <a:off x="4348264" y="3104964"/>
            <a:ext cx="7843736" cy="648072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F5679D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Rectangle 1">
            <a:extLst>
              <a:ext uri="{FF2B5EF4-FFF2-40B4-BE49-F238E27FC236}">
                <a16:creationId xmlns:a16="http://schemas.microsoft.com/office/drawing/2014/main" id="{1C7E8B4E-7DB2-419F-ADD4-4CA59D94546D}"/>
              </a:ext>
            </a:extLst>
          </p:cNvPr>
          <p:cNvSpPr/>
          <p:nvPr/>
        </p:nvSpPr>
        <p:spPr>
          <a:xfrm>
            <a:off x="5100739" y="4069814"/>
            <a:ext cx="6339200" cy="2088232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A5D9C31-CE0C-491D-8861-54FC015E76AC}"/>
              </a:ext>
            </a:extLst>
          </p:cNvPr>
          <p:cNvSpPr txBox="1"/>
          <p:nvPr/>
        </p:nvSpPr>
        <p:spPr>
          <a:xfrm>
            <a:off x="5348389" y="4329100"/>
            <a:ext cx="584341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A180E22-3927-4315-80F2-430AF6C664DA}"/>
              </a:ext>
            </a:extLst>
          </p:cNvPr>
          <p:cNvSpPr txBox="1"/>
          <p:nvPr/>
        </p:nvSpPr>
        <p:spPr>
          <a:xfrm>
            <a:off x="5100739" y="3275113"/>
            <a:ext cx="6339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699D214-7D59-4B92-AE36-DC3056CBD04F}"/>
              </a:ext>
            </a:extLst>
          </p:cNvPr>
          <p:cNvSpPr txBox="1"/>
          <p:nvPr/>
        </p:nvSpPr>
        <p:spPr>
          <a:xfrm>
            <a:off x="4957873" y="2434469"/>
            <a:ext cx="648206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dirty="0">
                <a:cs typeface="B Nazanin" panose="00000700000000000000" pitchFamily="2" charset="-78"/>
              </a:rPr>
              <a:t>L</a:t>
            </a:r>
            <a:r>
              <a:rPr lang="en-US" altLang="ko-KR" sz="1200" dirty="0"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6086493-FA7B-47C3-900C-310309EE381E}"/>
              </a:ext>
            </a:extLst>
          </p:cNvPr>
          <p:cNvSpPr txBox="1"/>
          <p:nvPr/>
        </p:nvSpPr>
        <p:spPr>
          <a:xfrm>
            <a:off x="4957873" y="1516000"/>
            <a:ext cx="648206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2400" dirty="0">
              <a:cs typeface="B Nazanin" panose="00000700000000000000" pitchFamily="2" charset="-78"/>
            </a:endParaRPr>
          </a:p>
        </p:txBody>
      </p:sp>
      <p:grpSp>
        <p:nvGrpSpPr>
          <p:cNvPr id="22" name="Google Shape;9;p2">
            <a:extLst>
              <a:ext uri="{FF2B5EF4-FFF2-40B4-BE49-F238E27FC236}">
                <a16:creationId xmlns:a16="http://schemas.microsoft.com/office/drawing/2014/main" id="{B5FAA9E3-4D58-4EA6-9786-D6828AE04B4A}"/>
              </a:ext>
            </a:extLst>
          </p:cNvPr>
          <p:cNvGrpSpPr/>
          <p:nvPr/>
        </p:nvGrpSpPr>
        <p:grpSpPr>
          <a:xfrm>
            <a:off x="9330987" y="1"/>
            <a:ext cx="2861012" cy="2419148"/>
            <a:chOff x="6998240" y="0"/>
            <a:chExt cx="2145759" cy="1814361"/>
          </a:xfrm>
          <a:solidFill>
            <a:srgbClr val="FD2906"/>
          </a:solidFill>
        </p:grpSpPr>
        <p:sp>
          <p:nvSpPr>
            <p:cNvPr id="23" name="Google Shape;10;p2">
              <a:extLst>
                <a:ext uri="{FF2B5EF4-FFF2-40B4-BE49-F238E27FC236}">
                  <a16:creationId xmlns:a16="http://schemas.microsoft.com/office/drawing/2014/main" id="{BDD4E400-E039-49FF-A86C-4499B01306C7}"/>
                </a:ext>
              </a:extLst>
            </p:cNvPr>
            <p:cNvSpPr/>
            <p:nvPr/>
          </p:nvSpPr>
          <p:spPr>
            <a:xfrm>
              <a:off x="7313334" y="0"/>
              <a:ext cx="1830665" cy="18143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89"/>
                <a:gd name="f4" fmla="val 17432"/>
                <a:gd name="f5" fmla="val 1"/>
                <a:gd name="f6" fmla="val 284"/>
                <a:gd name="f7" fmla="val 3933"/>
                <a:gd name="f8" fmla="val 2486"/>
                <a:gd name="f9" fmla="val 5380"/>
                <a:gd name="f10" fmla="val 6042"/>
                <a:gd name="f11" fmla="val 7866"/>
                <a:gd name="f12" fmla="val 9849"/>
                <a:gd name="f13" fmla="val 4971"/>
                <a:gd name="f14" fmla="val 12460"/>
                <a:gd name="f15" fmla="val 9030"/>
                <a:gd name="f16" fmla="val 15072"/>
                <a:gd name="f17" fmla="val 13121"/>
                <a:gd name="f18" fmla="val 13499"/>
                <a:gd name="f19" fmla="val 16519"/>
                <a:gd name="f20" fmla="val 17431"/>
                <a:gd name="f21" fmla="*/ f0 1 17589"/>
                <a:gd name="f22" fmla="*/ f1 1 1743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589"/>
                <a:gd name="f29" fmla="*/ f26 1 1743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589" h="17432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3" y="f20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1;p2">
              <a:extLst>
                <a:ext uri="{FF2B5EF4-FFF2-40B4-BE49-F238E27FC236}">
                  <a16:creationId xmlns:a16="http://schemas.microsoft.com/office/drawing/2014/main" id="{FEA2558A-286A-4B68-A078-8F2CB3F32F4A}"/>
                </a:ext>
              </a:extLst>
            </p:cNvPr>
            <p:cNvSpPr/>
            <p:nvPr/>
          </p:nvSpPr>
          <p:spPr>
            <a:xfrm rot="940774">
              <a:off x="6998240" y="173847"/>
              <a:ext cx="333746" cy="292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oogle Shape;13;p2">
            <a:extLst>
              <a:ext uri="{FF2B5EF4-FFF2-40B4-BE49-F238E27FC236}">
                <a16:creationId xmlns:a16="http://schemas.microsoft.com/office/drawing/2014/main" id="{AFD5202A-CE00-4CAF-A236-18B515ED632F}"/>
              </a:ext>
            </a:extLst>
          </p:cNvPr>
          <p:cNvGrpSpPr/>
          <p:nvPr/>
        </p:nvGrpSpPr>
        <p:grpSpPr>
          <a:xfrm>
            <a:off x="-18287" y="5267359"/>
            <a:ext cx="1499616" cy="1608939"/>
            <a:chOff x="0" y="3329129"/>
            <a:chExt cx="1786600" cy="1814379"/>
          </a:xfrm>
          <a:solidFill>
            <a:srgbClr val="FD2906"/>
          </a:solidFill>
        </p:grpSpPr>
        <p:sp>
          <p:nvSpPr>
            <p:cNvPr id="26" name="Google Shape;14;p2">
              <a:extLst>
                <a:ext uri="{FF2B5EF4-FFF2-40B4-BE49-F238E27FC236}">
                  <a16:creationId xmlns:a16="http://schemas.microsoft.com/office/drawing/2014/main" id="{A30B4FEF-3F4A-4415-92B3-F0BEA548BC01}"/>
                </a:ext>
              </a:extLst>
            </p:cNvPr>
            <p:cNvSpPr/>
            <p:nvPr/>
          </p:nvSpPr>
          <p:spPr>
            <a:xfrm>
              <a:off x="0" y="3329129"/>
              <a:ext cx="1786600" cy="181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2"/>
                <a:gd name="f4" fmla="val 16393"/>
                <a:gd name="f5" fmla="val 1"/>
                <a:gd name="f6" fmla="val 15355"/>
                <a:gd name="f7" fmla="val 12743"/>
                <a:gd name="f8" fmla="val 12209"/>
                <a:gd name="f9" fmla="val 14159"/>
                <a:gd name="f10" fmla="val 8402"/>
                <a:gd name="f11" fmla="val 11673"/>
                <a:gd name="f12" fmla="val 4595"/>
                <a:gd name="f13" fmla="val 9188"/>
                <a:gd name="f14" fmla="val 7363"/>
                <a:gd name="f15" fmla="val 5789"/>
                <a:gd name="f16" fmla="val 5004"/>
                <a:gd name="f17" fmla="val 2360"/>
                <a:gd name="f18" fmla="val 3556"/>
                <a:gd name="f19" fmla="val 283"/>
                <a:gd name="f20" fmla="*/ f0 1 16142"/>
                <a:gd name="f21" fmla="*/ f1 1 1639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142"/>
                <a:gd name="f28" fmla="*/ f25 1 1639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142" h="163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5;p2">
              <a:extLst>
                <a:ext uri="{FF2B5EF4-FFF2-40B4-BE49-F238E27FC236}">
                  <a16:creationId xmlns:a16="http://schemas.microsoft.com/office/drawing/2014/main" id="{39E05305-EEF8-4924-A7E0-7758C332536C}"/>
                </a:ext>
              </a:extLst>
            </p:cNvPr>
            <p:cNvSpPr/>
            <p:nvPr/>
          </p:nvSpPr>
          <p:spPr>
            <a:xfrm>
              <a:off x="741779" y="4217121"/>
              <a:ext cx="362257" cy="316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3"/>
                <a:gd name="f4" fmla="val 2864"/>
                <a:gd name="f5" fmla="val 1574"/>
                <a:gd name="f6" fmla="val 1"/>
                <a:gd name="f7" fmla="val 252"/>
                <a:gd name="f8" fmla="val 1699"/>
                <a:gd name="f9" fmla="val 1291"/>
                <a:gd name="f10" fmla="val 2612"/>
                <a:gd name="f11" fmla="val 1826"/>
                <a:gd name="f12" fmla="val 2077"/>
                <a:gd name="f13" fmla="val 2738"/>
                <a:gd name="f14" fmla="val 2203"/>
                <a:gd name="f15" fmla="val 3021"/>
                <a:gd name="f16" fmla="val 1416"/>
                <a:gd name="f17" fmla="val 630"/>
                <a:gd name="f18" fmla="val 2360"/>
                <a:gd name="f19" fmla="*/ f0 1 3273"/>
                <a:gd name="f20" fmla="*/ f1 1 28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273"/>
                <a:gd name="f27" fmla="*/ f24 1 28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273" h="2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5" y="f4"/>
                    <a:pt x="f11" y="f4"/>
                    <a:pt x="f12" y="f4"/>
                  </a:cubicBezTo>
                  <a:cubicBezTo>
                    <a:pt x="f13" y="f4"/>
                    <a:pt x="f3" y="f14"/>
                    <a:pt x="f15" y="f16"/>
                  </a:cubicBezTo>
                  <a:cubicBezTo>
                    <a:pt x="f13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8" name="Gráfico 2">
            <a:extLst>
              <a:ext uri="{FF2B5EF4-FFF2-40B4-BE49-F238E27FC236}">
                <a16:creationId xmlns:a16="http://schemas.microsoft.com/office/drawing/2014/main" id="{589930DE-6D52-49B2-B131-8D08A896B686}"/>
              </a:ext>
            </a:extLst>
          </p:cNvPr>
          <p:cNvSpPr/>
          <p:nvPr/>
        </p:nvSpPr>
        <p:spPr>
          <a:xfrm rot="16200004">
            <a:off x="45649" y="6241566"/>
            <a:ext cx="559653" cy="71173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7384"/>
              <a:gd name="f7" fmla="val 1331499"/>
              <a:gd name="f8" fmla="val 746013"/>
              <a:gd name="f9" fmla="val 302895"/>
              <a:gd name="f10" fmla="val 846312"/>
              <a:gd name="f11" fmla="val 202025"/>
              <a:gd name="f12" fmla="val 946896"/>
              <a:gd name="f13" fmla="val 101346"/>
              <a:gd name="f14" fmla="val 572"/>
              <a:gd name="f15" fmla="val 710771"/>
              <a:gd name="f16" fmla="val 374157"/>
              <a:gd name="f17" fmla="val 857"/>
              <a:gd name="f18" fmla="val 37544"/>
              <a:gd name="f19" fmla="val 10112"/>
              <a:gd name="f20" fmla="val -461"/>
              <a:gd name="f21" fmla="val 3239"/>
              <a:gd name="f22" fmla="val 15"/>
              <a:gd name="f23" fmla="val 35243"/>
              <a:gd name="f24" fmla="val 2301"/>
              <a:gd name="f25" fmla="val 175736"/>
              <a:gd name="f26" fmla="val 968"/>
              <a:gd name="f27" fmla="val 316325"/>
              <a:gd name="f28" fmla="val 456914"/>
              <a:gd name="f29" fmla="val 1331500"/>
              <a:gd name="f30" fmla="val 96123"/>
              <a:gd name="f31" fmla="val 1240250"/>
              <a:gd name="f32" fmla="val 192230"/>
              <a:gd name="f33" fmla="val 1150049"/>
              <a:gd name="f34" fmla="val 285956"/>
              <a:gd name="f35" fmla="val 1057370"/>
              <a:gd name="f36" fmla="val 355203"/>
              <a:gd name="f37" fmla="val 988981"/>
              <a:gd name="f38" fmla="val 420925"/>
              <a:gd name="f39" fmla="val 917067"/>
              <a:gd name="f40" fmla="val 488743"/>
              <a:gd name="f41" fmla="val 847154"/>
              <a:gd name="f42" fmla="val 554085"/>
              <a:gd name="f43" fmla="val 779812"/>
              <a:gd name="f44" fmla="val 620093"/>
              <a:gd name="f45" fmla="val 713137"/>
              <a:gd name="f46" fmla="val 685720"/>
              <a:gd name="f47" fmla="val 646271"/>
              <a:gd name="f48" fmla="val 798115"/>
              <a:gd name="f49" fmla="val 544449"/>
              <a:gd name="f50" fmla="val 811260"/>
              <a:gd name="f51" fmla="val 468630"/>
              <a:gd name="f52" fmla="val 735060"/>
              <a:gd name="f53" fmla="val 341090"/>
              <a:gd name="f54" fmla="val 722106"/>
              <a:gd name="f55" fmla="val 319469"/>
              <a:gd name="f56" fmla="val 735631"/>
              <a:gd name="f57" fmla="val 313182"/>
              <a:gd name="f58" fmla="val 745918"/>
              <a:gd name="f59" fmla="val 302800"/>
              <a:gd name="f60" fmla="+- 0 0 -90"/>
              <a:gd name="f61" fmla="*/ f3 1 1047384"/>
              <a:gd name="f62" fmla="*/ f4 1 1331499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047384"/>
              <a:gd name="f71" fmla="*/ f67 1 1331499"/>
              <a:gd name="f72" fmla="*/ 746013 f68 1"/>
              <a:gd name="f73" fmla="*/ 302895 f67 1"/>
              <a:gd name="f74" fmla="*/ 1047384 f68 1"/>
              <a:gd name="f75" fmla="*/ 572 f67 1"/>
              <a:gd name="f76" fmla="*/ 37544 f68 1"/>
              <a:gd name="f77" fmla="*/ 0 f67 1"/>
              <a:gd name="f78" fmla="*/ 15 f68 1"/>
              <a:gd name="f79" fmla="*/ 35243 f67 1"/>
              <a:gd name="f80" fmla="*/ 968 f68 1"/>
              <a:gd name="f81" fmla="*/ 456914 f67 1"/>
              <a:gd name="f82" fmla="*/ 1331500 f67 1"/>
              <a:gd name="f83" fmla="*/ 285956 f68 1"/>
              <a:gd name="f84" fmla="*/ 1057370 f67 1"/>
              <a:gd name="f85" fmla="*/ 488743 f68 1"/>
              <a:gd name="f86" fmla="*/ 847154 f67 1"/>
              <a:gd name="f87" fmla="*/ 685720 f68 1"/>
              <a:gd name="f88" fmla="*/ 646271 f67 1"/>
              <a:gd name="f89" fmla="*/ 735060 f68 1"/>
              <a:gd name="f90" fmla="*/ 341090 f67 1"/>
              <a:gd name="f91" fmla="*/ 745918 f68 1"/>
              <a:gd name="f92" fmla="*/ 302800 f67 1"/>
              <a:gd name="f93" fmla="+- f69 0 f1"/>
              <a:gd name="f94" fmla="*/ f72 1 1047384"/>
              <a:gd name="f95" fmla="*/ f73 1 1331499"/>
              <a:gd name="f96" fmla="*/ f74 1 1047384"/>
              <a:gd name="f97" fmla="*/ f75 1 1331499"/>
              <a:gd name="f98" fmla="*/ f76 1 1047384"/>
              <a:gd name="f99" fmla="*/ f77 1 1331499"/>
              <a:gd name="f100" fmla="*/ f78 1 1047384"/>
              <a:gd name="f101" fmla="*/ f79 1 1331499"/>
              <a:gd name="f102" fmla="*/ f80 1 1047384"/>
              <a:gd name="f103" fmla="*/ f81 1 1331499"/>
              <a:gd name="f104" fmla="*/ f82 1 1331499"/>
              <a:gd name="f105" fmla="*/ f83 1 1047384"/>
              <a:gd name="f106" fmla="*/ f84 1 1331499"/>
              <a:gd name="f107" fmla="*/ f85 1 1047384"/>
              <a:gd name="f108" fmla="*/ f86 1 1331499"/>
              <a:gd name="f109" fmla="*/ f87 1 1047384"/>
              <a:gd name="f110" fmla="*/ f88 1 1331499"/>
              <a:gd name="f111" fmla="*/ f89 1 1047384"/>
              <a:gd name="f112" fmla="*/ f90 1 1331499"/>
              <a:gd name="f113" fmla="*/ f91 1 1047384"/>
              <a:gd name="f114" fmla="*/ f92 1 1331499"/>
              <a:gd name="f115" fmla="*/ f63 1 f70"/>
              <a:gd name="f116" fmla="*/ f64 1 f70"/>
              <a:gd name="f117" fmla="*/ f63 1 f71"/>
              <a:gd name="f118" fmla="*/ f65 1 f71"/>
              <a:gd name="f119" fmla="*/ f94 1 f70"/>
              <a:gd name="f120" fmla="*/ f95 1 f71"/>
              <a:gd name="f121" fmla="*/ f96 1 f70"/>
              <a:gd name="f122" fmla="*/ f97 1 f71"/>
              <a:gd name="f123" fmla="*/ f98 1 f70"/>
              <a:gd name="f124" fmla="*/ f99 1 f71"/>
              <a:gd name="f125" fmla="*/ f100 1 f70"/>
              <a:gd name="f126" fmla="*/ f101 1 f71"/>
              <a:gd name="f127" fmla="*/ f102 1 f70"/>
              <a:gd name="f128" fmla="*/ f103 1 f71"/>
              <a:gd name="f129" fmla="*/ f104 1 f71"/>
              <a:gd name="f130" fmla="*/ f105 1 f70"/>
              <a:gd name="f131" fmla="*/ f106 1 f71"/>
              <a:gd name="f132" fmla="*/ f107 1 f70"/>
              <a:gd name="f133" fmla="*/ f108 1 f71"/>
              <a:gd name="f134" fmla="*/ f109 1 f70"/>
              <a:gd name="f135" fmla="*/ f110 1 f71"/>
              <a:gd name="f136" fmla="*/ f111 1 f70"/>
              <a:gd name="f137" fmla="*/ f112 1 f71"/>
              <a:gd name="f138" fmla="*/ f113 1 f70"/>
              <a:gd name="f139" fmla="*/ f114 1 f71"/>
              <a:gd name="f140" fmla="*/ f115 f61 1"/>
              <a:gd name="f141" fmla="*/ f116 f61 1"/>
              <a:gd name="f142" fmla="*/ f118 f62 1"/>
              <a:gd name="f143" fmla="*/ f117 f62 1"/>
              <a:gd name="f144" fmla="*/ f119 f61 1"/>
              <a:gd name="f145" fmla="*/ f120 f62 1"/>
              <a:gd name="f146" fmla="*/ f121 f61 1"/>
              <a:gd name="f147" fmla="*/ f122 f62 1"/>
              <a:gd name="f148" fmla="*/ f123 f61 1"/>
              <a:gd name="f149" fmla="*/ f124 f62 1"/>
              <a:gd name="f150" fmla="*/ f125 f61 1"/>
              <a:gd name="f151" fmla="*/ f126 f62 1"/>
              <a:gd name="f152" fmla="*/ f127 f61 1"/>
              <a:gd name="f153" fmla="*/ f128 f62 1"/>
              <a:gd name="f154" fmla="*/ f129 f62 1"/>
              <a:gd name="f155" fmla="*/ f130 f61 1"/>
              <a:gd name="f156" fmla="*/ f131 f62 1"/>
              <a:gd name="f157" fmla="*/ f132 f61 1"/>
              <a:gd name="f158" fmla="*/ f133 f62 1"/>
              <a:gd name="f159" fmla="*/ f134 f61 1"/>
              <a:gd name="f160" fmla="*/ f135 f62 1"/>
              <a:gd name="f161" fmla="*/ f136 f61 1"/>
              <a:gd name="f162" fmla="*/ f137 f62 1"/>
              <a:gd name="f163" fmla="*/ f138 f61 1"/>
              <a:gd name="f164" fmla="*/ f139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44" y="f145"/>
              </a:cxn>
              <a:cxn ang="f93">
                <a:pos x="f146" y="f147"/>
              </a:cxn>
              <a:cxn ang="f93">
                <a:pos x="f148" y="f149"/>
              </a:cxn>
              <a:cxn ang="f93">
                <a:pos x="f150" y="f151"/>
              </a:cxn>
              <a:cxn ang="f93">
                <a:pos x="f152" y="f153"/>
              </a:cxn>
              <a:cxn ang="f93">
                <a:pos x="f152" y="f154"/>
              </a:cxn>
              <a:cxn ang="f93">
                <a:pos x="f155" y="f156"/>
              </a:cxn>
              <a:cxn ang="f93">
                <a:pos x="f157" y="f158"/>
              </a:cxn>
              <a:cxn ang="f93">
                <a:pos x="f159" y="f160"/>
              </a:cxn>
              <a:cxn ang="f93">
                <a:pos x="f161" y="f162"/>
              </a:cxn>
              <a:cxn ang="f93">
                <a:pos x="f163" y="f164"/>
              </a:cxn>
            </a:cxnLst>
            <a:rect l="f140" t="f143" r="f141" b="f142"/>
            <a:pathLst>
              <a:path w="1047384" h="1331499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4"/>
                  <a:pt x="f16" y="f17"/>
                  <a:pt x="f18" y="f5"/>
                </a:cubicBezTo>
                <a:cubicBezTo>
                  <a:pt x="f19" y="f5"/>
                  <a:pt x="f20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lnTo>
                  <a:pt x="f26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Google Shape;11;p2">
            <a:extLst>
              <a:ext uri="{FF2B5EF4-FFF2-40B4-BE49-F238E27FC236}">
                <a16:creationId xmlns:a16="http://schemas.microsoft.com/office/drawing/2014/main" id="{45FB951F-0D88-4486-828B-F8569E567643}"/>
              </a:ext>
            </a:extLst>
          </p:cNvPr>
          <p:cNvSpPr/>
          <p:nvPr/>
        </p:nvSpPr>
        <p:spPr>
          <a:xfrm rot="940774">
            <a:off x="10999786" y="2295103"/>
            <a:ext cx="742227" cy="649498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FD290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718852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ntents Slide Master">
  <a:themeElements>
    <a:clrScheme name="ALLPPT-COLOR-A3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2906"/>
      </a:accent1>
      <a:accent2>
        <a:srgbClr val="262626"/>
      </a:accent2>
      <a:accent3>
        <a:srgbClr val="FD2906"/>
      </a:accent3>
      <a:accent4>
        <a:srgbClr val="262626"/>
      </a:accent4>
      <a:accent5>
        <a:srgbClr val="FD2906"/>
      </a:accent5>
      <a:accent6>
        <a:srgbClr val="262626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3026</Words>
  <Application>Microsoft Office PowerPoint</Application>
  <PresentationFormat>Widescreen</PresentationFormat>
  <Paragraphs>320</Paragraphs>
  <Slides>40</Slides>
  <Notes>40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51" baseType="lpstr">
      <vt:lpstr>Amatic SC</vt:lpstr>
      <vt:lpstr>Arial</vt:lpstr>
      <vt:lpstr>Arial (Títulos)</vt:lpstr>
      <vt:lpstr>Calibri</vt:lpstr>
      <vt:lpstr>Lato</vt:lpstr>
      <vt:lpstr>Lato Black</vt:lpstr>
      <vt:lpstr>Open Sans Light</vt:lpstr>
      <vt:lpstr>Poppins</vt:lpstr>
      <vt:lpstr>Roboto Medium</vt:lpstr>
      <vt:lpstr>Source Sans Pro</vt:lpstr>
      <vt:lpstr>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کلمات عالی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2023-09-13T12:29:41Z</dcterms:created>
  <dcterms:modified xsi:type="dcterms:W3CDTF">2023-09-13T12:29:49Z</dcterms:modified>
  <cp:category/>
</cp:coreProperties>
</file>