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682" r:id="rId1"/>
  </p:sldMasterIdLst>
  <p:notesMasterIdLst>
    <p:notesMasterId r:id="rId54"/>
  </p:notesMasterIdLst>
  <p:sldIdLst>
    <p:sldId id="256"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368" r:id="rId39"/>
    <p:sldId id="370" r:id="rId40"/>
    <p:sldId id="369" r:id="rId41"/>
    <p:sldId id="371" r:id="rId42"/>
    <p:sldId id="372" r:id="rId43"/>
    <p:sldId id="373" r:id="rId44"/>
    <p:sldId id="374" r:id="rId45"/>
    <p:sldId id="375" r:id="rId46"/>
    <p:sldId id="295" r:id="rId47"/>
    <p:sldId id="296" r:id="rId48"/>
    <p:sldId id="297" r:id="rId49"/>
    <p:sldId id="1744" r:id="rId50"/>
    <p:sldId id="1747" r:id="rId51"/>
    <p:sldId id="305" r:id="rId52"/>
    <p:sldId id="306" r:id="rId5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44065B7-313B-4D75-9FC8-354224E6EBEF}">
  <a:tblStyle styleId="{B44065B7-313B-4D75-9FC8-354224E6EBE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176" autoAdjust="0"/>
    <p:restoredTop sz="93293" autoAdjust="0"/>
  </p:normalViewPr>
  <p:slideViewPr>
    <p:cSldViewPr snapToGrid="0">
      <p:cViewPr varScale="1">
        <p:scale>
          <a:sx n="87" d="100"/>
          <a:sy n="87" d="100"/>
        </p:scale>
        <p:origin x="1002" y="8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ableStyles" Target="tableStyle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Google Shape;311;g188f8731b7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 name="Google Shape;312;g188f8731b7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13e6b3ce6a0_0_4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13e6b3ce6a0_0_4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
        <p:cNvGrpSpPr/>
        <p:nvPr/>
      </p:nvGrpSpPr>
      <p:grpSpPr>
        <a:xfrm>
          <a:off x="0" y="0"/>
          <a:ext cx="0" cy="0"/>
          <a:chOff x="0" y="0"/>
          <a:chExt cx="0" cy="0"/>
        </a:xfrm>
      </p:grpSpPr>
      <p:sp>
        <p:nvSpPr>
          <p:cNvPr id="478" name="Google Shape;478;gbd6c00e730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 name="Google Shape;479;gbd6c00e730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13e6b3ce6a0_0_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13e6b3ce6a0_0_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
        <p:cNvGrpSpPr/>
        <p:nvPr/>
      </p:nvGrpSpPr>
      <p:grpSpPr>
        <a:xfrm>
          <a:off x="0" y="0"/>
          <a:ext cx="0" cy="0"/>
          <a:chOff x="0" y="0"/>
          <a:chExt cx="0" cy="0"/>
        </a:xfrm>
      </p:grpSpPr>
      <p:sp>
        <p:nvSpPr>
          <p:cNvPr id="558" name="Google Shape;558;g99f2f57a71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9" name="Google Shape;559;g99f2f57a71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99f2f57a71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99f2f57a71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 name="Google Shape;57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
        <p:cNvGrpSpPr/>
        <p:nvPr/>
      </p:nvGrpSpPr>
      <p:grpSpPr>
        <a:xfrm>
          <a:off x="0" y="0"/>
          <a:ext cx="0" cy="0"/>
          <a:chOff x="0" y="0"/>
          <a:chExt cx="0" cy="0"/>
        </a:xfrm>
      </p:grpSpPr>
      <p:sp>
        <p:nvSpPr>
          <p:cNvPr id="584" name="Google Shape;584;gbd6c00e730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 name="Google Shape;585;gbd6c00e730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
        <p:cNvGrpSpPr/>
        <p:nvPr/>
      </p:nvGrpSpPr>
      <p:grpSpPr>
        <a:xfrm>
          <a:off x="0" y="0"/>
          <a:ext cx="0" cy="0"/>
          <a:chOff x="0" y="0"/>
          <a:chExt cx="0" cy="0"/>
        </a:xfrm>
      </p:grpSpPr>
      <p:sp>
        <p:nvSpPr>
          <p:cNvPr id="593" name="Google Shape;593;gcc98d9fb70_8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4" name="Google Shape;594;gcc98d9fb70_8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
        <p:cNvGrpSpPr/>
        <p:nvPr/>
      </p:nvGrpSpPr>
      <p:grpSpPr>
        <a:xfrm>
          <a:off x="0" y="0"/>
          <a:ext cx="0" cy="0"/>
          <a:chOff x="0" y="0"/>
          <a:chExt cx="0" cy="0"/>
        </a:xfrm>
      </p:grpSpPr>
      <p:sp>
        <p:nvSpPr>
          <p:cNvPr id="608" name="Google Shape;608;gf8cf4f0f69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9" name="Google Shape;609;gf8cf4f0f69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
        <p:cNvGrpSpPr/>
        <p:nvPr/>
      </p:nvGrpSpPr>
      <p:grpSpPr>
        <a:xfrm>
          <a:off x="0" y="0"/>
          <a:ext cx="0" cy="0"/>
          <a:chOff x="0" y="0"/>
          <a:chExt cx="0" cy="0"/>
        </a:xfrm>
      </p:grpSpPr>
      <p:sp>
        <p:nvSpPr>
          <p:cNvPr id="332" name="Google Shape;332;g188f8731b79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 name="Google Shape;333;g188f8731b79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9"/>
        <p:cNvGrpSpPr/>
        <p:nvPr/>
      </p:nvGrpSpPr>
      <p:grpSpPr>
        <a:xfrm>
          <a:off x="0" y="0"/>
          <a:ext cx="0" cy="0"/>
          <a:chOff x="0" y="0"/>
          <a:chExt cx="0" cy="0"/>
        </a:xfrm>
      </p:grpSpPr>
      <p:sp>
        <p:nvSpPr>
          <p:cNvPr id="630" name="Google Shape;630;gbd6c00e730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1" name="Google Shape;631;gbd6c00e730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
        <p:cNvGrpSpPr/>
        <p:nvPr/>
      </p:nvGrpSpPr>
      <p:grpSpPr>
        <a:xfrm>
          <a:off x="0" y="0"/>
          <a:ext cx="0" cy="0"/>
          <a:chOff x="0" y="0"/>
          <a:chExt cx="0" cy="0"/>
        </a:xfrm>
      </p:grpSpPr>
      <p:sp>
        <p:nvSpPr>
          <p:cNvPr id="642" name="Google Shape;642;gf8cf4f0f69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 name="Google Shape;643;gf8cf4f0f69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
        <p:cNvGrpSpPr/>
        <p:nvPr/>
      </p:nvGrpSpPr>
      <p:grpSpPr>
        <a:xfrm>
          <a:off x="0" y="0"/>
          <a:ext cx="0" cy="0"/>
          <a:chOff x="0" y="0"/>
          <a:chExt cx="0" cy="0"/>
        </a:xfrm>
      </p:grpSpPr>
      <p:sp>
        <p:nvSpPr>
          <p:cNvPr id="658" name="Google Shape;658;gf8cf4f0f69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 name="Google Shape;659;gf8cf4f0f69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gf8cf4f0f69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gf8cf4f0f69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4"/>
        <p:cNvGrpSpPr/>
        <p:nvPr/>
      </p:nvGrpSpPr>
      <p:grpSpPr>
        <a:xfrm>
          <a:off x="0" y="0"/>
          <a:ext cx="0" cy="0"/>
          <a:chOff x="0" y="0"/>
          <a:chExt cx="0" cy="0"/>
        </a:xfrm>
      </p:grpSpPr>
      <p:sp>
        <p:nvSpPr>
          <p:cNvPr id="685" name="Google Shape;685;gf8cf4f0f69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6" name="Google Shape;686;gf8cf4f0f69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
        <p:cNvGrpSpPr/>
        <p:nvPr/>
      </p:nvGrpSpPr>
      <p:grpSpPr>
        <a:xfrm>
          <a:off x="0" y="0"/>
          <a:ext cx="0" cy="0"/>
          <a:chOff x="0" y="0"/>
          <a:chExt cx="0" cy="0"/>
        </a:xfrm>
      </p:grpSpPr>
      <p:sp>
        <p:nvSpPr>
          <p:cNvPr id="778" name="Google Shape;778;gf8cf4f0f69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 name="Google Shape;779;gf8cf4f0f69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
        <p:cNvGrpSpPr/>
        <p:nvPr/>
      </p:nvGrpSpPr>
      <p:grpSpPr>
        <a:xfrm>
          <a:off x="0" y="0"/>
          <a:ext cx="0" cy="0"/>
          <a:chOff x="0" y="0"/>
          <a:chExt cx="0" cy="0"/>
        </a:xfrm>
      </p:grpSpPr>
      <p:sp>
        <p:nvSpPr>
          <p:cNvPr id="833" name="Google Shape;833;g194c3f391c3_1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 name="Google Shape;834;g194c3f391c3_1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
        <p:cNvGrpSpPr/>
        <p:nvPr/>
      </p:nvGrpSpPr>
      <p:grpSpPr>
        <a:xfrm>
          <a:off x="0" y="0"/>
          <a:ext cx="0" cy="0"/>
          <a:chOff x="0" y="0"/>
          <a:chExt cx="0" cy="0"/>
        </a:xfrm>
      </p:grpSpPr>
      <p:sp>
        <p:nvSpPr>
          <p:cNvPr id="892" name="Google Shape;892;gf8cf4f0f69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 name="Google Shape;893;gf8cf4f0f69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
        <p:cNvGrpSpPr/>
        <p:nvPr/>
      </p:nvGrpSpPr>
      <p:grpSpPr>
        <a:xfrm>
          <a:off x="0" y="0"/>
          <a:ext cx="0" cy="0"/>
          <a:chOff x="0" y="0"/>
          <a:chExt cx="0" cy="0"/>
        </a:xfrm>
      </p:grpSpPr>
      <p:sp>
        <p:nvSpPr>
          <p:cNvPr id="900" name="Google Shape;900;g99f2f57a71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1" name="Google Shape;901;g99f2f57a71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
        <p:cNvGrpSpPr/>
        <p:nvPr/>
      </p:nvGrpSpPr>
      <p:grpSpPr>
        <a:xfrm>
          <a:off x="0" y="0"/>
          <a:ext cx="0" cy="0"/>
          <a:chOff x="0" y="0"/>
          <a:chExt cx="0" cy="0"/>
        </a:xfrm>
      </p:grpSpPr>
      <p:sp>
        <p:nvSpPr>
          <p:cNvPr id="924" name="Google Shape;924;g147051b240f_0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 name="Google Shape;925;g147051b240f_0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 name="Google Shape;353;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18b9fda54dd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18b9fda54dd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
        <p:cNvGrpSpPr/>
        <p:nvPr/>
      </p:nvGrpSpPr>
      <p:grpSpPr>
        <a:xfrm>
          <a:off x="0" y="0"/>
          <a:ext cx="0" cy="0"/>
          <a:chOff x="0" y="0"/>
          <a:chExt cx="0" cy="0"/>
        </a:xfrm>
      </p:grpSpPr>
      <p:sp>
        <p:nvSpPr>
          <p:cNvPr id="998" name="Google Shape;998;g18b9fda54dd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9" name="Google Shape;999;g18b9fda54dd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
        <p:cNvGrpSpPr/>
        <p:nvPr/>
      </p:nvGrpSpPr>
      <p:grpSpPr>
        <a:xfrm>
          <a:off x="0" y="0"/>
          <a:ext cx="0" cy="0"/>
          <a:chOff x="0" y="0"/>
          <a:chExt cx="0" cy="0"/>
        </a:xfrm>
      </p:grpSpPr>
      <p:sp>
        <p:nvSpPr>
          <p:cNvPr id="1006" name="Google Shape;1006;g18b9fda54dd_0_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 name="Google Shape;1007;g18b9fda54dd_0_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9"/>
        <p:cNvGrpSpPr/>
        <p:nvPr/>
      </p:nvGrpSpPr>
      <p:grpSpPr>
        <a:xfrm>
          <a:off x="0" y="0"/>
          <a:ext cx="0" cy="0"/>
          <a:chOff x="0" y="0"/>
          <a:chExt cx="0" cy="0"/>
        </a:xfrm>
      </p:grpSpPr>
      <p:sp>
        <p:nvSpPr>
          <p:cNvPr id="1080" name="Google Shape;1080;gbd6c00e730_0_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1" name="Google Shape;1081;gbd6c00e730_0_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Google Shape;1096;g99f2f57a71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 name="Google Shape;1097;g99f2f57a71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
        <p:cNvGrpSpPr/>
        <p:nvPr/>
      </p:nvGrpSpPr>
      <p:grpSpPr>
        <a:xfrm>
          <a:off x="0" y="0"/>
          <a:ext cx="0" cy="0"/>
          <a:chOff x="0" y="0"/>
          <a:chExt cx="0" cy="0"/>
        </a:xfrm>
      </p:grpSpPr>
      <p:sp>
        <p:nvSpPr>
          <p:cNvPr id="1118" name="Google Shape;1118;gbd6c00e73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 name="Google Shape;1119;gbd6c00e73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1"/>
        <p:cNvGrpSpPr/>
        <p:nvPr/>
      </p:nvGrpSpPr>
      <p:grpSpPr>
        <a:xfrm>
          <a:off x="0" y="0"/>
          <a:ext cx="0" cy="0"/>
          <a:chOff x="0" y="0"/>
          <a:chExt cx="0" cy="0"/>
        </a:xfrm>
      </p:grpSpPr>
      <p:sp>
        <p:nvSpPr>
          <p:cNvPr id="1392" name="Google Shape;1392;gf8f549bcb1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3" name="Google Shape;1393;gf8f549bcb1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7"/>
        <p:cNvGrpSpPr/>
        <p:nvPr/>
      </p:nvGrpSpPr>
      <p:grpSpPr>
        <a:xfrm>
          <a:off x="0" y="0"/>
          <a:ext cx="0" cy="0"/>
          <a:chOff x="0" y="0"/>
          <a:chExt cx="0" cy="0"/>
        </a:xfrm>
      </p:grpSpPr>
      <p:sp>
        <p:nvSpPr>
          <p:cNvPr id="1398" name="Google Shape;1398;g133b0a2ddbc_0_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9" name="Google Shape;1399;g133b0a2ddbc_0_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dirty="0"/>
          </a:p>
        </p:txBody>
      </p:sp>
      <p:sp>
        <p:nvSpPr>
          <p:cNvPr id="4" name="Slide Number Placeholder 3"/>
          <p:cNvSpPr>
            <a:spLocks noGrp="1"/>
          </p:cNvSpPr>
          <p:nvPr>
            <p:ph type="sldNum" sz="quarter" idx="5"/>
          </p:nvPr>
        </p:nvSpPr>
        <p:spPr/>
        <p:txBody>
          <a:bodyPr/>
          <a:lstStyle/>
          <a:p>
            <a:fld id="{1C6BA002-EE9D-4AAD-95D8-611292D92FD3}" type="slidenum">
              <a:rPr lang="en-US" smtClean="0"/>
              <a:t>38</a:t>
            </a:fld>
            <a:endParaRPr lang="en-US"/>
          </a:p>
        </p:txBody>
      </p:sp>
    </p:spTree>
    <p:extLst>
      <p:ext uri="{BB962C8B-B14F-4D97-AF65-F5344CB8AC3E}">
        <p14:creationId xmlns:p14="http://schemas.microsoft.com/office/powerpoint/2010/main" val="254395596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39</a:t>
            </a:fld>
            <a:endParaRPr lang="en-US"/>
          </a:p>
        </p:txBody>
      </p:sp>
    </p:spTree>
    <p:extLst>
      <p:ext uri="{BB962C8B-B14F-4D97-AF65-F5344CB8AC3E}">
        <p14:creationId xmlns:p14="http://schemas.microsoft.com/office/powerpoint/2010/main" val="11660930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
        <p:cNvGrpSpPr/>
        <p:nvPr/>
      </p:nvGrpSpPr>
      <p:grpSpPr>
        <a:xfrm>
          <a:off x="0" y="0"/>
          <a:ext cx="0" cy="0"/>
          <a:chOff x="0" y="0"/>
          <a:chExt cx="0" cy="0"/>
        </a:xfrm>
      </p:grpSpPr>
      <p:sp>
        <p:nvSpPr>
          <p:cNvPr id="362" name="Google Shape;362;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 name="Google Shape;363;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40</a:t>
            </a:fld>
            <a:endParaRPr lang="en-US"/>
          </a:p>
        </p:txBody>
      </p:sp>
    </p:spTree>
    <p:extLst>
      <p:ext uri="{BB962C8B-B14F-4D97-AF65-F5344CB8AC3E}">
        <p14:creationId xmlns:p14="http://schemas.microsoft.com/office/powerpoint/2010/main" val="339194358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49</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188f8731b7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188f8731b7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2"/>
        <p:cNvGrpSpPr/>
        <p:nvPr/>
      </p:nvGrpSpPr>
      <p:grpSpPr>
        <a:xfrm>
          <a:off x="0" y="0"/>
          <a:ext cx="0" cy="0"/>
          <a:chOff x="0" y="0"/>
          <a:chExt cx="0" cy="0"/>
        </a:xfrm>
      </p:grpSpPr>
      <p:sp>
        <p:nvSpPr>
          <p:cNvPr id="13233" name="Google Shape;13233;ge25dcd4bc2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4" name="Google Shape;13234;ge25dcd4bc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147051b240f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147051b240f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99f2f57a71_0_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99f2f57a71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gbd6c00e730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 name="Google Shape;404;gbd6c00e730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100" y="579381"/>
            <a:ext cx="7717800" cy="15750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5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5933100" y="3848325"/>
            <a:ext cx="2497800" cy="715800"/>
          </a:xfrm>
          <a:prstGeom prst="rect">
            <a:avLst/>
          </a:prstGeom>
          <a:ln>
            <a:noFill/>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a:spLocks noGrp="1"/>
          </p:cNvSpPr>
          <p:nvPr>
            <p:ph type="pic" idx="2"/>
          </p:nvPr>
        </p:nvSpPr>
        <p:spPr>
          <a:xfrm flipH="1">
            <a:off x="713100" y="2301606"/>
            <a:ext cx="2497800" cy="1439400"/>
          </a:xfrm>
          <a:prstGeom prst="rect">
            <a:avLst/>
          </a:prstGeom>
          <a:noFill/>
          <a:ln>
            <a:noFill/>
          </a:ln>
        </p:spPr>
      </p:sp>
      <p:sp>
        <p:nvSpPr>
          <p:cNvPr id="12" name="Google Shape;12;p2"/>
          <p:cNvSpPr>
            <a:spLocks noGrp="1"/>
          </p:cNvSpPr>
          <p:nvPr>
            <p:ph type="pic" idx="3"/>
          </p:nvPr>
        </p:nvSpPr>
        <p:spPr>
          <a:xfrm>
            <a:off x="3323025" y="2301606"/>
            <a:ext cx="2497800" cy="1439400"/>
          </a:xfrm>
          <a:prstGeom prst="rect">
            <a:avLst/>
          </a:prstGeom>
          <a:noFill/>
          <a:ln>
            <a:noFill/>
          </a:ln>
        </p:spPr>
      </p:sp>
      <p:sp>
        <p:nvSpPr>
          <p:cNvPr id="13" name="Google Shape;13;p2"/>
          <p:cNvSpPr>
            <a:spLocks noGrp="1"/>
          </p:cNvSpPr>
          <p:nvPr>
            <p:ph type="pic" idx="4"/>
          </p:nvPr>
        </p:nvSpPr>
        <p:spPr>
          <a:xfrm>
            <a:off x="5932950" y="2301606"/>
            <a:ext cx="2498100" cy="1439400"/>
          </a:xfrm>
          <a:prstGeom prst="rect">
            <a:avLst/>
          </a:prstGeom>
          <a:noFill/>
          <a:ln>
            <a:noFill/>
          </a:ln>
        </p:spPr>
      </p:sp>
      <p:sp>
        <p:nvSpPr>
          <p:cNvPr id="14" name="Google Shape;14;p2"/>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txBox="1">
            <a:spLocks noGrp="1"/>
          </p:cNvSpPr>
          <p:nvPr>
            <p:ph type="ctrTitle" idx="5"/>
          </p:nvPr>
        </p:nvSpPr>
        <p:spPr>
          <a:xfrm>
            <a:off x="713100" y="3848322"/>
            <a:ext cx="3552600" cy="715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191919"/>
              </a:buClr>
              <a:buSzPts val="5200"/>
              <a:buNone/>
              <a:defRPr sz="50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2"/>
        <p:cNvGrpSpPr/>
        <p:nvPr/>
      </p:nvGrpSpPr>
      <p:grpSpPr>
        <a:xfrm>
          <a:off x="0" y="0"/>
          <a:ext cx="0" cy="0"/>
          <a:chOff x="0" y="0"/>
          <a:chExt cx="0" cy="0"/>
        </a:xfrm>
      </p:grpSpPr>
      <p:sp>
        <p:nvSpPr>
          <p:cNvPr id="83" name="Google Shape;83;p11"/>
          <p:cNvSpPr txBox="1">
            <a:spLocks noGrp="1"/>
          </p:cNvSpPr>
          <p:nvPr>
            <p:ph type="title" hasCustomPrompt="1"/>
          </p:nvPr>
        </p:nvSpPr>
        <p:spPr>
          <a:xfrm>
            <a:off x="1784400" y="2683938"/>
            <a:ext cx="5575200" cy="13107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72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84" name="Google Shape;84;p11"/>
          <p:cNvSpPr txBox="1">
            <a:spLocks noGrp="1"/>
          </p:cNvSpPr>
          <p:nvPr>
            <p:ph type="subTitle" idx="1"/>
          </p:nvPr>
        </p:nvSpPr>
        <p:spPr>
          <a:xfrm>
            <a:off x="1784400" y="3994813"/>
            <a:ext cx="55752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85" name="Google Shape;85;p11"/>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1"/>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1"/>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1"/>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1"/>
          <p:cNvSpPr>
            <a:spLocks noGrp="1"/>
          </p:cNvSpPr>
          <p:nvPr>
            <p:ph type="pic" idx="2"/>
          </p:nvPr>
        </p:nvSpPr>
        <p:spPr>
          <a:xfrm>
            <a:off x="1784350" y="651588"/>
            <a:ext cx="5575200" cy="1856400"/>
          </a:xfrm>
          <a:prstGeom prst="rect">
            <a:avLst/>
          </a:prstGeom>
          <a:noFill/>
          <a:ln>
            <a:noFill/>
          </a:ln>
        </p:spPr>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91"/>
        <p:cNvGrpSpPr/>
        <p:nvPr/>
      </p:nvGrpSpPr>
      <p:grpSpPr>
        <a:xfrm>
          <a:off x="0" y="0"/>
          <a:ext cx="0" cy="0"/>
          <a:chOff x="0" y="0"/>
          <a:chExt cx="0" cy="0"/>
        </a:xfrm>
      </p:grpSpPr>
      <p:sp>
        <p:nvSpPr>
          <p:cNvPr id="92" name="Google Shape;92;p1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3" name="Google Shape;93;p13"/>
          <p:cNvSpPr txBox="1">
            <a:spLocks noGrp="1"/>
          </p:cNvSpPr>
          <p:nvPr>
            <p:ph type="subTitle" idx="1"/>
          </p:nvPr>
        </p:nvSpPr>
        <p:spPr>
          <a:xfrm>
            <a:off x="1582194" y="1695684"/>
            <a:ext cx="4331400" cy="315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4" name="Google Shape;94;p13"/>
          <p:cNvSpPr txBox="1">
            <a:spLocks noGrp="1"/>
          </p:cNvSpPr>
          <p:nvPr>
            <p:ph type="title" idx="2" hasCustomPrompt="1"/>
          </p:nvPr>
        </p:nvSpPr>
        <p:spPr>
          <a:xfrm>
            <a:off x="720000" y="1390698"/>
            <a:ext cx="854400" cy="65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400"/>
              <a:buNone/>
              <a:defRPr sz="4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95" name="Google Shape;95;p13"/>
          <p:cNvSpPr txBox="1">
            <a:spLocks noGrp="1"/>
          </p:cNvSpPr>
          <p:nvPr>
            <p:ph type="subTitle" idx="3"/>
          </p:nvPr>
        </p:nvSpPr>
        <p:spPr>
          <a:xfrm>
            <a:off x="1582194" y="2492868"/>
            <a:ext cx="4331400" cy="315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6" name="Google Shape;96;p13"/>
          <p:cNvSpPr txBox="1">
            <a:spLocks noGrp="1"/>
          </p:cNvSpPr>
          <p:nvPr>
            <p:ph type="title" idx="4" hasCustomPrompt="1"/>
          </p:nvPr>
        </p:nvSpPr>
        <p:spPr>
          <a:xfrm>
            <a:off x="720000" y="2187881"/>
            <a:ext cx="854400" cy="65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400"/>
              <a:buNone/>
              <a:defRPr sz="4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97" name="Google Shape;97;p13"/>
          <p:cNvSpPr txBox="1">
            <a:spLocks noGrp="1"/>
          </p:cNvSpPr>
          <p:nvPr>
            <p:ph type="subTitle" idx="5"/>
          </p:nvPr>
        </p:nvSpPr>
        <p:spPr>
          <a:xfrm>
            <a:off x="1582194" y="3290052"/>
            <a:ext cx="4331400" cy="315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8" name="Google Shape;98;p13"/>
          <p:cNvSpPr txBox="1">
            <a:spLocks noGrp="1"/>
          </p:cNvSpPr>
          <p:nvPr>
            <p:ph type="title" idx="6" hasCustomPrompt="1"/>
          </p:nvPr>
        </p:nvSpPr>
        <p:spPr>
          <a:xfrm>
            <a:off x="720000" y="2985052"/>
            <a:ext cx="854400" cy="65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400"/>
              <a:buNone/>
              <a:defRPr sz="4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99" name="Google Shape;99;p13"/>
          <p:cNvSpPr txBox="1">
            <a:spLocks noGrp="1"/>
          </p:cNvSpPr>
          <p:nvPr>
            <p:ph type="subTitle" idx="7"/>
          </p:nvPr>
        </p:nvSpPr>
        <p:spPr>
          <a:xfrm>
            <a:off x="1582194" y="4087236"/>
            <a:ext cx="4331400" cy="315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0" name="Google Shape;100;p13"/>
          <p:cNvSpPr txBox="1">
            <a:spLocks noGrp="1"/>
          </p:cNvSpPr>
          <p:nvPr>
            <p:ph type="title" idx="8" hasCustomPrompt="1"/>
          </p:nvPr>
        </p:nvSpPr>
        <p:spPr>
          <a:xfrm>
            <a:off x="720000" y="3782248"/>
            <a:ext cx="854400" cy="65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400"/>
              <a:buNone/>
              <a:defRPr sz="4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01" name="Google Shape;101;p13"/>
          <p:cNvSpPr txBox="1">
            <a:spLocks noGrp="1"/>
          </p:cNvSpPr>
          <p:nvPr>
            <p:ph type="subTitle" idx="9"/>
          </p:nvPr>
        </p:nvSpPr>
        <p:spPr>
          <a:xfrm>
            <a:off x="1582202" y="1427400"/>
            <a:ext cx="4331400" cy="406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rtl="0">
              <a:lnSpc>
                <a:spcPct val="100000"/>
              </a:lnSpc>
              <a:spcBef>
                <a:spcPts val="0"/>
              </a:spcBef>
              <a:spcAft>
                <a:spcPts val="0"/>
              </a:spcAft>
              <a:buSzPts val="2000"/>
              <a:buFont typeface="Prata"/>
              <a:buNone/>
              <a:defRPr sz="2000">
                <a:latin typeface="Prata"/>
                <a:ea typeface="Prata"/>
                <a:cs typeface="Prata"/>
                <a:sym typeface="Prata"/>
              </a:defRPr>
            </a:lvl2pPr>
            <a:lvl3pPr lvl="2" rtl="0">
              <a:lnSpc>
                <a:spcPct val="100000"/>
              </a:lnSpc>
              <a:spcBef>
                <a:spcPts val="0"/>
              </a:spcBef>
              <a:spcAft>
                <a:spcPts val="0"/>
              </a:spcAft>
              <a:buSzPts val="2000"/>
              <a:buFont typeface="Prata"/>
              <a:buNone/>
              <a:defRPr sz="2000">
                <a:latin typeface="Prata"/>
                <a:ea typeface="Prata"/>
                <a:cs typeface="Prata"/>
                <a:sym typeface="Prata"/>
              </a:defRPr>
            </a:lvl3pPr>
            <a:lvl4pPr lvl="3" rtl="0">
              <a:lnSpc>
                <a:spcPct val="100000"/>
              </a:lnSpc>
              <a:spcBef>
                <a:spcPts val="0"/>
              </a:spcBef>
              <a:spcAft>
                <a:spcPts val="0"/>
              </a:spcAft>
              <a:buSzPts val="2000"/>
              <a:buFont typeface="Prata"/>
              <a:buNone/>
              <a:defRPr sz="2000">
                <a:latin typeface="Prata"/>
                <a:ea typeface="Prata"/>
                <a:cs typeface="Prata"/>
                <a:sym typeface="Prata"/>
              </a:defRPr>
            </a:lvl4pPr>
            <a:lvl5pPr lvl="4" rtl="0">
              <a:lnSpc>
                <a:spcPct val="100000"/>
              </a:lnSpc>
              <a:spcBef>
                <a:spcPts val="0"/>
              </a:spcBef>
              <a:spcAft>
                <a:spcPts val="0"/>
              </a:spcAft>
              <a:buSzPts val="2000"/>
              <a:buFont typeface="Prata"/>
              <a:buNone/>
              <a:defRPr sz="2000">
                <a:latin typeface="Prata"/>
                <a:ea typeface="Prata"/>
                <a:cs typeface="Prata"/>
                <a:sym typeface="Prata"/>
              </a:defRPr>
            </a:lvl5pPr>
            <a:lvl6pPr lvl="5" rtl="0">
              <a:lnSpc>
                <a:spcPct val="100000"/>
              </a:lnSpc>
              <a:spcBef>
                <a:spcPts val="0"/>
              </a:spcBef>
              <a:spcAft>
                <a:spcPts val="0"/>
              </a:spcAft>
              <a:buSzPts val="2000"/>
              <a:buFont typeface="Prata"/>
              <a:buNone/>
              <a:defRPr sz="2000">
                <a:latin typeface="Prata"/>
                <a:ea typeface="Prata"/>
                <a:cs typeface="Prata"/>
                <a:sym typeface="Prata"/>
              </a:defRPr>
            </a:lvl6pPr>
            <a:lvl7pPr lvl="6" rtl="0">
              <a:lnSpc>
                <a:spcPct val="100000"/>
              </a:lnSpc>
              <a:spcBef>
                <a:spcPts val="0"/>
              </a:spcBef>
              <a:spcAft>
                <a:spcPts val="0"/>
              </a:spcAft>
              <a:buSzPts val="2000"/>
              <a:buFont typeface="Prata"/>
              <a:buNone/>
              <a:defRPr sz="2000">
                <a:latin typeface="Prata"/>
                <a:ea typeface="Prata"/>
                <a:cs typeface="Prata"/>
                <a:sym typeface="Prata"/>
              </a:defRPr>
            </a:lvl7pPr>
            <a:lvl8pPr lvl="7" rtl="0">
              <a:lnSpc>
                <a:spcPct val="100000"/>
              </a:lnSpc>
              <a:spcBef>
                <a:spcPts val="0"/>
              </a:spcBef>
              <a:spcAft>
                <a:spcPts val="0"/>
              </a:spcAft>
              <a:buSzPts val="2000"/>
              <a:buFont typeface="Prata"/>
              <a:buNone/>
              <a:defRPr sz="2000">
                <a:latin typeface="Prata"/>
                <a:ea typeface="Prata"/>
                <a:cs typeface="Prata"/>
                <a:sym typeface="Prata"/>
              </a:defRPr>
            </a:lvl8pPr>
            <a:lvl9pPr lvl="8"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102" name="Google Shape;102;p13"/>
          <p:cNvSpPr txBox="1">
            <a:spLocks noGrp="1"/>
          </p:cNvSpPr>
          <p:nvPr>
            <p:ph type="subTitle" idx="13"/>
          </p:nvPr>
        </p:nvSpPr>
        <p:spPr>
          <a:xfrm>
            <a:off x="1582202" y="3021764"/>
            <a:ext cx="4331400" cy="406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rtl="0">
              <a:lnSpc>
                <a:spcPct val="100000"/>
              </a:lnSpc>
              <a:spcBef>
                <a:spcPts val="0"/>
              </a:spcBef>
              <a:spcAft>
                <a:spcPts val="0"/>
              </a:spcAft>
              <a:buSzPts val="2000"/>
              <a:buFont typeface="Prata"/>
              <a:buNone/>
              <a:defRPr sz="2000">
                <a:latin typeface="Prata"/>
                <a:ea typeface="Prata"/>
                <a:cs typeface="Prata"/>
                <a:sym typeface="Prata"/>
              </a:defRPr>
            </a:lvl2pPr>
            <a:lvl3pPr lvl="2" rtl="0">
              <a:lnSpc>
                <a:spcPct val="100000"/>
              </a:lnSpc>
              <a:spcBef>
                <a:spcPts val="0"/>
              </a:spcBef>
              <a:spcAft>
                <a:spcPts val="0"/>
              </a:spcAft>
              <a:buSzPts val="2000"/>
              <a:buFont typeface="Prata"/>
              <a:buNone/>
              <a:defRPr sz="2000">
                <a:latin typeface="Prata"/>
                <a:ea typeface="Prata"/>
                <a:cs typeface="Prata"/>
                <a:sym typeface="Prata"/>
              </a:defRPr>
            </a:lvl3pPr>
            <a:lvl4pPr lvl="3" rtl="0">
              <a:lnSpc>
                <a:spcPct val="100000"/>
              </a:lnSpc>
              <a:spcBef>
                <a:spcPts val="0"/>
              </a:spcBef>
              <a:spcAft>
                <a:spcPts val="0"/>
              </a:spcAft>
              <a:buSzPts val="2000"/>
              <a:buFont typeface="Prata"/>
              <a:buNone/>
              <a:defRPr sz="2000">
                <a:latin typeface="Prata"/>
                <a:ea typeface="Prata"/>
                <a:cs typeface="Prata"/>
                <a:sym typeface="Prata"/>
              </a:defRPr>
            </a:lvl4pPr>
            <a:lvl5pPr lvl="4" rtl="0">
              <a:lnSpc>
                <a:spcPct val="100000"/>
              </a:lnSpc>
              <a:spcBef>
                <a:spcPts val="0"/>
              </a:spcBef>
              <a:spcAft>
                <a:spcPts val="0"/>
              </a:spcAft>
              <a:buSzPts val="2000"/>
              <a:buFont typeface="Prata"/>
              <a:buNone/>
              <a:defRPr sz="2000">
                <a:latin typeface="Prata"/>
                <a:ea typeface="Prata"/>
                <a:cs typeface="Prata"/>
                <a:sym typeface="Prata"/>
              </a:defRPr>
            </a:lvl5pPr>
            <a:lvl6pPr lvl="5" rtl="0">
              <a:lnSpc>
                <a:spcPct val="100000"/>
              </a:lnSpc>
              <a:spcBef>
                <a:spcPts val="0"/>
              </a:spcBef>
              <a:spcAft>
                <a:spcPts val="0"/>
              </a:spcAft>
              <a:buSzPts val="2000"/>
              <a:buFont typeface="Prata"/>
              <a:buNone/>
              <a:defRPr sz="2000">
                <a:latin typeface="Prata"/>
                <a:ea typeface="Prata"/>
                <a:cs typeface="Prata"/>
                <a:sym typeface="Prata"/>
              </a:defRPr>
            </a:lvl6pPr>
            <a:lvl7pPr lvl="6" rtl="0">
              <a:lnSpc>
                <a:spcPct val="100000"/>
              </a:lnSpc>
              <a:spcBef>
                <a:spcPts val="0"/>
              </a:spcBef>
              <a:spcAft>
                <a:spcPts val="0"/>
              </a:spcAft>
              <a:buSzPts val="2000"/>
              <a:buFont typeface="Prata"/>
              <a:buNone/>
              <a:defRPr sz="2000">
                <a:latin typeface="Prata"/>
                <a:ea typeface="Prata"/>
                <a:cs typeface="Prata"/>
                <a:sym typeface="Prata"/>
              </a:defRPr>
            </a:lvl7pPr>
            <a:lvl8pPr lvl="7" rtl="0">
              <a:lnSpc>
                <a:spcPct val="100000"/>
              </a:lnSpc>
              <a:spcBef>
                <a:spcPts val="0"/>
              </a:spcBef>
              <a:spcAft>
                <a:spcPts val="0"/>
              </a:spcAft>
              <a:buSzPts val="2000"/>
              <a:buFont typeface="Prata"/>
              <a:buNone/>
              <a:defRPr sz="2000">
                <a:latin typeface="Prata"/>
                <a:ea typeface="Prata"/>
                <a:cs typeface="Prata"/>
                <a:sym typeface="Prata"/>
              </a:defRPr>
            </a:lvl8pPr>
            <a:lvl9pPr lvl="8"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103" name="Google Shape;103;p13"/>
          <p:cNvSpPr txBox="1">
            <a:spLocks noGrp="1"/>
          </p:cNvSpPr>
          <p:nvPr>
            <p:ph type="subTitle" idx="14"/>
          </p:nvPr>
        </p:nvSpPr>
        <p:spPr>
          <a:xfrm>
            <a:off x="1582202" y="2224563"/>
            <a:ext cx="4331400" cy="406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rtl="0">
              <a:lnSpc>
                <a:spcPct val="100000"/>
              </a:lnSpc>
              <a:spcBef>
                <a:spcPts val="0"/>
              </a:spcBef>
              <a:spcAft>
                <a:spcPts val="0"/>
              </a:spcAft>
              <a:buSzPts val="2000"/>
              <a:buFont typeface="Prata"/>
              <a:buNone/>
              <a:defRPr sz="2000">
                <a:latin typeface="Prata"/>
                <a:ea typeface="Prata"/>
                <a:cs typeface="Prata"/>
                <a:sym typeface="Prata"/>
              </a:defRPr>
            </a:lvl2pPr>
            <a:lvl3pPr lvl="2" rtl="0">
              <a:lnSpc>
                <a:spcPct val="100000"/>
              </a:lnSpc>
              <a:spcBef>
                <a:spcPts val="0"/>
              </a:spcBef>
              <a:spcAft>
                <a:spcPts val="0"/>
              </a:spcAft>
              <a:buSzPts val="2000"/>
              <a:buFont typeface="Prata"/>
              <a:buNone/>
              <a:defRPr sz="2000">
                <a:latin typeface="Prata"/>
                <a:ea typeface="Prata"/>
                <a:cs typeface="Prata"/>
                <a:sym typeface="Prata"/>
              </a:defRPr>
            </a:lvl3pPr>
            <a:lvl4pPr lvl="3" rtl="0">
              <a:lnSpc>
                <a:spcPct val="100000"/>
              </a:lnSpc>
              <a:spcBef>
                <a:spcPts val="0"/>
              </a:spcBef>
              <a:spcAft>
                <a:spcPts val="0"/>
              </a:spcAft>
              <a:buSzPts val="2000"/>
              <a:buFont typeface="Prata"/>
              <a:buNone/>
              <a:defRPr sz="2000">
                <a:latin typeface="Prata"/>
                <a:ea typeface="Prata"/>
                <a:cs typeface="Prata"/>
                <a:sym typeface="Prata"/>
              </a:defRPr>
            </a:lvl4pPr>
            <a:lvl5pPr lvl="4" rtl="0">
              <a:lnSpc>
                <a:spcPct val="100000"/>
              </a:lnSpc>
              <a:spcBef>
                <a:spcPts val="0"/>
              </a:spcBef>
              <a:spcAft>
                <a:spcPts val="0"/>
              </a:spcAft>
              <a:buSzPts val="2000"/>
              <a:buFont typeface="Prata"/>
              <a:buNone/>
              <a:defRPr sz="2000">
                <a:latin typeface="Prata"/>
                <a:ea typeface="Prata"/>
                <a:cs typeface="Prata"/>
                <a:sym typeface="Prata"/>
              </a:defRPr>
            </a:lvl5pPr>
            <a:lvl6pPr lvl="5" rtl="0">
              <a:lnSpc>
                <a:spcPct val="100000"/>
              </a:lnSpc>
              <a:spcBef>
                <a:spcPts val="0"/>
              </a:spcBef>
              <a:spcAft>
                <a:spcPts val="0"/>
              </a:spcAft>
              <a:buSzPts val="2000"/>
              <a:buFont typeface="Prata"/>
              <a:buNone/>
              <a:defRPr sz="2000">
                <a:latin typeface="Prata"/>
                <a:ea typeface="Prata"/>
                <a:cs typeface="Prata"/>
                <a:sym typeface="Prata"/>
              </a:defRPr>
            </a:lvl6pPr>
            <a:lvl7pPr lvl="6" rtl="0">
              <a:lnSpc>
                <a:spcPct val="100000"/>
              </a:lnSpc>
              <a:spcBef>
                <a:spcPts val="0"/>
              </a:spcBef>
              <a:spcAft>
                <a:spcPts val="0"/>
              </a:spcAft>
              <a:buSzPts val="2000"/>
              <a:buFont typeface="Prata"/>
              <a:buNone/>
              <a:defRPr sz="2000">
                <a:latin typeface="Prata"/>
                <a:ea typeface="Prata"/>
                <a:cs typeface="Prata"/>
                <a:sym typeface="Prata"/>
              </a:defRPr>
            </a:lvl7pPr>
            <a:lvl8pPr lvl="7" rtl="0">
              <a:lnSpc>
                <a:spcPct val="100000"/>
              </a:lnSpc>
              <a:spcBef>
                <a:spcPts val="0"/>
              </a:spcBef>
              <a:spcAft>
                <a:spcPts val="0"/>
              </a:spcAft>
              <a:buSzPts val="2000"/>
              <a:buFont typeface="Prata"/>
              <a:buNone/>
              <a:defRPr sz="2000">
                <a:latin typeface="Prata"/>
                <a:ea typeface="Prata"/>
                <a:cs typeface="Prata"/>
                <a:sym typeface="Prata"/>
              </a:defRPr>
            </a:lvl8pPr>
            <a:lvl9pPr lvl="8"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104" name="Google Shape;104;p13"/>
          <p:cNvSpPr txBox="1">
            <a:spLocks noGrp="1"/>
          </p:cNvSpPr>
          <p:nvPr>
            <p:ph type="subTitle" idx="15"/>
          </p:nvPr>
        </p:nvSpPr>
        <p:spPr>
          <a:xfrm>
            <a:off x="1582202" y="3818965"/>
            <a:ext cx="4331400" cy="406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rtl="0">
              <a:lnSpc>
                <a:spcPct val="100000"/>
              </a:lnSpc>
              <a:spcBef>
                <a:spcPts val="0"/>
              </a:spcBef>
              <a:spcAft>
                <a:spcPts val="0"/>
              </a:spcAft>
              <a:buSzPts val="2000"/>
              <a:buFont typeface="Prata"/>
              <a:buNone/>
              <a:defRPr sz="2000">
                <a:latin typeface="Prata"/>
                <a:ea typeface="Prata"/>
                <a:cs typeface="Prata"/>
                <a:sym typeface="Prata"/>
              </a:defRPr>
            </a:lvl2pPr>
            <a:lvl3pPr lvl="2" rtl="0">
              <a:lnSpc>
                <a:spcPct val="100000"/>
              </a:lnSpc>
              <a:spcBef>
                <a:spcPts val="0"/>
              </a:spcBef>
              <a:spcAft>
                <a:spcPts val="0"/>
              </a:spcAft>
              <a:buSzPts val="2000"/>
              <a:buFont typeface="Prata"/>
              <a:buNone/>
              <a:defRPr sz="2000">
                <a:latin typeface="Prata"/>
                <a:ea typeface="Prata"/>
                <a:cs typeface="Prata"/>
                <a:sym typeface="Prata"/>
              </a:defRPr>
            </a:lvl3pPr>
            <a:lvl4pPr lvl="3" rtl="0">
              <a:lnSpc>
                <a:spcPct val="100000"/>
              </a:lnSpc>
              <a:spcBef>
                <a:spcPts val="0"/>
              </a:spcBef>
              <a:spcAft>
                <a:spcPts val="0"/>
              </a:spcAft>
              <a:buSzPts val="2000"/>
              <a:buFont typeface="Prata"/>
              <a:buNone/>
              <a:defRPr sz="2000">
                <a:latin typeface="Prata"/>
                <a:ea typeface="Prata"/>
                <a:cs typeface="Prata"/>
                <a:sym typeface="Prata"/>
              </a:defRPr>
            </a:lvl4pPr>
            <a:lvl5pPr lvl="4" rtl="0">
              <a:lnSpc>
                <a:spcPct val="100000"/>
              </a:lnSpc>
              <a:spcBef>
                <a:spcPts val="0"/>
              </a:spcBef>
              <a:spcAft>
                <a:spcPts val="0"/>
              </a:spcAft>
              <a:buSzPts val="2000"/>
              <a:buFont typeface="Prata"/>
              <a:buNone/>
              <a:defRPr sz="2000">
                <a:latin typeface="Prata"/>
                <a:ea typeface="Prata"/>
                <a:cs typeface="Prata"/>
                <a:sym typeface="Prata"/>
              </a:defRPr>
            </a:lvl5pPr>
            <a:lvl6pPr lvl="5" rtl="0">
              <a:lnSpc>
                <a:spcPct val="100000"/>
              </a:lnSpc>
              <a:spcBef>
                <a:spcPts val="0"/>
              </a:spcBef>
              <a:spcAft>
                <a:spcPts val="0"/>
              </a:spcAft>
              <a:buSzPts val="2000"/>
              <a:buFont typeface="Prata"/>
              <a:buNone/>
              <a:defRPr sz="2000">
                <a:latin typeface="Prata"/>
                <a:ea typeface="Prata"/>
                <a:cs typeface="Prata"/>
                <a:sym typeface="Prata"/>
              </a:defRPr>
            </a:lvl6pPr>
            <a:lvl7pPr lvl="6" rtl="0">
              <a:lnSpc>
                <a:spcPct val="100000"/>
              </a:lnSpc>
              <a:spcBef>
                <a:spcPts val="0"/>
              </a:spcBef>
              <a:spcAft>
                <a:spcPts val="0"/>
              </a:spcAft>
              <a:buSzPts val="2000"/>
              <a:buFont typeface="Prata"/>
              <a:buNone/>
              <a:defRPr sz="2000">
                <a:latin typeface="Prata"/>
                <a:ea typeface="Prata"/>
                <a:cs typeface="Prata"/>
                <a:sym typeface="Prata"/>
              </a:defRPr>
            </a:lvl7pPr>
            <a:lvl8pPr lvl="7" rtl="0">
              <a:lnSpc>
                <a:spcPct val="100000"/>
              </a:lnSpc>
              <a:spcBef>
                <a:spcPts val="0"/>
              </a:spcBef>
              <a:spcAft>
                <a:spcPts val="0"/>
              </a:spcAft>
              <a:buSzPts val="2000"/>
              <a:buFont typeface="Prata"/>
              <a:buNone/>
              <a:defRPr sz="2000">
                <a:latin typeface="Prata"/>
                <a:ea typeface="Prata"/>
                <a:cs typeface="Prata"/>
                <a:sym typeface="Prata"/>
              </a:defRPr>
            </a:lvl8pPr>
            <a:lvl9pPr lvl="8"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105" name="Google Shape;105;p13"/>
          <p:cNvSpPr>
            <a:spLocks noGrp="1"/>
          </p:cNvSpPr>
          <p:nvPr>
            <p:ph type="pic" idx="16"/>
          </p:nvPr>
        </p:nvSpPr>
        <p:spPr>
          <a:xfrm>
            <a:off x="6218700" y="1390663"/>
            <a:ext cx="2211900" cy="3049200"/>
          </a:xfrm>
          <a:prstGeom prst="rect">
            <a:avLst/>
          </a:prstGeom>
          <a:noFill/>
          <a:ln>
            <a:noFill/>
          </a:ln>
        </p:spPr>
      </p:sp>
      <p:sp>
        <p:nvSpPr>
          <p:cNvPr id="106" name="Google Shape;106;p13"/>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3"/>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3"/>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3"/>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10"/>
        <p:cNvGrpSpPr/>
        <p:nvPr/>
      </p:nvGrpSpPr>
      <p:grpSpPr>
        <a:xfrm>
          <a:off x="0" y="0"/>
          <a:ext cx="0" cy="0"/>
          <a:chOff x="0" y="0"/>
          <a:chExt cx="0" cy="0"/>
        </a:xfrm>
      </p:grpSpPr>
      <p:sp>
        <p:nvSpPr>
          <p:cNvPr id="111" name="Google Shape;111;p14"/>
          <p:cNvSpPr txBox="1">
            <a:spLocks noGrp="1"/>
          </p:cNvSpPr>
          <p:nvPr>
            <p:ph type="title"/>
          </p:nvPr>
        </p:nvSpPr>
        <p:spPr>
          <a:xfrm>
            <a:off x="3486900" y="2890725"/>
            <a:ext cx="4944000" cy="490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2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12" name="Google Shape;112;p14"/>
          <p:cNvSpPr txBox="1">
            <a:spLocks noGrp="1"/>
          </p:cNvSpPr>
          <p:nvPr>
            <p:ph type="subTitle" idx="1"/>
          </p:nvPr>
        </p:nvSpPr>
        <p:spPr>
          <a:xfrm>
            <a:off x="3486900" y="1762575"/>
            <a:ext cx="4944000" cy="11283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3000"/>
              <a:buNone/>
              <a:defRPr sz="2000">
                <a:solidFill>
                  <a:schemeClr val="dk1"/>
                </a:solidFill>
              </a:defRPr>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113" name="Google Shape;113;p14"/>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4"/>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4"/>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4"/>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4"/>
          <p:cNvSpPr>
            <a:spLocks noGrp="1"/>
          </p:cNvSpPr>
          <p:nvPr>
            <p:ph type="pic" idx="2"/>
          </p:nvPr>
        </p:nvSpPr>
        <p:spPr>
          <a:xfrm>
            <a:off x="713100" y="828300"/>
            <a:ext cx="2773800" cy="3486900"/>
          </a:xfrm>
          <a:prstGeom prst="rect">
            <a:avLst/>
          </a:prstGeom>
          <a:noFill/>
          <a:ln>
            <a:noFill/>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118"/>
        <p:cNvGrpSpPr/>
        <p:nvPr/>
      </p:nvGrpSpPr>
      <p:grpSpPr>
        <a:xfrm>
          <a:off x="0" y="0"/>
          <a:ext cx="0" cy="0"/>
          <a:chOff x="0" y="0"/>
          <a:chExt cx="0" cy="0"/>
        </a:xfrm>
      </p:grpSpPr>
      <p:sp>
        <p:nvSpPr>
          <p:cNvPr id="119" name="Google Shape;119;p15"/>
          <p:cNvSpPr txBox="1">
            <a:spLocks noGrp="1"/>
          </p:cNvSpPr>
          <p:nvPr>
            <p:ph type="title"/>
          </p:nvPr>
        </p:nvSpPr>
        <p:spPr>
          <a:xfrm>
            <a:off x="3734400" y="2208750"/>
            <a:ext cx="4696500" cy="1365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5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20" name="Google Shape;120;p15"/>
          <p:cNvSpPr txBox="1">
            <a:spLocks noGrp="1"/>
          </p:cNvSpPr>
          <p:nvPr>
            <p:ph type="title" idx="2" hasCustomPrompt="1"/>
          </p:nvPr>
        </p:nvSpPr>
        <p:spPr>
          <a:xfrm>
            <a:off x="6956400" y="1189950"/>
            <a:ext cx="1474500" cy="101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21" name="Google Shape;121;p15"/>
          <p:cNvSpPr txBox="1">
            <a:spLocks noGrp="1"/>
          </p:cNvSpPr>
          <p:nvPr>
            <p:ph type="subTitle" idx="1"/>
          </p:nvPr>
        </p:nvSpPr>
        <p:spPr>
          <a:xfrm>
            <a:off x="3990300" y="3574650"/>
            <a:ext cx="4440600" cy="3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r" rtl="0">
              <a:lnSpc>
                <a:spcPct val="100000"/>
              </a:lnSpc>
              <a:spcBef>
                <a:spcPts val="0"/>
              </a:spcBef>
              <a:spcAft>
                <a:spcPts val="0"/>
              </a:spcAft>
              <a:buSzPts val="1600"/>
              <a:buNone/>
              <a:defRPr sz="1600"/>
            </a:lvl2pPr>
            <a:lvl3pPr lvl="2" algn="r" rtl="0">
              <a:lnSpc>
                <a:spcPct val="100000"/>
              </a:lnSpc>
              <a:spcBef>
                <a:spcPts val="1600"/>
              </a:spcBef>
              <a:spcAft>
                <a:spcPts val="0"/>
              </a:spcAft>
              <a:buSzPts val="1600"/>
              <a:buNone/>
              <a:defRPr sz="1600"/>
            </a:lvl3pPr>
            <a:lvl4pPr lvl="3" algn="r" rtl="0">
              <a:lnSpc>
                <a:spcPct val="100000"/>
              </a:lnSpc>
              <a:spcBef>
                <a:spcPts val="1600"/>
              </a:spcBef>
              <a:spcAft>
                <a:spcPts val="0"/>
              </a:spcAft>
              <a:buSzPts val="1600"/>
              <a:buNone/>
              <a:defRPr sz="1600"/>
            </a:lvl4pPr>
            <a:lvl5pPr lvl="4" algn="r" rtl="0">
              <a:lnSpc>
                <a:spcPct val="100000"/>
              </a:lnSpc>
              <a:spcBef>
                <a:spcPts val="1600"/>
              </a:spcBef>
              <a:spcAft>
                <a:spcPts val="0"/>
              </a:spcAft>
              <a:buSzPts val="1600"/>
              <a:buNone/>
              <a:defRPr sz="1600"/>
            </a:lvl5pPr>
            <a:lvl6pPr lvl="5" algn="r" rtl="0">
              <a:lnSpc>
                <a:spcPct val="100000"/>
              </a:lnSpc>
              <a:spcBef>
                <a:spcPts val="1600"/>
              </a:spcBef>
              <a:spcAft>
                <a:spcPts val="0"/>
              </a:spcAft>
              <a:buSzPts val="1600"/>
              <a:buNone/>
              <a:defRPr sz="1600"/>
            </a:lvl6pPr>
            <a:lvl7pPr lvl="6" algn="r" rtl="0">
              <a:lnSpc>
                <a:spcPct val="100000"/>
              </a:lnSpc>
              <a:spcBef>
                <a:spcPts val="1600"/>
              </a:spcBef>
              <a:spcAft>
                <a:spcPts val="0"/>
              </a:spcAft>
              <a:buSzPts val="1600"/>
              <a:buNone/>
              <a:defRPr sz="1600"/>
            </a:lvl7pPr>
            <a:lvl8pPr lvl="7" algn="r" rtl="0">
              <a:lnSpc>
                <a:spcPct val="100000"/>
              </a:lnSpc>
              <a:spcBef>
                <a:spcPts val="1600"/>
              </a:spcBef>
              <a:spcAft>
                <a:spcPts val="0"/>
              </a:spcAft>
              <a:buSzPts val="1600"/>
              <a:buNone/>
              <a:defRPr sz="1600"/>
            </a:lvl8pPr>
            <a:lvl9pPr lvl="8" algn="r" rtl="0">
              <a:lnSpc>
                <a:spcPct val="100000"/>
              </a:lnSpc>
              <a:spcBef>
                <a:spcPts val="1600"/>
              </a:spcBef>
              <a:spcAft>
                <a:spcPts val="1600"/>
              </a:spcAft>
              <a:buSzPts val="1600"/>
              <a:buNone/>
              <a:defRPr sz="1600"/>
            </a:lvl9pPr>
          </a:lstStyle>
          <a:p>
            <a:endParaRPr/>
          </a:p>
        </p:txBody>
      </p:sp>
      <p:sp>
        <p:nvSpPr>
          <p:cNvPr id="122" name="Google Shape;122;p15"/>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5"/>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5"/>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5"/>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5"/>
          <p:cNvSpPr>
            <a:spLocks noGrp="1"/>
          </p:cNvSpPr>
          <p:nvPr>
            <p:ph type="pic" idx="3"/>
          </p:nvPr>
        </p:nvSpPr>
        <p:spPr>
          <a:xfrm>
            <a:off x="713100" y="828300"/>
            <a:ext cx="2776500" cy="3486900"/>
          </a:xfrm>
          <a:prstGeom prst="rect">
            <a:avLst/>
          </a:prstGeom>
          <a:noFill/>
          <a:ln>
            <a:noFill/>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CUSTOM_10_1">
    <p:spTree>
      <p:nvGrpSpPr>
        <p:cNvPr id="1" name="Shape 127"/>
        <p:cNvGrpSpPr/>
        <p:nvPr/>
      </p:nvGrpSpPr>
      <p:grpSpPr>
        <a:xfrm>
          <a:off x="0" y="0"/>
          <a:ext cx="0" cy="0"/>
          <a:chOff x="0" y="0"/>
          <a:chExt cx="0" cy="0"/>
        </a:xfrm>
      </p:grpSpPr>
      <p:sp>
        <p:nvSpPr>
          <p:cNvPr id="128" name="Google Shape;128;p16"/>
          <p:cNvSpPr txBox="1">
            <a:spLocks noGrp="1"/>
          </p:cNvSpPr>
          <p:nvPr>
            <p:ph type="title"/>
          </p:nvPr>
        </p:nvSpPr>
        <p:spPr>
          <a:xfrm>
            <a:off x="1627150" y="1929250"/>
            <a:ext cx="5889600" cy="1479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 name="Google Shape;129;p16"/>
          <p:cNvSpPr txBox="1">
            <a:spLocks noGrp="1"/>
          </p:cNvSpPr>
          <p:nvPr>
            <p:ph type="title" idx="2" hasCustomPrompt="1"/>
          </p:nvPr>
        </p:nvSpPr>
        <p:spPr>
          <a:xfrm>
            <a:off x="3843275" y="873600"/>
            <a:ext cx="1457400" cy="996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0" name="Google Shape;130;p16"/>
          <p:cNvSpPr txBox="1">
            <a:spLocks noGrp="1"/>
          </p:cNvSpPr>
          <p:nvPr>
            <p:ph type="subTitle" idx="1"/>
          </p:nvPr>
        </p:nvSpPr>
        <p:spPr>
          <a:xfrm>
            <a:off x="4572000" y="3610488"/>
            <a:ext cx="2944800" cy="65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131" name="Google Shape;131;p16"/>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6"/>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6"/>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6"/>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6"/>
          <p:cNvSpPr>
            <a:spLocks noGrp="1"/>
          </p:cNvSpPr>
          <p:nvPr>
            <p:ph type="pic" idx="3"/>
          </p:nvPr>
        </p:nvSpPr>
        <p:spPr>
          <a:xfrm>
            <a:off x="713100" y="2789988"/>
            <a:ext cx="3704100" cy="1479900"/>
          </a:xfrm>
          <a:prstGeom prst="rect">
            <a:avLst/>
          </a:prstGeom>
          <a:noFill/>
          <a:ln>
            <a:noFill/>
          </a:ln>
        </p:spPr>
      </p:sp>
      <p:sp>
        <p:nvSpPr>
          <p:cNvPr id="136" name="Google Shape;136;p16"/>
          <p:cNvSpPr>
            <a:spLocks noGrp="1"/>
          </p:cNvSpPr>
          <p:nvPr>
            <p:ph type="pic" idx="4"/>
          </p:nvPr>
        </p:nvSpPr>
        <p:spPr>
          <a:xfrm>
            <a:off x="6308200" y="873613"/>
            <a:ext cx="2122800" cy="1669800"/>
          </a:xfrm>
          <a:prstGeom prst="rect">
            <a:avLst/>
          </a:prstGeom>
          <a:noFill/>
          <a:ln>
            <a:noFill/>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37"/>
        <p:cNvGrpSpPr/>
        <p:nvPr/>
      </p:nvGrpSpPr>
      <p:grpSpPr>
        <a:xfrm>
          <a:off x="0" y="0"/>
          <a:ext cx="0" cy="0"/>
          <a:chOff x="0" y="0"/>
          <a:chExt cx="0" cy="0"/>
        </a:xfrm>
      </p:grpSpPr>
      <p:sp>
        <p:nvSpPr>
          <p:cNvPr id="138" name="Google Shape;138;p17"/>
          <p:cNvSpPr txBox="1">
            <a:spLocks noGrp="1"/>
          </p:cNvSpPr>
          <p:nvPr>
            <p:ph type="title"/>
          </p:nvPr>
        </p:nvSpPr>
        <p:spPr>
          <a:xfrm>
            <a:off x="1763525" y="597750"/>
            <a:ext cx="5616900" cy="142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96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139" name="Google Shape;139;p17"/>
          <p:cNvSpPr txBox="1">
            <a:spLocks noGrp="1"/>
          </p:cNvSpPr>
          <p:nvPr>
            <p:ph type="subTitle" idx="1"/>
          </p:nvPr>
        </p:nvSpPr>
        <p:spPr>
          <a:xfrm>
            <a:off x="1763525" y="2019450"/>
            <a:ext cx="5616900" cy="60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140" name="Google Shape;140;p17"/>
          <p:cNvSpPr>
            <a:spLocks noGrp="1"/>
          </p:cNvSpPr>
          <p:nvPr>
            <p:ph type="pic" idx="2"/>
          </p:nvPr>
        </p:nvSpPr>
        <p:spPr>
          <a:xfrm>
            <a:off x="1861763" y="2734275"/>
            <a:ext cx="2343300" cy="1811400"/>
          </a:xfrm>
          <a:prstGeom prst="rect">
            <a:avLst/>
          </a:prstGeom>
          <a:noFill/>
          <a:ln>
            <a:noFill/>
          </a:ln>
        </p:spPr>
      </p:sp>
      <p:sp>
        <p:nvSpPr>
          <p:cNvPr id="141" name="Google Shape;141;p17"/>
          <p:cNvSpPr>
            <a:spLocks noGrp="1"/>
          </p:cNvSpPr>
          <p:nvPr>
            <p:ph type="pic" idx="3"/>
          </p:nvPr>
        </p:nvSpPr>
        <p:spPr>
          <a:xfrm>
            <a:off x="4938839" y="2734275"/>
            <a:ext cx="2343300" cy="1811400"/>
          </a:xfrm>
          <a:prstGeom prst="rect">
            <a:avLst/>
          </a:prstGeom>
          <a:noFill/>
          <a:ln>
            <a:noFill/>
          </a:ln>
        </p:spPr>
      </p:sp>
      <p:sp>
        <p:nvSpPr>
          <p:cNvPr id="142" name="Google Shape;142;p17"/>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7"/>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7"/>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7"/>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13_1">
    <p:spTree>
      <p:nvGrpSpPr>
        <p:cNvPr id="1" name="Shape 146"/>
        <p:cNvGrpSpPr/>
        <p:nvPr/>
      </p:nvGrpSpPr>
      <p:grpSpPr>
        <a:xfrm>
          <a:off x="0" y="0"/>
          <a:ext cx="0" cy="0"/>
          <a:chOff x="0" y="0"/>
          <a:chExt cx="0" cy="0"/>
        </a:xfrm>
      </p:grpSpPr>
      <p:sp>
        <p:nvSpPr>
          <p:cNvPr id="147" name="Google Shape;147;p18"/>
          <p:cNvSpPr txBox="1">
            <a:spLocks noGrp="1"/>
          </p:cNvSpPr>
          <p:nvPr>
            <p:ph type="title"/>
          </p:nvPr>
        </p:nvSpPr>
        <p:spPr>
          <a:xfrm>
            <a:off x="713100" y="1048125"/>
            <a:ext cx="3337200" cy="20142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8" name="Google Shape;148;p18"/>
          <p:cNvSpPr txBox="1">
            <a:spLocks noGrp="1"/>
          </p:cNvSpPr>
          <p:nvPr>
            <p:ph type="subTitle" idx="1"/>
          </p:nvPr>
        </p:nvSpPr>
        <p:spPr>
          <a:xfrm>
            <a:off x="713100" y="3062175"/>
            <a:ext cx="3337200" cy="103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149" name="Google Shape;149;p18"/>
          <p:cNvSpPr>
            <a:spLocks noGrp="1"/>
          </p:cNvSpPr>
          <p:nvPr>
            <p:ph type="pic" idx="2"/>
          </p:nvPr>
        </p:nvSpPr>
        <p:spPr>
          <a:xfrm>
            <a:off x="4604450" y="778800"/>
            <a:ext cx="3826500" cy="3585900"/>
          </a:xfrm>
          <a:prstGeom prst="rect">
            <a:avLst/>
          </a:prstGeom>
          <a:noFill/>
          <a:ln>
            <a:noFill/>
          </a:ln>
        </p:spPr>
      </p:sp>
      <p:sp>
        <p:nvSpPr>
          <p:cNvPr id="150" name="Google Shape;150;p18"/>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8"/>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8"/>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8"/>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154"/>
        <p:cNvGrpSpPr/>
        <p:nvPr/>
      </p:nvGrpSpPr>
      <p:grpSpPr>
        <a:xfrm>
          <a:off x="0" y="0"/>
          <a:ext cx="0" cy="0"/>
          <a:chOff x="0" y="0"/>
          <a:chExt cx="0" cy="0"/>
        </a:xfrm>
      </p:grpSpPr>
      <p:sp>
        <p:nvSpPr>
          <p:cNvPr id="155" name="Google Shape;155;p19"/>
          <p:cNvSpPr txBox="1">
            <a:spLocks noGrp="1"/>
          </p:cNvSpPr>
          <p:nvPr>
            <p:ph type="title"/>
          </p:nvPr>
        </p:nvSpPr>
        <p:spPr>
          <a:xfrm>
            <a:off x="5369150" y="1419900"/>
            <a:ext cx="2452800" cy="10419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6" name="Google Shape;156;p19"/>
          <p:cNvSpPr txBox="1">
            <a:spLocks noGrp="1"/>
          </p:cNvSpPr>
          <p:nvPr>
            <p:ph type="subTitle" idx="1"/>
          </p:nvPr>
        </p:nvSpPr>
        <p:spPr>
          <a:xfrm>
            <a:off x="5369150" y="2461801"/>
            <a:ext cx="2452800" cy="1261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7" name="Google Shape;157;p19"/>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9"/>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9"/>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9"/>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161"/>
        <p:cNvGrpSpPr/>
        <p:nvPr/>
      </p:nvGrpSpPr>
      <p:grpSpPr>
        <a:xfrm>
          <a:off x="0" y="0"/>
          <a:ext cx="0" cy="0"/>
          <a:chOff x="0" y="0"/>
          <a:chExt cx="0" cy="0"/>
        </a:xfrm>
      </p:grpSpPr>
      <p:sp>
        <p:nvSpPr>
          <p:cNvPr id="162" name="Google Shape;162;p20"/>
          <p:cNvSpPr txBox="1">
            <a:spLocks noGrp="1"/>
          </p:cNvSpPr>
          <p:nvPr>
            <p:ph type="title"/>
          </p:nvPr>
        </p:nvSpPr>
        <p:spPr>
          <a:xfrm>
            <a:off x="938450" y="1912650"/>
            <a:ext cx="38100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3" name="Google Shape;163;p20"/>
          <p:cNvSpPr txBox="1">
            <a:spLocks noGrp="1"/>
          </p:cNvSpPr>
          <p:nvPr>
            <p:ph type="subTitle" idx="1"/>
          </p:nvPr>
        </p:nvSpPr>
        <p:spPr>
          <a:xfrm>
            <a:off x="938450" y="2409150"/>
            <a:ext cx="3810000" cy="82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4" name="Google Shape;164;p20"/>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0"/>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0"/>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0"/>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sp>
        <p:nvSpPr>
          <p:cNvPr id="20" name="Google Shape;20;p3"/>
          <p:cNvSpPr txBox="1">
            <a:spLocks noGrp="1"/>
          </p:cNvSpPr>
          <p:nvPr>
            <p:ph type="title"/>
          </p:nvPr>
        </p:nvSpPr>
        <p:spPr>
          <a:xfrm>
            <a:off x="713100" y="1928806"/>
            <a:ext cx="4696500" cy="136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1" name="Google Shape;21;p3"/>
          <p:cNvSpPr txBox="1">
            <a:spLocks noGrp="1"/>
          </p:cNvSpPr>
          <p:nvPr>
            <p:ph type="title" idx="2" hasCustomPrompt="1"/>
          </p:nvPr>
        </p:nvSpPr>
        <p:spPr>
          <a:xfrm>
            <a:off x="713100" y="760093"/>
            <a:ext cx="1208700" cy="101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6000"/>
              <a:buNone/>
              <a:defRPr sz="7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2" name="Google Shape;22;p3"/>
          <p:cNvSpPr txBox="1">
            <a:spLocks noGrp="1"/>
          </p:cNvSpPr>
          <p:nvPr>
            <p:ph type="subTitle" idx="1"/>
          </p:nvPr>
        </p:nvSpPr>
        <p:spPr>
          <a:xfrm>
            <a:off x="2760900" y="3752281"/>
            <a:ext cx="2648700" cy="6309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23" name="Google Shape;23;p3"/>
          <p:cNvSpPr>
            <a:spLocks noGrp="1"/>
          </p:cNvSpPr>
          <p:nvPr>
            <p:ph type="pic" idx="3"/>
          </p:nvPr>
        </p:nvSpPr>
        <p:spPr>
          <a:xfrm>
            <a:off x="5532650" y="847000"/>
            <a:ext cx="2898300" cy="3536400"/>
          </a:xfrm>
          <a:prstGeom prst="rect">
            <a:avLst/>
          </a:prstGeom>
          <a:noFill/>
          <a:ln>
            <a:noFill/>
          </a:ln>
        </p:spPr>
      </p:sp>
      <p:sp>
        <p:nvSpPr>
          <p:cNvPr id="24" name="Google Shape;24;p3"/>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a:spLocks noGrp="1"/>
          </p:cNvSpPr>
          <p:nvPr>
            <p:ph type="pic" idx="4"/>
          </p:nvPr>
        </p:nvSpPr>
        <p:spPr>
          <a:xfrm>
            <a:off x="713100" y="2764625"/>
            <a:ext cx="1511400" cy="1618800"/>
          </a:xfrm>
          <a:prstGeom prst="rect">
            <a:avLst/>
          </a:prstGeom>
          <a:noFill/>
          <a:ln>
            <a:noFill/>
          </a:ln>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4_1_1">
    <p:spTree>
      <p:nvGrpSpPr>
        <p:cNvPr id="1" name="Shape 168"/>
        <p:cNvGrpSpPr/>
        <p:nvPr/>
      </p:nvGrpSpPr>
      <p:grpSpPr>
        <a:xfrm>
          <a:off x="0" y="0"/>
          <a:ext cx="0" cy="0"/>
          <a:chOff x="0" y="0"/>
          <a:chExt cx="0" cy="0"/>
        </a:xfrm>
      </p:grpSpPr>
      <p:sp>
        <p:nvSpPr>
          <p:cNvPr id="169" name="Google Shape;169;p21"/>
          <p:cNvSpPr txBox="1">
            <a:spLocks noGrp="1"/>
          </p:cNvSpPr>
          <p:nvPr>
            <p:ph type="title"/>
          </p:nvPr>
        </p:nvSpPr>
        <p:spPr>
          <a:xfrm>
            <a:off x="3938101" y="1912650"/>
            <a:ext cx="38145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0" name="Google Shape;170;p21"/>
          <p:cNvSpPr txBox="1">
            <a:spLocks noGrp="1"/>
          </p:cNvSpPr>
          <p:nvPr>
            <p:ph type="subTitle" idx="1"/>
          </p:nvPr>
        </p:nvSpPr>
        <p:spPr>
          <a:xfrm>
            <a:off x="3938101" y="2409150"/>
            <a:ext cx="3814500" cy="82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 name="Google Shape;171;p21"/>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1"/>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1"/>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1"/>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5">
  <p:cSld name="CUSTOM_4_1_1_1">
    <p:spTree>
      <p:nvGrpSpPr>
        <p:cNvPr id="1" name="Shape 175"/>
        <p:cNvGrpSpPr/>
        <p:nvPr/>
      </p:nvGrpSpPr>
      <p:grpSpPr>
        <a:xfrm>
          <a:off x="0" y="0"/>
          <a:ext cx="0" cy="0"/>
          <a:chOff x="0" y="0"/>
          <a:chExt cx="0" cy="0"/>
        </a:xfrm>
      </p:grpSpPr>
      <p:sp>
        <p:nvSpPr>
          <p:cNvPr id="176" name="Google Shape;176;p22"/>
          <p:cNvSpPr txBox="1">
            <a:spLocks noGrp="1"/>
          </p:cNvSpPr>
          <p:nvPr>
            <p:ph type="subTitle" idx="1"/>
          </p:nvPr>
        </p:nvSpPr>
        <p:spPr>
          <a:xfrm>
            <a:off x="1535375" y="1457875"/>
            <a:ext cx="6073800" cy="291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177" name="Google Shape;177;p22"/>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8" name="Google Shape;178;p22"/>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2"/>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2"/>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2"/>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CUSTOM_6_3">
    <p:spTree>
      <p:nvGrpSpPr>
        <p:cNvPr id="1" name="Shape 182"/>
        <p:cNvGrpSpPr/>
        <p:nvPr/>
      </p:nvGrpSpPr>
      <p:grpSpPr>
        <a:xfrm>
          <a:off x="0" y="0"/>
          <a:ext cx="0" cy="0"/>
          <a:chOff x="0" y="0"/>
          <a:chExt cx="0" cy="0"/>
        </a:xfrm>
      </p:grpSpPr>
      <p:sp>
        <p:nvSpPr>
          <p:cNvPr id="183" name="Google Shape;183;p23"/>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4" name="Google Shape;184;p23"/>
          <p:cNvSpPr txBox="1">
            <a:spLocks noGrp="1"/>
          </p:cNvSpPr>
          <p:nvPr>
            <p:ph type="subTitle" idx="1"/>
          </p:nvPr>
        </p:nvSpPr>
        <p:spPr>
          <a:xfrm>
            <a:off x="818750" y="2610475"/>
            <a:ext cx="24132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185" name="Google Shape;185;p23"/>
          <p:cNvSpPr txBox="1">
            <a:spLocks noGrp="1"/>
          </p:cNvSpPr>
          <p:nvPr>
            <p:ph type="subTitle" idx="2"/>
          </p:nvPr>
        </p:nvSpPr>
        <p:spPr>
          <a:xfrm>
            <a:off x="3365475" y="3506100"/>
            <a:ext cx="24132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186" name="Google Shape;186;p23"/>
          <p:cNvSpPr txBox="1">
            <a:spLocks noGrp="1"/>
          </p:cNvSpPr>
          <p:nvPr>
            <p:ph type="subTitle" idx="3"/>
          </p:nvPr>
        </p:nvSpPr>
        <p:spPr>
          <a:xfrm>
            <a:off x="5912225" y="2610475"/>
            <a:ext cx="2413200" cy="869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187" name="Google Shape;187;p23"/>
          <p:cNvSpPr txBox="1">
            <a:spLocks noGrp="1"/>
          </p:cNvSpPr>
          <p:nvPr>
            <p:ph type="subTitle" idx="4"/>
          </p:nvPr>
        </p:nvSpPr>
        <p:spPr>
          <a:xfrm>
            <a:off x="818750" y="2291850"/>
            <a:ext cx="2413200" cy="406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188" name="Google Shape;188;p23"/>
          <p:cNvSpPr txBox="1">
            <a:spLocks noGrp="1"/>
          </p:cNvSpPr>
          <p:nvPr>
            <p:ph type="subTitle" idx="5"/>
          </p:nvPr>
        </p:nvSpPr>
        <p:spPr>
          <a:xfrm>
            <a:off x="3365488" y="3187475"/>
            <a:ext cx="24132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189" name="Google Shape;189;p23"/>
          <p:cNvSpPr txBox="1">
            <a:spLocks noGrp="1"/>
          </p:cNvSpPr>
          <p:nvPr>
            <p:ph type="subTitle" idx="6"/>
          </p:nvPr>
        </p:nvSpPr>
        <p:spPr>
          <a:xfrm>
            <a:off x="5912226" y="2291850"/>
            <a:ext cx="2413200" cy="406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190" name="Google Shape;190;p23"/>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3"/>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3"/>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3"/>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1">
  <p:cSld name="CUSTOM_6_2">
    <p:spTree>
      <p:nvGrpSpPr>
        <p:cNvPr id="1" name="Shape 194"/>
        <p:cNvGrpSpPr/>
        <p:nvPr/>
      </p:nvGrpSpPr>
      <p:grpSpPr>
        <a:xfrm>
          <a:off x="0" y="0"/>
          <a:ext cx="0" cy="0"/>
          <a:chOff x="0" y="0"/>
          <a:chExt cx="0" cy="0"/>
        </a:xfrm>
      </p:grpSpPr>
      <p:sp>
        <p:nvSpPr>
          <p:cNvPr id="195" name="Google Shape;195;p24"/>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6" name="Google Shape;196;p24"/>
          <p:cNvSpPr txBox="1">
            <a:spLocks noGrp="1"/>
          </p:cNvSpPr>
          <p:nvPr>
            <p:ph type="subTitle" idx="1"/>
          </p:nvPr>
        </p:nvSpPr>
        <p:spPr>
          <a:xfrm>
            <a:off x="719925" y="2686125"/>
            <a:ext cx="2214600" cy="660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7" name="Google Shape;197;p24"/>
          <p:cNvSpPr txBox="1">
            <a:spLocks noGrp="1"/>
          </p:cNvSpPr>
          <p:nvPr>
            <p:ph type="subTitle" idx="2"/>
          </p:nvPr>
        </p:nvSpPr>
        <p:spPr>
          <a:xfrm>
            <a:off x="6209777" y="2686125"/>
            <a:ext cx="2214300" cy="66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8" name="Google Shape;198;p24"/>
          <p:cNvSpPr txBox="1">
            <a:spLocks noGrp="1"/>
          </p:cNvSpPr>
          <p:nvPr>
            <p:ph type="subTitle" idx="3"/>
          </p:nvPr>
        </p:nvSpPr>
        <p:spPr>
          <a:xfrm>
            <a:off x="719925" y="2356125"/>
            <a:ext cx="2214600" cy="406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199" name="Google Shape;199;p24"/>
          <p:cNvSpPr txBox="1">
            <a:spLocks noGrp="1"/>
          </p:cNvSpPr>
          <p:nvPr>
            <p:ph type="subTitle" idx="4"/>
          </p:nvPr>
        </p:nvSpPr>
        <p:spPr>
          <a:xfrm>
            <a:off x="6209625" y="2356125"/>
            <a:ext cx="2214300" cy="406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00" name="Google Shape;200;p24"/>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4"/>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4"/>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4"/>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4"/>
          <p:cNvSpPr>
            <a:spLocks noGrp="1"/>
          </p:cNvSpPr>
          <p:nvPr>
            <p:ph type="pic" idx="5"/>
          </p:nvPr>
        </p:nvSpPr>
        <p:spPr>
          <a:xfrm>
            <a:off x="3302550" y="1557275"/>
            <a:ext cx="2539200" cy="2588100"/>
          </a:xfrm>
          <a:prstGeom prst="rect">
            <a:avLst/>
          </a:prstGeom>
          <a:noFill/>
          <a:ln>
            <a:noFill/>
          </a:ln>
        </p:spPr>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2">
  <p:cSld name="CUSTOM_6_2_1">
    <p:spTree>
      <p:nvGrpSpPr>
        <p:cNvPr id="1" name="Shape 205"/>
        <p:cNvGrpSpPr/>
        <p:nvPr/>
      </p:nvGrpSpPr>
      <p:grpSpPr>
        <a:xfrm>
          <a:off x="0" y="0"/>
          <a:ext cx="0" cy="0"/>
          <a:chOff x="0" y="0"/>
          <a:chExt cx="0" cy="0"/>
        </a:xfrm>
      </p:grpSpPr>
      <p:sp>
        <p:nvSpPr>
          <p:cNvPr id="206" name="Google Shape;206;p25"/>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7" name="Google Shape;207;p25"/>
          <p:cNvSpPr txBox="1">
            <a:spLocks noGrp="1"/>
          </p:cNvSpPr>
          <p:nvPr>
            <p:ph type="body" idx="1"/>
          </p:nvPr>
        </p:nvSpPr>
        <p:spPr>
          <a:xfrm>
            <a:off x="713100" y="1569900"/>
            <a:ext cx="3858900" cy="30342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Clr>
                <a:schemeClr val="dk1"/>
              </a:buClr>
              <a:buSzPts val="1100"/>
              <a:buChar char="●"/>
              <a:defRPr>
                <a:solidFill>
                  <a:schemeClr val="dk1"/>
                </a:solidFill>
              </a:defRPr>
            </a:lvl1pPr>
            <a:lvl2pPr marL="914400" lvl="1" indent="-317500" rtl="0">
              <a:lnSpc>
                <a:spcPct val="115000"/>
              </a:lnSpc>
              <a:spcBef>
                <a:spcPts val="0"/>
              </a:spcBef>
              <a:spcAft>
                <a:spcPts val="0"/>
              </a:spcAft>
              <a:buClr>
                <a:schemeClr val="dk1"/>
              </a:buClr>
              <a:buSzPts val="1400"/>
              <a:buChar char="○"/>
              <a:defRPr>
                <a:solidFill>
                  <a:schemeClr val="dk1"/>
                </a:solidFill>
              </a:defRPr>
            </a:lvl2pPr>
            <a:lvl3pPr marL="1371600" lvl="2" indent="-317500" rtl="0">
              <a:lnSpc>
                <a:spcPct val="115000"/>
              </a:lnSpc>
              <a:spcBef>
                <a:spcPts val="1600"/>
              </a:spcBef>
              <a:spcAft>
                <a:spcPts val="0"/>
              </a:spcAft>
              <a:buClr>
                <a:schemeClr val="dk1"/>
              </a:buClr>
              <a:buSzPts val="1400"/>
              <a:buChar char="■"/>
              <a:defRPr>
                <a:solidFill>
                  <a:schemeClr val="dk1"/>
                </a:solidFill>
              </a:defRPr>
            </a:lvl3pPr>
            <a:lvl4pPr marL="1828800" lvl="3" indent="-317500" rtl="0">
              <a:lnSpc>
                <a:spcPct val="115000"/>
              </a:lnSpc>
              <a:spcBef>
                <a:spcPts val="1600"/>
              </a:spcBef>
              <a:spcAft>
                <a:spcPts val="0"/>
              </a:spcAft>
              <a:buClr>
                <a:schemeClr val="dk1"/>
              </a:buClr>
              <a:buSzPts val="1400"/>
              <a:buChar char="●"/>
              <a:defRPr>
                <a:solidFill>
                  <a:schemeClr val="dk1"/>
                </a:solidFill>
              </a:defRPr>
            </a:lvl4pPr>
            <a:lvl5pPr marL="2286000" lvl="4" indent="-317500" rtl="0">
              <a:lnSpc>
                <a:spcPct val="115000"/>
              </a:lnSpc>
              <a:spcBef>
                <a:spcPts val="1600"/>
              </a:spcBef>
              <a:spcAft>
                <a:spcPts val="0"/>
              </a:spcAft>
              <a:buClr>
                <a:schemeClr val="dk1"/>
              </a:buClr>
              <a:buSzPts val="1400"/>
              <a:buChar char="○"/>
              <a:defRPr>
                <a:solidFill>
                  <a:schemeClr val="dk1"/>
                </a:solidFill>
              </a:defRPr>
            </a:lvl5pPr>
            <a:lvl6pPr marL="2743200" lvl="5" indent="-317500" rtl="0">
              <a:lnSpc>
                <a:spcPct val="115000"/>
              </a:lnSpc>
              <a:spcBef>
                <a:spcPts val="1600"/>
              </a:spcBef>
              <a:spcAft>
                <a:spcPts val="0"/>
              </a:spcAft>
              <a:buClr>
                <a:schemeClr val="dk1"/>
              </a:buClr>
              <a:buSzPts val="1400"/>
              <a:buChar char="■"/>
              <a:defRPr>
                <a:solidFill>
                  <a:schemeClr val="dk1"/>
                </a:solidFill>
              </a:defRPr>
            </a:lvl6pPr>
            <a:lvl7pPr marL="3200400" lvl="6" indent="-317500" rtl="0">
              <a:lnSpc>
                <a:spcPct val="115000"/>
              </a:lnSpc>
              <a:spcBef>
                <a:spcPts val="1600"/>
              </a:spcBef>
              <a:spcAft>
                <a:spcPts val="0"/>
              </a:spcAft>
              <a:buClr>
                <a:schemeClr val="dk1"/>
              </a:buClr>
              <a:buSzPts val="1400"/>
              <a:buChar char="●"/>
              <a:defRPr>
                <a:solidFill>
                  <a:schemeClr val="dk1"/>
                </a:solidFill>
              </a:defRPr>
            </a:lvl7pPr>
            <a:lvl8pPr marL="3657600" lvl="7" indent="-317500" rtl="0">
              <a:lnSpc>
                <a:spcPct val="115000"/>
              </a:lnSpc>
              <a:spcBef>
                <a:spcPts val="1600"/>
              </a:spcBef>
              <a:spcAft>
                <a:spcPts val="0"/>
              </a:spcAft>
              <a:buClr>
                <a:schemeClr val="dk1"/>
              </a:buClr>
              <a:buSzPts val="1400"/>
              <a:buChar char="○"/>
              <a:defRPr>
                <a:solidFill>
                  <a:schemeClr val="dk1"/>
                </a:solidFill>
              </a:defRPr>
            </a:lvl8pPr>
            <a:lvl9pPr marL="4114800" lvl="8" indent="-317500" rtl="0">
              <a:lnSpc>
                <a:spcPct val="115000"/>
              </a:lnSpc>
              <a:spcBef>
                <a:spcPts val="1600"/>
              </a:spcBef>
              <a:spcAft>
                <a:spcPts val="1600"/>
              </a:spcAft>
              <a:buClr>
                <a:schemeClr val="dk1"/>
              </a:buClr>
              <a:buSzPts val="1400"/>
              <a:buChar char="■"/>
              <a:defRPr>
                <a:solidFill>
                  <a:schemeClr val="dk1"/>
                </a:solidFill>
              </a:defRPr>
            </a:lvl9pPr>
          </a:lstStyle>
          <a:p>
            <a:endParaRPr/>
          </a:p>
        </p:txBody>
      </p:sp>
      <p:sp>
        <p:nvSpPr>
          <p:cNvPr id="208" name="Google Shape;208;p25"/>
          <p:cNvSpPr txBox="1">
            <a:spLocks noGrp="1"/>
          </p:cNvSpPr>
          <p:nvPr>
            <p:ph type="body" idx="2"/>
          </p:nvPr>
        </p:nvSpPr>
        <p:spPr>
          <a:xfrm>
            <a:off x="4572000" y="1569900"/>
            <a:ext cx="3858900" cy="3034200"/>
          </a:xfrm>
          <a:prstGeom prst="rect">
            <a:avLst/>
          </a:prstGeom>
        </p:spPr>
        <p:txBody>
          <a:bodyPr spcFirstLastPara="1" wrap="square" lIns="91425" tIns="91425" rIns="91425" bIns="91425" anchor="t" anchorCtr="0">
            <a:noAutofit/>
          </a:bodyPr>
          <a:lstStyle>
            <a:lvl1pPr marL="457200" lvl="0" indent="-292100" rtl="0">
              <a:lnSpc>
                <a:spcPct val="100000"/>
              </a:lnSpc>
              <a:spcBef>
                <a:spcPts val="0"/>
              </a:spcBef>
              <a:spcAft>
                <a:spcPts val="0"/>
              </a:spcAft>
              <a:buClr>
                <a:schemeClr val="dk1"/>
              </a:buClr>
              <a:buSzPts val="1000"/>
              <a:buChar char="●"/>
              <a:defRPr>
                <a:solidFill>
                  <a:schemeClr val="dk1"/>
                </a:solidFill>
              </a:defRPr>
            </a:lvl1pPr>
            <a:lvl2pPr marL="914400" lvl="1" indent="-317500" rtl="0">
              <a:lnSpc>
                <a:spcPct val="115000"/>
              </a:lnSpc>
              <a:spcBef>
                <a:spcPts val="0"/>
              </a:spcBef>
              <a:spcAft>
                <a:spcPts val="0"/>
              </a:spcAft>
              <a:buClr>
                <a:schemeClr val="dk1"/>
              </a:buClr>
              <a:buSzPts val="1400"/>
              <a:buChar char="○"/>
              <a:defRPr>
                <a:solidFill>
                  <a:schemeClr val="dk1"/>
                </a:solidFill>
              </a:defRPr>
            </a:lvl2pPr>
            <a:lvl3pPr marL="1371600" lvl="2" indent="-317500" rtl="0">
              <a:lnSpc>
                <a:spcPct val="115000"/>
              </a:lnSpc>
              <a:spcBef>
                <a:spcPts val="1600"/>
              </a:spcBef>
              <a:spcAft>
                <a:spcPts val="0"/>
              </a:spcAft>
              <a:buClr>
                <a:schemeClr val="dk1"/>
              </a:buClr>
              <a:buSzPts val="1400"/>
              <a:buChar char="■"/>
              <a:defRPr>
                <a:solidFill>
                  <a:schemeClr val="dk1"/>
                </a:solidFill>
              </a:defRPr>
            </a:lvl3pPr>
            <a:lvl4pPr marL="1828800" lvl="3" indent="-317500" rtl="0">
              <a:lnSpc>
                <a:spcPct val="115000"/>
              </a:lnSpc>
              <a:spcBef>
                <a:spcPts val="1600"/>
              </a:spcBef>
              <a:spcAft>
                <a:spcPts val="0"/>
              </a:spcAft>
              <a:buClr>
                <a:schemeClr val="dk1"/>
              </a:buClr>
              <a:buSzPts val="1400"/>
              <a:buChar char="●"/>
              <a:defRPr>
                <a:solidFill>
                  <a:schemeClr val="dk1"/>
                </a:solidFill>
              </a:defRPr>
            </a:lvl4pPr>
            <a:lvl5pPr marL="2286000" lvl="4" indent="-317500" rtl="0">
              <a:lnSpc>
                <a:spcPct val="115000"/>
              </a:lnSpc>
              <a:spcBef>
                <a:spcPts val="1600"/>
              </a:spcBef>
              <a:spcAft>
                <a:spcPts val="0"/>
              </a:spcAft>
              <a:buClr>
                <a:schemeClr val="dk1"/>
              </a:buClr>
              <a:buSzPts val="1400"/>
              <a:buChar char="○"/>
              <a:defRPr>
                <a:solidFill>
                  <a:schemeClr val="dk1"/>
                </a:solidFill>
              </a:defRPr>
            </a:lvl5pPr>
            <a:lvl6pPr marL="2743200" lvl="5" indent="-317500" rtl="0">
              <a:lnSpc>
                <a:spcPct val="115000"/>
              </a:lnSpc>
              <a:spcBef>
                <a:spcPts val="1600"/>
              </a:spcBef>
              <a:spcAft>
                <a:spcPts val="0"/>
              </a:spcAft>
              <a:buClr>
                <a:schemeClr val="dk1"/>
              </a:buClr>
              <a:buSzPts val="1400"/>
              <a:buChar char="■"/>
              <a:defRPr>
                <a:solidFill>
                  <a:schemeClr val="dk1"/>
                </a:solidFill>
              </a:defRPr>
            </a:lvl6pPr>
            <a:lvl7pPr marL="3200400" lvl="6" indent="-317500" rtl="0">
              <a:lnSpc>
                <a:spcPct val="115000"/>
              </a:lnSpc>
              <a:spcBef>
                <a:spcPts val="1600"/>
              </a:spcBef>
              <a:spcAft>
                <a:spcPts val="0"/>
              </a:spcAft>
              <a:buClr>
                <a:schemeClr val="dk1"/>
              </a:buClr>
              <a:buSzPts val="1400"/>
              <a:buChar char="●"/>
              <a:defRPr>
                <a:solidFill>
                  <a:schemeClr val="dk1"/>
                </a:solidFill>
              </a:defRPr>
            </a:lvl7pPr>
            <a:lvl8pPr marL="3657600" lvl="7" indent="-317500" rtl="0">
              <a:lnSpc>
                <a:spcPct val="115000"/>
              </a:lnSpc>
              <a:spcBef>
                <a:spcPts val="1600"/>
              </a:spcBef>
              <a:spcAft>
                <a:spcPts val="0"/>
              </a:spcAft>
              <a:buClr>
                <a:schemeClr val="dk1"/>
              </a:buClr>
              <a:buSzPts val="1400"/>
              <a:buChar char="○"/>
              <a:defRPr>
                <a:solidFill>
                  <a:schemeClr val="dk1"/>
                </a:solidFill>
              </a:defRPr>
            </a:lvl8pPr>
            <a:lvl9pPr marL="4114800" lvl="8" indent="-317500" rtl="0">
              <a:lnSpc>
                <a:spcPct val="115000"/>
              </a:lnSpc>
              <a:spcBef>
                <a:spcPts val="1600"/>
              </a:spcBef>
              <a:spcAft>
                <a:spcPts val="1600"/>
              </a:spcAft>
              <a:buClr>
                <a:schemeClr val="dk1"/>
              </a:buClr>
              <a:buSzPts val="1400"/>
              <a:buChar char="■"/>
              <a:defRPr>
                <a:solidFill>
                  <a:schemeClr val="dk1"/>
                </a:solidFill>
              </a:defRPr>
            </a:lvl9pPr>
          </a:lstStyle>
          <a:p>
            <a:endParaRPr/>
          </a:p>
        </p:txBody>
      </p:sp>
      <p:sp>
        <p:nvSpPr>
          <p:cNvPr id="209" name="Google Shape;209;p25"/>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5"/>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5"/>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5"/>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13"/>
        <p:cNvGrpSpPr/>
        <p:nvPr/>
      </p:nvGrpSpPr>
      <p:grpSpPr>
        <a:xfrm>
          <a:off x="0" y="0"/>
          <a:ext cx="0" cy="0"/>
          <a:chOff x="0" y="0"/>
          <a:chExt cx="0" cy="0"/>
        </a:xfrm>
      </p:grpSpPr>
      <p:sp>
        <p:nvSpPr>
          <p:cNvPr id="214" name="Google Shape;214;p2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5" name="Google Shape;215;p26"/>
          <p:cNvSpPr txBox="1">
            <a:spLocks noGrp="1"/>
          </p:cNvSpPr>
          <p:nvPr>
            <p:ph type="subTitle" idx="1"/>
          </p:nvPr>
        </p:nvSpPr>
        <p:spPr>
          <a:xfrm>
            <a:off x="720013" y="3038049"/>
            <a:ext cx="1932300" cy="10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6" name="Google Shape;216;p26"/>
          <p:cNvSpPr txBox="1">
            <a:spLocks noGrp="1"/>
          </p:cNvSpPr>
          <p:nvPr>
            <p:ph type="subTitle" idx="2"/>
          </p:nvPr>
        </p:nvSpPr>
        <p:spPr>
          <a:xfrm>
            <a:off x="6491645" y="3038049"/>
            <a:ext cx="1932300" cy="10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7" name="Google Shape;217;p26"/>
          <p:cNvSpPr txBox="1">
            <a:spLocks noGrp="1"/>
          </p:cNvSpPr>
          <p:nvPr>
            <p:ph type="subTitle" idx="3"/>
          </p:nvPr>
        </p:nvSpPr>
        <p:spPr>
          <a:xfrm>
            <a:off x="2643890" y="3038049"/>
            <a:ext cx="1932300" cy="10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8" name="Google Shape;218;p26"/>
          <p:cNvSpPr txBox="1">
            <a:spLocks noGrp="1"/>
          </p:cNvSpPr>
          <p:nvPr>
            <p:ph type="subTitle" idx="4"/>
          </p:nvPr>
        </p:nvSpPr>
        <p:spPr>
          <a:xfrm>
            <a:off x="4567767" y="3038049"/>
            <a:ext cx="1932300" cy="10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9" name="Google Shape;219;p26"/>
          <p:cNvSpPr txBox="1">
            <a:spLocks noGrp="1"/>
          </p:cNvSpPr>
          <p:nvPr>
            <p:ph type="subTitle" idx="5"/>
          </p:nvPr>
        </p:nvSpPr>
        <p:spPr>
          <a:xfrm>
            <a:off x="720013" y="2724300"/>
            <a:ext cx="19323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20" name="Google Shape;220;p26"/>
          <p:cNvSpPr txBox="1">
            <a:spLocks noGrp="1"/>
          </p:cNvSpPr>
          <p:nvPr>
            <p:ph type="subTitle" idx="6"/>
          </p:nvPr>
        </p:nvSpPr>
        <p:spPr>
          <a:xfrm>
            <a:off x="2643882" y="2724300"/>
            <a:ext cx="19323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21" name="Google Shape;221;p26"/>
          <p:cNvSpPr txBox="1">
            <a:spLocks noGrp="1"/>
          </p:cNvSpPr>
          <p:nvPr>
            <p:ph type="subTitle" idx="7"/>
          </p:nvPr>
        </p:nvSpPr>
        <p:spPr>
          <a:xfrm>
            <a:off x="4567775" y="2724300"/>
            <a:ext cx="19323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22" name="Google Shape;222;p26"/>
          <p:cNvSpPr txBox="1">
            <a:spLocks noGrp="1"/>
          </p:cNvSpPr>
          <p:nvPr>
            <p:ph type="subTitle" idx="8"/>
          </p:nvPr>
        </p:nvSpPr>
        <p:spPr>
          <a:xfrm>
            <a:off x="6491645" y="2724300"/>
            <a:ext cx="19323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23" name="Google Shape;223;p26"/>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6"/>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6"/>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6"/>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27"/>
        <p:cNvGrpSpPr/>
        <p:nvPr/>
      </p:nvGrpSpPr>
      <p:grpSpPr>
        <a:xfrm>
          <a:off x="0" y="0"/>
          <a:ext cx="0" cy="0"/>
          <a:chOff x="0" y="0"/>
          <a:chExt cx="0" cy="0"/>
        </a:xfrm>
      </p:grpSpPr>
      <p:sp>
        <p:nvSpPr>
          <p:cNvPr id="228" name="Google Shape;228;p27"/>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29" name="Google Shape;229;p27"/>
          <p:cNvSpPr txBox="1">
            <a:spLocks noGrp="1"/>
          </p:cNvSpPr>
          <p:nvPr>
            <p:ph type="subTitle" idx="1"/>
          </p:nvPr>
        </p:nvSpPr>
        <p:spPr>
          <a:xfrm>
            <a:off x="776375" y="2140914"/>
            <a:ext cx="2330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0" name="Google Shape;230;p27"/>
          <p:cNvSpPr txBox="1">
            <a:spLocks noGrp="1"/>
          </p:cNvSpPr>
          <p:nvPr>
            <p:ph type="subTitle" idx="2"/>
          </p:nvPr>
        </p:nvSpPr>
        <p:spPr>
          <a:xfrm>
            <a:off x="3406668" y="2140914"/>
            <a:ext cx="2330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1" name="Google Shape;231;p27"/>
          <p:cNvSpPr txBox="1">
            <a:spLocks noGrp="1"/>
          </p:cNvSpPr>
          <p:nvPr>
            <p:ph type="subTitle" idx="3"/>
          </p:nvPr>
        </p:nvSpPr>
        <p:spPr>
          <a:xfrm>
            <a:off x="776375" y="3802914"/>
            <a:ext cx="2330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2" name="Google Shape;232;p27"/>
          <p:cNvSpPr txBox="1">
            <a:spLocks noGrp="1"/>
          </p:cNvSpPr>
          <p:nvPr>
            <p:ph type="subTitle" idx="4"/>
          </p:nvPr>
        </p:nvSpPr>
        <p:spPr>
          <a:xfrm>
            <a:off x="3406696" y="3802914"/>
            <a:ext cx="2330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3" name="Google Shape;233;p27"/>
          <p:cNvSpPr txBox="1">
            <a:spLocks noGrp="1"/>
          </p:cNvSpPr>
          <p:nvPr>
            <p:ph type="subTitle" idx="5"/>
          </p:nvPr>
        </p:nvSpPr>
        <p:spPr>
          <a:xfrm>
            <a:off x="6036900" y="2140914"/>
            <a:ext cx="23304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4" name="Google Shape;234;p27"/>
          <p:cNvSpPr txBox="1">
            <a:spLocks noGrp="1"/>
          </p:cNvSpPr>
          <p:nvPr>
            <p:ph type="subTitle" idx="6"/>
          </p:nvPr>
        </p:nvSpPr>
        <p:spPr>
          <a:xfrm>
            <a:off x="6037017" y="3802914"/>
            <a:ext cx="23304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5" name="Google Shape;235;p27"/>
          <p:cNvSpPr txBox="1">
            <a:spLocks noGrp="1"/>
          </p:cNvSpPr>
          <p:nvPr>
            <p:ph type="subTitle" idx="7"/>
          </p:nvPr>
        </p:nvSpPr>
        <p:spPr>
          <a:xfrm>
            <a:off x="3406637" y="1822314"/>
            <a:ext cx="23307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36" name="Google Shape;236;p27"/>
          <p:cNvSpPr txBox="1">
            <a:spLocks noGrp="1"/>
          </p:cNvSpPr>
          <p:nvPr>
            <p:ph type="subTitle" idx="8"/>
          </p:nvPr>
        </p:nvSpPr>
        <p:spPr>
          <a:xfrm>
            <a:off x="3406637" y="3484314"/>
            <a:ext cx="23307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37" name="Google Shape;237;p27"/>
          <p:cNvSpPr txBox="1">
            <a:spLocks noGrp="1"/>
          </p:cNvSpPr>
          <p:nvPr>
            <p:ph type="subTitle" idx="9"/>
          </p:nvPr>
        </p:nvSpPr>
        <p:spPr>
          <a:xfrm>
            <a:off x="6037064" y="1822314"/>
            <a:ext cx="2330400" cy="406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Font typeface="Prata"/>
              <a:buNone/>
              <a:defRPr sz="2000">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38" name="Google Shape;238;p27"/>
          <p:cNvSpPr txBox="1">
            <a:spLocks noGrp="1"/>
          </p:cNvSpPr>
          <p:nvPr>
            <p:ph type="subTitle" idx="13"/>
          </p:nvPr>
        </p:nvSpPr>
        <p:spPr>
          <a:xfrm>
            <a:off x="6037064" y="3484314"/>
            <a:ext cx="2330400" cy="406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Font typeface="Prata"/>
              <a:buNone/>
              <a:defRPr sz="2000">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39" name="Google Shape;239;p27"/>
          <p:cNvSpPr txBox="1">
            <a:spLocks noGrp="1"/>
          </p:cNvSpPr>
          <p:nvPr>
            <p:ph type="subTitle" idx="14"/>
          </p:nvPr>
        </p:nvSpPr>
        <p:spPr>
          <a:xfrm>
            <a:off x="776375" y="1822314"/>
            <a:ext cx="2330700" cy="406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rata"/>
              <a:buNone/>
              <a:defRPr sz="2000">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40" name="Google Shape;240;p27"/>
          <p:cNvSpPr txBox="1">
            <a:spLocks noGrp="1"/>
          </p:cNvSpPr>
          <p:nvPr>
            <p:ph type="subTitle" idx="15"/>
          </p:nvPr>
        </p:nvSpPr>
        <p:spPr>
          <a:xfrm>
            <a:off x="776375" y="3484314"/>
            <a:ext cx="2330700" cy="406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rata"/>
              <a:buNone/>
              <a:defRPr sz="2000">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41" name="Google Shape;241;p27"/>
          <p:cNvSpPr txBox="1">
            <a:spLocks noGrp="1"/>
          </p:cNvSpPr>
          <p:nvPr>
            <p:ph type="title" idx="16" hasCustomPrompt="1"/>
          </p:nvPr>
        </p:nvSpPr>
        <p:spPr>
          <a:xfrm>
            <a:off x="776538" y="1360139"/>
            <a:ext cx="768300" cy="4062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42" name="Google Shape;242;p27"/>
          <p:cNvSpPr txBox="1">
            <a:spLocks noGrp="1"/>
          </p:cNvSpPr>
          <p:nvPr>
            <p:ph type="title" idx="17" hasCustomPrompt="1"/>
          </p:nvPr>
        </p:nvSpPr>
        <p:spPr>
          <a:xfrm>
            <a:off x="4187772" y="1360139"/>
            <a:ext cx="7683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43" name="Google Shape;243;p27"/>
          <p:cNvSpPr txBox="1">
            <a:spLocks noGrp="1"/>
          </p:cNvSpPr>
          <p:nvPr>
            <p:ph type="title" idx="18" hasCustomPrompt="1"/>
          </p:nvPr>
        </p:nvSpPr>
        <p:spPr>
          <a:xfrm>
            <a:off x="7599008" y="1360139"/>
            <a:ext cx="7683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44" name="Google Shape;244;p27"/>
          <p:cNvSpPr txBox="1">
            <a:spLocks noGrp="1"/>
          </p:cNvSpPr>
          <p:nvPr>
            <p:ph type="title" idx="19" hasCustomPrompt="1"/>
          </p:nvPr>
        </p:nvSpPr>
        <p:spPr>
          <a:xfrm>
            <a:off x="776538" y="3026453"/>
            <a:ext cx="768300" cy="4062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45" name="Google Shape;245;p27"/>
          <p:cNvSpPr txBox="1">
            <a:spLocks noGrp="1"/>
          </p:cNvSpPr>
          <p:nvPr>
            <p:ph type="title" idx="20" hasCustomPrompt="1"/>
          </p:nvPr>
        </p:nvSpPr>
        <p:spPr>
          <a:xfrm>
            <a:off x="4187772" y="3026453"/>
            <a:ext cx="7683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46" name="Google Shape;246;p27"/>
          <p:cNvSpPr txBox="1">
            <a:spLocks noGrp="1"/>
          </p:cNvSpPr>
          <p:nvPr>
            <p:ph type="title" idx="21" hasCustomPrompt="1"/>
          </p:nvPr>
        </p:nvSpPr>
        <p:spPr>
          <a:xfrm>
            <a:off x="7599008" y="3026453"/>
            <a:ext cx="7683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47" name="Google Shape;247;p27"/>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7"/>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7"/>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7"/>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51"/>
        <p:cNvGrpSpPr/>
        <p:nvPr/>
      </p:nvGrpSpPr>
      <p:grpSpPr>
        <a:xfrm>
          <a:off x="0" y="0"/>
          <a:ext cx="0" cy="0"/>
          <a:chOff x="0" y="0"/>
          <a:chExt cx="0" cy="0"/>
        </a:xfrm>
      </p:grpSpPr>
      <p:sp>
        <p:nvSpPr>
          <p:cNvPr id="252" name="Google Shape;252;p28"/>
          <p:cNvSpPr txBox="1">
            <a:spLocks noGrp="1"/>
          </p:cNvSpPr>
          <p:nvPr>
            <p:ph type="title" hasCustomPrompt="1"/>
          </p:nvPr>
        </p:nvSpPr>
        <p:spPr>
          <a:xfrm>
            <a:off x="713100" y="659550"/>
            <a:ext cx="4310700" cy="6456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253" name="Google Shape;253;p28"/>
          <p:cNvSpPr txBox="1">
            <a:spLocks noGrp="1"/>
          </p:cNvSpPr>
          <p:nvPr>
            <p:ph type="subTitle" idx="1"/>
          </p:nvPr>
        </p:nvSpPr>
        <p:spPr>
          <a:xfrm>
            <a:off x="713100" y="1305051"/>
            <a:ext cx="4310700" cy="40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rtl="0">
              <a:lnSpc>
                <a:spcPct val="100000"/>
              </a:lnSpc>
              <a:spcBef>
                <a:spcPts val="0"/>
              </a:spcBef>
              <a:spcAft>
                <a:spcPts val="0"/>
              </a:spcAft>
              <a:buClr>
                <a:schemeClr val="dk1"/>
              </a:buClr>
              <a:buSzPts val="2100"/>
              <a:buNone/>
              <a:defRPr sz="2100">
                <a:solidFill>
                  <a:schemeClr val="dk1"/>
                </a:solidFill>
              </a:defRPr>
            </a:lvl2pPr>
            <a:lvl3pPr lvl="2" rtl="0">
              <a:lnSpc>
                <a:spcPct val="100000"/>
              </a:lnSpc>
              <a:spcBef>
                <a:spcPts val="0"/>
              </a:spcBef>
              <a:spcAft>
                <a:spcPts val="0"/>
              </a:spcAft>
              <a:buClr>
                <a:schemeClr val="dk1"/>
              </a:buClr>
              <a:buSzPts val="2100"/>
              <a:buNone/>
              <a:defRPr sz="2100">
                <a:solidFill>
                  <a:schemeClr val="dk1"/>
                </a:solidFill>
              </a:defRPr>
            </a:lvl3pPr>
            <a:lvl4pPr lvl="3"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54" name="Google Shape;254;p28"/>
          <p:cNvSpPr txBox="1">
            <a:spLocks noGrp="1"/>
          </p:cNvSpPr>
          <p:nvPr>
            <p:ph type="title" idx="2" hasCustomPrompt="1"/>
          </p:nvPr>
        </p:nvSpPr>
        <p:spPr>
          <a:xfrm>
            <a:off x="4120200" y="2047050"/>
            <a:ext cx="4310700" cy="645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450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255" name="Google Shape;255;p28"/>
          <p:cNvSpPr txBox="1">
            <a:spLocks noGrp="1"/>
          </p:cNvSpPr>
          <p:nvPr>
            <p:ph type="subTitle" idx="3"/>
          </p:nvPr>
        </p:nvSpPr>
        <p:spPr>
          <a:xfrm>
            <a:off x="4120200" y="2691700"/>
            <a:ext cx="4310700" cy="40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400"/>
              <a:buFont typeface="PT Sans"/>
              <a:buNone/>
              <a:defRPr>
                <a:solidFill>
                  <a:schemeClr val="dk1"/>
                </a:solidFill>
              </a:defRPr>
            </a:lvl1pPr>
            <a:lvl2pPr lvl="1" algn="r" rtl="0">
              <a:lnSpc>
                <a:spcPct val="100000"/>
              </a:lnSpc>
              <a:spcBef>
                <a:spcPts val="0"/>
              </a:spcBef>
              <a:spcAft>
                <a:spcPts val="0"/>
              </a:spcAft>
              <a:buClr>
                <a:schemeClr val="dk1"/>
              </a:buClr>
              <a:buSzPts val="2100"/>
              <a:buNone/>
              <a:defRPr sz="2100">
                <a:solidFill>
                  <a:schemeClr val="dk1"/>
                </a:solidFill>
              </a:defRPr>
            </a:lvl2pPr>
            <a:lvl3pPr lvl="2" algn="r" rtl="0">
              <a:lnSpc>
                <a:spcPct val="100000"/>
              </a:lnSpc>
              <a:spcBef>
                <a:spcPts val="0"/>
              </a:spcBef>
              <a:spcAft>
                <a:spcPts val="0"/>
              </a:spcAft>
              <a:buClr>
                <a:schemeClr val="dk1"/>
              </a:buClr>
              <a:buSzPts val="2100"/>
              <a:buNone/>
              <a:defRPr sz="2100">
                <a:solidFill>
                  <a:schemeClr val="dk1"/>
                </a:solidFill>
              </a:defRPr>
            </a:lvl3pPr>
            <a:lvl4pPr lvl="3" algn="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56" name="Google Shape;256;p28"/>
          <p:cNvSpPr txBox="1">
            <a:spLocks noGrp="1"/>
          </p:cNvSpPr>
          <p:nvPr>
            <p:ph type="title" idx="4" hasCustomPrompt="1"/>
          </p:nvPr>
        </p:nvSpPr>
        <p:spPr>
          <a:xfrm>
            <a:off x="713100" y="3434575"/>
            <a:ext cx="4310700" cy="6456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257" name="Google Shape;257;p28"/>
          <p:cNvSpPr txBox="1">
            <a:spLocks noGrp="1"/>
          </p:cNvSpPr>
          <p:nvPr>
            <p:ph type="subTitle" idx="5"/>
          </p:nvPr>
        </p:nvSpPr>
        <p:spPr>
          <a:xfrm>
            <a:off x="713100" y="4078350"/>
            <a:ext cx="4310700" cy="40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rtl="0">
              <a:lnSpc>
                <a:spcPct val="100000"/>
              </a:lnSpc>
              <a:spcBef>
                <a:spcPts val="0"/>
              </a:spcBef>
              <a:spcAft>
                <a:spcPts val="0"/>
              </a:spcAft>
              <a:buClr>
                <a:schemeClr val="dk1"/>
              </a:buClr>
              <a:buSzPts val="2100"/>
              <a:buNone/>
              <a:defRPr sz="2100">
                <a:solidFill>
                  <a:schemeClr val="dk1"/>
                </a:solidFill>
              </a:defRPr>
            </a:lvl2pPr>
            <a:lvl3pPr lvl="2" rtl="0">
              <a:lnSpc>
                <a:spcPct val="100000"/>
              </a:lnSpc>
              <a:spcBef>
                <a:spcPts val="0"/>
              </a:spcBef>
              <a:spcAft>
                <a:spcPts val="0"/>
              </a:spcAft>
              <a:buClr>
                <a:schemeClr val="dk1"/>
              </a:buClr>
              <a:buSzPts val="2100"/>
              <a:buNone/>
              <a:defRPr sz="2100">
                <a:solidFill>
                  <a:schemeClr val="dk1"/>
                </a:solidFill>
              </a:defRPr>
            </a:lvl3pPr>
            <a:lvl4pPr lvl="3"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58" name="Google Shape;258;p28"/>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a:spLocks noGrp="1"/>
          </p:cNvSpPr>
          <p:nvPr>
            <p:ph type="pic" idx="6"/>
          </p:nvPr>
        </p:nvSpPr>
        <p:spPr>
          <a:xfrm>
            <a:off x="713100" y="1940250"/>
            <a:ext cx="1949700" cy="1264800"/>
          </a:xfrm>
          <a:prstGeom prst="rect">
            <a:avLst/>
          </a:prstGeom>
          <a:noFill/>
          <a:ln>
            <a:noFill/>
          </a:ln>
        </p:spPr>
      </p:sp>
      <p:sp>
        <p:nvSpPr>
          <p:cNvPr id="263" name="Google Shape;263;p28"/>
          <p:cNvSpPr>
            <a:spLocks noGrp="1"/>
          </p:cNvSpPr>
          <p:nvPr>
            <p:ph type="pic" idx="7"/>
          </p:nvPr>
        </p:nvSpPr>
        <p:spPr>
          <a:xfrm>
            <a:off x="5480575" y="532700"/>
            <a:ext cx="1949700" cy="1264800"/>
          </a:xfrm>
          <a:prstGeom prst="rect">
            <a:avLst/>
          </a:prstGeom>
          <a:noFill/>
          <a:ln>
            <a:noFill/>
          </a:ln>
        </p:spPr>
      </p:sp>
      <p:sp>
        <p:nvSpPr>
          <p:cNvPr id="264" name="Google Shape;264;p28"/>
          <p:cNvSpPr>
            <a:spLocks noGrp="1"/>
          </p:cNvSpPr>
          <p:nvPr>
            <p:ph type="pic" idx="8"/>
          </p:nvPr>
        </p:nvSpPr>
        <p:spPr>
          <a:xfrm>
            <a:off x="6476175" y="3339300"/>
            <a:ext cx="1949700" cy="1264800"/>
          </a:xfrm>
          <a:prstGeom prst="rect">
            <a:avLst/>
          </a:prstGeom>
          <a:noFill/>
          <a:ln>
            <a:noFill/>
          </a:ln>
        </p:spPr>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65"/>
        <p:cNvGrpSpPr/>
        <p:nvPr/>
      </p:nvGrpSpPr>
      <p:grpSpPr>
        <a:xfrm>
          <a:off x="0" y="0"/>
          <a:ext cx="0" cy="0"/>
          <a:chOff x="0" y="0"/>
          <a:chExt cx="0" cy="0"/>
        </a:xfrm>
      </p:grpSpPr>
      <p:sp>
        <p:nvSpPr>
          <p:cNvPr id="266" name="Google Shape;266;p29"/>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67" name="Google Shape;267;p29"/>
          <p:cNvSpPr txBox="1">
            <a:spLocks noGrp="1"/>
          </p:cNvSpPr>
          <p:nvPr>
            <p:ph type="subTitle" idx="1"/>
          </p:nvPr>
        </p:nvSpPr>
        <p:spPr>
          <a:xfrm>
            <a:off x="853800" y="3464425"/>
            <a:ext cx="2343000" cy="78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8" name="Google Shape;268;p29"/>
          <p:cNvSpPr txBox="1">
            <a:spLocks noGrp="1"/>
          </p:cNvSpPr>
          <p:nvPr>
            <p:ph type="subTitle" idx="2"/>
          </p:nvPr>
        </p:nvSpPr>
        <p:spPr>
          <a:xfrm>
            <a:off x="3400613" y="3464422"/>
            <a:ext cx="2343000" cy="78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9" name="Google Shape;269;p29"/>
          <p:cNvSpPr txBox="1">
            <a:spLocks noGrp="1"/>
          </p:cNvSpPr>
          <p:nvPr>
            <p:ph type="subTitle" idx="3"/>
          </p:nvPr>
        </p:nvSpPr>
        <p:spPr>
          <a:xfrm>
            <a:off x="5947384" y="3464422"/>
            <a:ext cx="2342700" cy="78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0" name="Google Shape;270;p29"/>
          <p:cNvSpPr txBox="1">
            <a:spLocks noGrp="1"/>
          </p:cNvSpPr>
          <p:nvPr>
            <p:ph type="title" idx="4" hasCustomPrompt="1"/>
          </p:nvPr>
        </p:nvSpPr>
        <p:spPr>
          <a:xfrm>
            <a:off x="853800" y="2380850"/>
            <a:ext cx="2343000" cy="63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71" name="Google Shape;271;p29"/>
          <p:cNvSpPr txBox="1">
            <a:spLocks noGrp="1"/>
          </p:cNvSpPr>
          <p:nvPr>
            <p:ph type="title" idx="5" hasCustomPrompt="1"/>
          </p:nvPr>
        </p:nvSpPr>
        <p:spPr>
          <a:xfrm>
            <a:off x="3400622" y="2380950"/>
            <a:ext cx="2343000" cy="63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72" name="Google Shape;272;p29"/>
          <p:cNvSpPr txBox="1">
            <a:spLocks noGrp="1"/>
          </p:cNvSpPr>
          <p:nvPr>
            <p:ph type="title" idx="6" hasCustomPrompt="1"/>
          </p:nvPr>
        </p:nvSpPr>
        <p:spPr>
          <a:xfrm>
            <a:off x="5947387" y="2380950"/>
            <a:ext cx="2342700" cy="63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73" name="Google Shape;273;p29"/>
          <p:cNvSpPr txBox="1">
            <a:spLocks noGrp="1"/>
          </p:cNvSpPr>
          <p:nvPr>
            <p:ph type="subTitle" idx="7"/>
          </p:nvPr>
        </p:nvSpPr>
        <p:spPr>
          <a:xfrm>
            <a:off x="853800" y="3115075"/>
            <a:ext cx="23430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74" name="Google Shape;274;p29"/>
          <p:cNvSpPr txBox="1">
            <a:spLocks noGrp="1"/>
          </p:cNvSpPr>
          <p:nvPr>
            <p:ph type="subTitle" idx="8"/>
          </p:nvPr>
        </p:nvSpPr>
        <p:spPr>
          <a:xfrm>
            <a:off x="3400537" y="3115070"/>
            <a:ext cx="23430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75" name="Google Shape;275;p29"/>
          <p:cNvSpPr txBox="1">
            <a:spLocks noGrp="1"/>
          </p:cNvSpPr>
          <p:nvPr>
            <p:ph type="subTitle" idx="9"/>
          </p:nvPr>
        </p:nvSpPr>
        <p:spPr>
          <a:xfrm>
            <a:off x="5947225" y="3115070"/>
            <a:ext cx="2342700" cy="40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276" name="Google Shape;276;p29"/>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9"/>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9"/>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9"/>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280"/>
        <p:cNvGrpSpPr/>
        <p:nvPr/>
      </p:nvGrpSpPr>
      <p:grpSpPr>
        <a:xfrm>
          <a:off x="0" y="0"/>
          <a:ext cx="0" cy="0"/>
          <a:chOff x="0" y="0"/>
          <a:chExt cx="0" cy="0"/>
        </a:xfrm>
      </p:grpSpPr>
      <p:sp>
        <p:nvSpPr>
          <p:cNvPr id="281" name="Google Shape;281;p30"/>
          <p:cNvSpPr txBox="1">
            <a:spLocks noGrp="1"/>
          </p:cNvSpPr>
          <p:nvPr>
            <p:ph type="title"/>
          </p:nvPr>
        </p:nvSpPr>
        <p:spPr>
          <a:xfrm>
            <a:off x="713100" y="700150"/>
            <a:ext cx="3442500" cy="8730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5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2" name="Google Shape;282;p30"/>
          <p:cNvSpPr txBox="1">
            <a:spLocks noGrp="1"/>
          </p:cNvSpPr>
          <p:nvPr>
            <p:ph type="subTitle" idx="1"/>
          </p:nvPr>
        </p:nvSpPr>
        <p:spPr>
          <a:xfrm>
            <a:off x="713100" y="1573153"/>
            <a:ext cx="3442500" cy="133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3" name="Google Shape;283;p30"/>
          <p:cNvSpPr txBox="1"/>
          <p:nvPr/>
        </p:nvSpPr>
        <p:spPr>
          <a:xfrm>
            <a:off x="713100" y="3335310"/>
            <a:ext cx="3442500" cy="615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a:solidFill>
                  <a:schemeClr val="dk1"/>
                </a:solidFill>
                <a:latin typeface="Anybody"/>
                <a:ea typeface="Anybody"/>
                <a:cs typeface="Anybody"/>
                <a:sym typeface="Anybody"/>
              </a:rPr>
              <a:t>CREDITS: This presentation template was created by </a:t>
            </a:r>
            <a:r>
              <a:rPr lang="en" sz="1000" b="1">
                <a:solidFill>
                  <a:schemeClr val="dk1"/>
                </a:solidFill>
                <a:uFill>
                  <a:noFill/>
                </a:uFill>
                <a:latin typeface="Anybody"/>
                <a:ea typeface="Anybody"/>
                <a:cs typeface="Anybody"/>
                <a:sym typeface="Anybody"/>
                <a:hlinkClick r:id="rId2">
                  <a:extLst>
                    <a:ext uri="{A12FA001-AC4F-418D-AE19-62706E023703}">
                      <ahyp:hlinkClr xmlns:ahyp="http://schemas.microsoft.com/office/drawing/2018/hyperlinkcolor" val="tx"/>
                    </a:ext>
                  </a:extLst>
                </a:hlinkClick>
              </a:rPr>
              <a:t>Slidesgo</a:t>
            </a:r>
            <a:r>
              <a:rPr lang="en" sz="1000">
                <a:solidFill>
                  <a:schemeClr val="dk1"/>
                </a:solidFill>
                <a:latin typeface="Anybody"/>
                <a:ea typeface="Anybody"/>
                <a:cs typeface="Anybody"/>
                <a:sym typeface="Anybody"/>
              </a:rPr>
              <a:t>, and includes icons by </a:t>
            </a:r>
            <a:r>
              <a:rPr lang="en" sz="1000" b="1">
                <a:solidFill>
                  <a:schemeClr val="dk1"/>
                </a:solidFill>
                <a:uFill>
                  <a:noFill/>
                </a:uFill>
                <a:latin typeface="Anybody"/>
                <a:ea typeface="Anybody"/>
                <a:cs typeface="Anybody"/>
                <a:sym typeface="Anybody"/>
                <a:hlinkClick r:id="rId3">
                  <a:extLst>
                    <a:ext uri="{A12FA001-AC4F-418D-AE19-62706E023703}">
                      <ahyp:hlinkClr xmlns:ahyp="http://schemas.microsoft.com/office/drawing/2018/hyperlinkcolor" val="tx"/>
                    </a:ext>
                  </a:extLst>
                </a:hlinkClick>
              </a:rPr>
              <a:t>Flaticon</a:t>
            </a:r>
            <a:r>
              <a:rPr lang="en" sz="1000" b="1">
                <a:solidFill>
                  <a:schemeClr val="dk1"/>
                </a:solidFill>
                <a:latin typeface="Anybody"/>
                <a:ea typeface="Anybody"/>
                <a:cs typeface="Anybody"/>
                <a:sym typeface="Anybody"/>
              </a:rPr>
              <a:t> </a:t>
            </a:r>
            <a:r>
              <a:rPr lang="en" sz="1000">
                <a:solidFill>
                  <a:schemeClr val="dk1"/>
                </a:solidFill>
                <a:latin typeface="Anybody"/>
                <a:ea typeface="Anybody"/>
                <a:cs typeface="Anybody"/>
                <a:sym typeface="Anybody"/>
              </a:rPr>
              <a:t>and infographics &amp; images by </a:t>
            </a:r>
            <a:r>
              <a:rPr lang="en" sz="1000" b="1">
                <a:solidFill>
                  <a:schemeClr val="dk1"/>
                </a:solidFill>
                <a:uFill>
                  <a:noFill/>
                </a:uFill>
                <a:latin typeface="Anybody"/>
                <a:ea typeface="Anybody"/>
                <a:cs typeface="Anybody"/>
                <a:sym typeface="Anybody"/>
                <a:hlinkClick r:id="rId4">
                  <a:extLst>
                    <a:ext uri="{A12FA001-AC4F-418D-AE19-62706E023703}">
                      <ahyp:hlinkClr xmlns:ahyp="http://schemas.microsoft.com/office/drawing/2018/hyperlinkcolor" val="tx"/>
                    </a:ext>
                  </a:extLst>
                </a:hlinkClick>
              </a:rPr>
              <a:t>Freepik</a:t>
            </a:r>
            <a:endParaRPr sz="1000" b="1">
              <a:solidFill>
                <a:schemeClr val="dk1"/>
              </a:solidFill>
              <a:latin typeface="Anybody"/>
              <a:ea typeface="Anybody"/>
              <a:cs typeface="Anybody"/>
              <a:sym typeface="Anybody"/>
            </a:endParaRPr>
          </a:p>
        </p:txBody>
      </p:sp>
      <p:sp>
        <p:nvSpPr>
          <p:cNvPr id="284" name="Google Shape;284;p30"/>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0"/>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0"/>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0"/>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0"/>
          <p:cNvSpPr>
            <a:spLocks noGrp="1"/>
          </p:cNvSpPr>
          <p:nvPr>
            <p:ph type="pic" idx="2"/>
          </p:nvPr>
        </p:nvSpPr>
        <p:spPr>
          <a:xfrm>
            <a:off x="4955000" y="784800"/>
            <a:ext cx="3475800" cy="3573900"/>
          </a:xfrm>
          <a:prstGeom prst="rect">
            <a:avLst/>
          </a:prstGeom>
          <a:noFill/>
          <a:ln>
            <a:noFill/>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9"/>
        <p:cNvGrpSpPr/>
        <p:nvPr/>
      </p:nvGrpSpPr>
      <p:grpSpPr>
        <a:xfrm>
          <a:off x="0" y="0"/>
          <a:ext cx="0" cy="0"/>
          <a:chOff x="0" y="0"/>
          <a:chExt cx="0" cy="0"/>
        </a:xfrm>
      </p:grpSpPr>
      <p:sp>
        <p:nvSpPr>
          <p:cNvPr id="30" name="Google Shape;30;p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1" name="Google Shape;31;p4"/>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200"/>
            </a:lvl1pPr>
            <a:lvl2pPr marL="914400" lvl="1" indent="-304800" rtl="0">
              <a:lnSpc>
                <a:spcPct val="115000"/>
              </a:lnSpc>
              <a:spcBef>
                <a:spcPts val="160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32" name="Google Shape;32;p4"/>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89"/>
        <p:cNvGrpSpPr/>
        <p:nvPr/>
      </p:nvGrpSpPr>
      <p:grpSpPr>
        <a:xfrm>
          <a:off x="0" y="0"/>
          <a:ext cx="0" cy="0"/>
          <a:chOff x="0" y="0"/>
          <a:chExt cx="0" cy="0"/>
        </a:xfrm>
      </p:grpSpPr>
      <p:sp>
        <p:nvSpPr>
          <p:cNvPr id="290" name="Google Shape;290;p31"/>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1"/>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1"/>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1"/>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94"/>
        <p:cNvGrpSpPr/>
        <p:nvPr/>
      </p:nvGrpSpPr>
      <p:grpSpPr>
        <a:xfrm>
          <a:off x="0" y="0"/>
          <a:ext cx="0" cy="0"/>
          <a:chOff x="0" y="0"/>
          <a:chExt cx="0" cy="0"/>
        </a:xfrm>
      </p:grpSpPr>
      <p:sp>
        <p:nvSpPr>
          <p:cNvPr id="295" name="Google Shape;295;p32"/>
          <p:cNvSpPr/>
          <p:nvPr/>
        </p:nvSpPr>
        <p:spPr>
          <a:xfrm>
            <a:off x="-26700" y="-48600"/>
            <a:ext cx="9197400" cy="402600"/>
          </a:xfrm>
          <a:prstGeom prst="rect">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2"/>
          <p:cNvSpPr/>
          <p:nvPr/>
        </p:nvSpPr>
        <p:spPr>
          <a:xfrm>
            <a:off x="225951" y="92999"/>
            <a:ext cx="147300" cy="147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2"/>
          <p:cNvSpPr/>
          <p:nvPr/>
        </p:nvSpPr>
        <p:spPr>
          <a:xfrm>
            <a:off x="456344" y="92999"/>
            <a:ext cx="147300" cy="147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2"/>
          <p:cNvSpPr/>
          <p:nvPr/>
        </p:nvSpPr>
        <p:spPr>
          <a:xfrm>
            <a:off x="686737" y="92999"/>
            <a:ext cx="147300" cy="147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299"/>
        <p:cNvGrpSpPr/>
        <p:nvPr/>
      </p:nvGrpSpPr>
      <p:grpSpPr>
        <a:xfrm>
          <a:off x="0" y="0"/>
          <a:ext cx="0" cy="0"/>
          <a:chOff x="0" y="0"/>
          <a:chExt cx="0" cy="0"/>
        </a:xfrm>
      </p:grpSpPr>
      <p:sp>
        <p:nvSpPr>
          <p:cNvPr id="300" name="Google Shape;300;p33"/>
          <p:cNvSpPr/>
          <p:nvPr/>
        </p:nvSpPr>
        <p:spPr>
          <a:xfrm>
            <a:off x="8482375" y="134423"/>
            <a:ext cx="123000" cy="123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3"/>
          <p:cNvSpPr/>
          <p:nvPr/>
        </p:nvSpPr>
        <p:spPr>
          <a:xfrm>
            <a:off x="8675137" y="134423"/>
            <a:ext cx="123000" cy="123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3"/>
          <p:cNvSpPr/>
          <p:nvPr/>
        </p:nvSpPr>
        <p:spPr>
          <a:xfrm>
            <a:off x="8867899" y="134423"/>
            <a:ext cx="123000" cy="123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3" name="Google Shape;303;p33"/>
          <p:cNvCxnSpPr/>
          <p:nvPr/>
        </p:nvCxnSpPr>
        <p:spPr>
          <a:xfrm>
            <a:off x="120625" y="389675"/>
            <a:ext cx="8890500" cy="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093"/>
        <p:cNvGrpSpPr/>
        <p:nvPr/>
      </p:nvGrpSpPr>
      <p:grpSpPr>
        <a:xfrm>
          <a:off x="0" y="0"/>
          <a:ext cx="0" cy="0"/>
          <a:chOff x="0" y="0"/>
          <a:chExt cx="0" cy="0"/>
        </a:xfrm>
      </p:grpSpPr>
      <p:pic>
        <p:nvPicPr>
          <p:cNvPr id="1094" name="Google Shape;1094;p26"/>
          <p:cNvPicPr preferRelativeResize="0"/>
          <p:nvPr/>
        </p:nvPicPr>
        <p:blipFill rotWithShape="1">
          <a:blip r:embed="rId2">
            <a:alphaModFix amt="11000"/>
          </a:blip>
          <a:srcRect/>
          <a:stretch/>
        </p:blipFill>
        <p:spPr>
          <a:xfrm rot="10800000" flipH="1">
            <a:off x="0" y="0"/>
            <a:ext cx="9144000" cy="5143500"/>
          </a:xfrm>
          <a:prstGeom prst="rect">
            <a:avLst/>
          </a:prstGeom>
          <a:noFill/>
          <a:ln>
            <a:noFill/>
          </a:ln>
        </p:spPr>
      </p:pic>
      <p:sp>
        <p:nvSpPr>
          <p:cNvPr id="1095" name="Google Shape;1095;p2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96" name="Google Shape;1096;p26"/>
          <p:cNvSpPr/>
          <p:nvPr/>
        </p:nvSpPr>
        <p:spPr>
          <a:xfrm rot="10800000">
            <a:off x="5590849" y="-3003775"/>
            <a:ext cx="5981390" cy="3714758"/>
          </a:xfrm>
          <a:custGeom>
            <a:avLst/>
            <a:gdLst/>
            <a:ahLst/>
            <a:cxnLst/>
            <a:rect l="l" t="t" r="r" b="b"/>
            <a:pathLst>
              <a:path w="15200" h="9440" extrusionOk="0">
                <a:moveTo>
                  <a:pt x="8222" y="0"/>
                </a:moveTo>
                <a:cubicBezTo>
                  <a:pt x="8057" y="0"/>
                  <a:pt x="7882" y="17"/>
                  <a:pt x="7695" y="52"/>
                </a:cubicBezTo>
                <a:cubicBezTo>
                  <a:pt x="6209" y="329"/>
                  <a:pt x="5319" y="1592"/>
                  <a:pt x="4068" y="2274"/>
                </a:cubicBezTo>
                <a:cubicBezTo>
                  <a:pt x="3112" y="2794"/>
                  <a:pt x="2045" y="2654"/>
                  <a:pt x="1094" y="3161"/>
                </a:cubicBezTo>
                <a:cubicBezTo>
                  <a:pt x="137" y="3672"/>
                  <a:pt x="0" y="4821"/>
                  <a:pt x="329" y="5763"/>
                </a:cubicBezTo>
                <a:cubicBezTo>
                  <a:pt x="668" y="6732"/>
                  <a:pt x="1463" y="7170"/>
                  <a:pt x="2180" y="7760"/>
                </a:cubicBezTo>
                <a:cubicBezTo>
                  <a:pt x="2392" y="7935"/>
                  <a:pt x="2597" y="8123"/>
                  <a:pt x="2782" y="8344"/>
                </a:cubicBezTo>
                <a:cubicBezTo>
                  <a:pt x="3146" y="8778"/>
                  <a:pt x="3358" y="9283"/>
                  <a:pt x="3969" y="9404"/>
                </a:cubicBezTo>
                <a:cubicBezTo>
                  <a:pt x="4095" y="9428"/>
                  <a:pt x="4223" y="9439"/>
                  <a:pt x="4351" y="9439"/>
                </a:cubicBezTo>
                <a:cubicBezTo>
                  <a:pt x="4908" y="9439"/>
                  <a:pt x="5478" y="9230"/>
                  <a:pt x="5962" y="8994"/>
                </a:cubicBezTo>
                <a:cubicBezTo>
                  <a:pt x="7353" y="8319"/>
                  <a:pt x="8481" y="7871"/>
                  <a:pt x="9908" y="7871"/>
                </a:cubicBezTo>
                <a:cubicBezTo>
                  <a:pt x="10208" y="7871"/>
                  <a:pt x="10521" y="7891"/>
                  <a:pt x="10852" y="7933"/>
                </a:cubicBezTo>
                <a:cubicBezTo>
                  <a:pt x="11520" y="8016"/>
                  <a:pt x="12640" y="8669"/>
                  <a:pt x="13475" y="8669"/>
                </a:cubicBezTo>
                <a:cubicBezTo>
                  <a:pt x="13759" y="8669"/>
                  <a:pt x="14010" y="8593"/>
                  <a:pt x="14199" y="8394"/>
                </a:cubicBezTo>
                <a:cubicBezTo>
                  <a:pt x="15199" y="7338"/>
                  <a:pt x="14121" y="5129"/>
                  <a:pt x="13394" y="4281"/>
                </a:cubicBezTo>
                <a:cubicBezTo>
                  <a:pt x="12496" y="3237"/>
                  <a:pt x="11320" y="2557"/>
                  <a:pt x="10483" y="1451"/>
                </a:cubicBezTo>
                <a:cubicBezTo>
                  <a:pt x="9842" y="602"/>
                  <a:pt x="9216" y="0"/>
                  <a:pt x="8222" y="0"/>
                </a:cubicBezTo>
                <a:close/>
              </a:path>
            </a:pathLst>
          </a:custGeom>
          <a:solidFill>
            <a:schemeClr val="accent3"/>
          </a:solid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 name="Google Shape;1097;p26"/>
          <p:cNvGrpSpPr/>
          <p:nvPr/>
        </p:nvGrpSpPr>
        <p:grpSpPr>
          <a:xfrm flipH="1">
            <a:off x="7360635" y="-613347"/>
            <a:ext cx="664127" cy="478855"/>
            <a:chOff x="1942675" y="1183228"/>
            <a:chExt cx="664127" cy="478855"/>
          </a:xfrm>
        </p:grpSpPr>
        <p:sp>
          <p:nvSpPr>
            <p:cNvPr id="1098" name="Google Shape;1098;p26"/>
            <p:cNvSpPr/>
            <p:nvPr/>
          </p:nvSpPr>
          <p:spPr>
            <a:xfrm>
              <a:off x="1942675" y="1183228"/>
              <a:ext cx="664127" cy="478621"/>
            </a:xfrm>
            <a:custGeom>
              <a:avLst/>
              <a:gdLst/>
              <a:ahLst/>
              <a:cxnLst/>
              <a:rect l="l" t="t" r="r" b="b"/>
              <a:pathLst>
                <a:path w="2839" h="2046" extrusionOk="0">
                  <a:moveTo>
                    <a:pt x="1870" y="0"/>
                  </a:moveTo>
                  <a:cubicBezTo>
                    <a:pt x="1697" y="0"/>
                    <a:pt x="1526" y="41"/>
                    <a:pt x="1355" y="101"/>
                  </a:cubicBezTo>
                  <a:cubicBezTo>
                    <a:pt x="1188" y="158"/>
                    <a:pt x="1026" y="233"/>
                    <a:pt x="871" y="322"/>
                  </a:cubicBezTo>
                  <a:cubicBezTo>
                    <a:pt x="627" y="464"/>
                    <a:pt x="406" y="619"/>
                    <a:pt x="218" y="835"/>
                  </a:cubicBezTo>
                  <a:cubicBezTo>
                    <a:pt x="171" y="896"/>
                    <a:pt x="131" y="961"/>
                    <a:pt x="98" y="1032"/>
                  </a:cubicBezTo>
                  <a:cubicBezTo>
                    <a:pt x="65" y="1102"/>
                    <a:pt x="42" y="1178"/>
                    <a:pt x="33" y="1257"/>
                  </a:cubicBezTo>
                  <a:cubicBezTo>
                    <a:pt x="0" y="1504"/>
                    <a:pt x="103" y="1762"/>
                    <a:pt x="305" y="1912"/>
                  </a:cubicBezTo>
                  <a:cubicBezTo>
                    <a:pt x="436" y="2009"/>
                    <a:pt x="580" y="2045"/>
                    <a:pt x="726" y="2045"/>
                  </a:cubicBezTo>
                  <a:cubicBezTo>
                    <a:pt x="776" y="2045"/>
                    <a:pt x="826" y="2041"/>
                    <a:pt x="876" y="2034"/>
                  </a:cubicBezTo>
                  <a:cubicBezTo>
                    <a:pt x="896" y="2034"/>
                    <a:pt x="915" y="2034"/>
                    <a:pt x="935" y="2034"/>
                  </a:cubicBezTo>
                  <a:cubicBezTo>
                    <a:pt x="1084" y="2034"/>
                    <a:pt x="1231" y="2017"/>
                    <a:pt x="1376" y="1981"/>
                  </a:cubicBezTo>
                  <a:cubicBezTo>
                    <a:pt x="1508" y="1950"/>
                    <a:pt x="1641" y="1908"/>
                    <a:pt x="1768" y="1856"/>
                  </a:cubicBezTo>
                  <a:cubicBezTo>
                    <a:pt x="1895" y="1797"/>
                    <a:pt x="2017" y="1729"/>
                    <a:pt x="2133" y="1650"/>
                  </a:cubicBezTo>
                  <a:cubicBezTo>
                    <a:pt x="2348" y="1513"/>
                    <a:pt x="2532" y="1328"/>
                    <a:pt x="2642" y="1098"/>
                  </a:cubicBezTo>
                  <a:cubicBezTo>
                    <a:pt x="2839" y="689"/>
                    <a:pt x="2633" y="200"/>
                    <a:pt x="2203" y="53"/>
                  </a:cubicBezTo>
                  <a:lnTo>
                    <a:pt x="2201" y="55"/>
                  </a:lnTo>
                  <a:cubicBezTo>
                    <a:pt x="2090" y="17"/>
                    <a:pt x="1979"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6"/>
            <p:cNvSpPr/>
            <p:nvPr/>
          </p:nvSpPr>
          <p:spPr>
            <a:xfrm>
              <a:off x="1951097" y="1246857"/>
              <a:ext cx="632079" cy="415226"/>
            </a:xfrm>
            <a:custGeom>
              <a:avLst/>
              <a:gdLst/>
              <a:ahLst/>
              <a:cxnLst/>
              <a:rect l="l" t="t" r="r" b="b"/>
              <a:pathLst>
                <a:path w="2702" h="1775" extrusionOk="0">
                  <a:moveTo>
                    <a:pt x="2489" y="1"/>
                  </a:moveTo>
                  <a:cubicBezTo>
                    <a:pt x="2512" y="90"/>
                    <a:pt x="2521" y="180"/>
                    <a:pt x="2515" y="271"/>
                  </a:cubicBezTo>
                  <a:cubicBezTo>
                    <a:pt x="2493" y="577"/>
                    <a:pt x="2291" y="830"/>
                    <a:pt x="2071" y="1027"/>
                  </a:cubicBezTo>
                  <a:cubicBezTo>
                    <a:pt x="1920" y="1166"/>
                    <a:pt x="1742" y="1276"/>
                    <a:pt x="1549" y="1349"/>
                  </a:cubicBezTo>
                  <a:cubicBezTo>
                    <a:pt x="1404" y="1403"/>
                    <a:pt x="1256" y="1452"/>
                    <a:pt x="1107" y="1493"/>
                  </a:cubicBezTo>
                  <a:cubicBezTo>
                    <a:pt x="1061" y="1506"/>
                    <a:pt x="1016" y="1514"/>
                    <a:pt x="969" y="1521"/>
                  </a:cubicBezTo>
                  <a:cubicBezTo>
                    <a:pt x="908" y="1530"/>
                    <a:pt x="846" y="1535"/>
                    <a:pt x="783" y="1535"/>
                  </a:cubicBezTo>
                  <a:cubicBezTo>
                    <a:pt x="763" y="1535"/>
                    <a:pt x="743" y="1534"/>
                    <a:pt x="723" y="1533"/>
                  </a:cubicBezTo>
                  <a:cubicBezTo>
                    <a:pt x="549" y="1519"/>
                    <a:pt x="424" y="1465"/>
                    <a:pt x="274" y="1378"/>
                  </a:cubicBezTo>
                  <a:cubicBezTo>
                    <a:pt x="220" y="1347"/>
                    <a:pt x="168" y="1314"/>
                    <a:pt x="112" y="1284"/>
                  </a:cubicBezTo>
                  <a:cubicBezTo>
                    <a:pt x="70" y="1262"/>
                    <a:pt x="32" y="1232"/>
                    <a:pt x="1" y="1197"/>
                  </a:cubicBezTo>
                  <a:lnTo>
                    <a:pt x="1" y="1197"/>
                  </a:lnTo>
                  <a:cubicBezTo>
                    <a:pt x="29" y="1373"/>
                    <a:pt x="124" y="1532"/>
                    <a:pt x="267" y="1640"/>
                  </a:cubicBezTo>
                  <a:cubicBezTo>
                    <a:pt x="400" y="1738"/>
                    <a:pt x="545" y="1774"/>
                    <a:pt x="693" y="1774"/>
                  </a:cubicBezTo>
                  <a:cubicBezTo>
                    <a:pt x="742" y="1774"/>
                    <a:pt x="791" y="1770"/>
                    <a:pt x="840" y="1763"/>
                  </a:cubicBezTo>
                  <a:cubicBezTo>
                    <a:pt x="859" y="1764"/>
                    <a:pt x="879" y="1764"/>
                    <a:pt x="898" y="1764"/>
                  </a:cubicBezTo>
                  <a:cubicBezTo>
                    <a:pt x="1046" y="1764"/>
                    <a:pt x="1193" y="1746"/>
                    <a:pt x="1338" y="1709"/>
                  </a:cubicBezTo>
                  <a:cubicBezTo>
                    <a:pt x="1472" y="1678"/>
                    <a:pt x="1603" y="1636"/>
                    <a:pt x="1730" y="1584"/>
                  </a:cubicBezTo>
                  <a:cubicBezTo>
                    <a:pt x="1857" y="1526"/>
                    <a:pt x="1981" y="1457"/>
                    <a:pt x="2097" y="1380"/>
                  </a:cubicBezTo>
                  <a:cubicBezTo>
                    <a:pt x="2310" y="1243"/>
                    <a:pt x="2495" y="1058"/>
                    <a:pt x="2606" y="828"/>
                  </a:cubicBezTo>
                  <a:cubicBezTo>
                    <a:pt x="2697" y="633"/>
                    <a:pt x="2702" y="410"/>
                    <a:pt x="2622" y="212"/>
                  </a:cubicBezTo>
                  <a:cubicBezTo>
                    <a:pt x="2590" y="135"/>
                    <a:pt x="2545" y="64"/>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6"/>
            <p:cNvSpPr/>
            <p:nvPr/>
          </p:nvSpPr>
          <p:spPr>
            <a:xfrm>
              <a:off x="2076718" y="1277736"/>
              <a:ext cx="338263" cy="229485"/>
            </a:xfrm>
            <a:custGeom>
              <a:avLst/>
              <a:gdLst/>
              <a:ahLst/>
              <a:cxnLst/>
              <a:rect l="l" t="t" r="r" b="b"/>
              <a:pathLst>
                <a:path w="1446" h="981" extrusionOk="0">
                  <a:moveTo>
                    <a:pt x="1098" y="0"/>
                  </a:moveTo>
                  <a:cubicBezTo>
                    <a:pt x="958" y="0"/>
                    <a:pt x="804" y="38"/>
                    <a:pt x="674" y="87"/>
                  </a:cubicBezTo>
                  <a:cubicBezTo>
                    <a:pt x="517" y="144"/>
                    <a:pt x="371" y="226"/>
                    <a:pt x="240" y="330"/>
                  </a:cubicBezTo>
                  <a:cubicBezTo>
                    <a:pt x="145" y="409"/>
                    <a:pt x="56" y="505"/>
                    <a:pt x="28" y="616"/>
                  </a:cubicBezTo>
                  <a:cubicBezTo>
                    <a:pt x="0" y="736"/>
                    <a:pt x="45" y="869"/>
                    <a:pt x="150" y="935"/>
                  </a:cubicBezTo>
                  <a:cubicBezTo>
                    <a:pt x="201" y="965"/>
                    <a:pt x="260" y="981"/>
                    <a:pt x="319" y="981"/>
                  </a:cubicBezTo>
                  <a:cubicBezTo>
                    <a:pt x="340" y="981"/>
                    <a:pt x="362" y="979"/>
                    <a:pt x="383" y="975"/>
                  </a:cubicBezTo>
                  <a:cubicBezTo>
                    <a:pt x="577" y="970"/>
                    <a:pt x="766" y="862"/>
                    <a:pt x="927" y="759"/>
                  </a:cubicBezTo>
                  <a:cubicBezTo>
                    <a:pt x="1064" y="673"/>
                    <a:pt x="1193" y="572"/>
                    <a:pt x="1308" y="459"/>
                  </a:cubicBezTo>
                  <a:cubicBezTo>
                    <a:pt x="1392" y="372"/>
                    <a:pt x="1446" y="256"/>
                    <a:pt x="1405" y="153"/>
                  </a:cubicBezTo>
                  <a:cubicBezTo>
                    <a:pt x="1369" y="59"/>
                    <a:pt x="1268" y="13"/>
                    <a:pt x="1160" y="3"/>
                  </a:cubicBezTo>
                  <a:cubicBezTo>
                    <a:pt x="1140" y="1"/>
                    <a:pt x="1119"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26"/>
          <p:cNvGrpSpPr/>
          <p:nvPr/>
        </p:nvGrpSpPr>
        <p:grpSpPr>
          <a:xfrm flipH="1">
            <a:off x="7405727" y="-1431029"/>
            <a:ext cx="671613" cy="466925"/>
            <a:chOff x="1435173" y="3516546"/>
            <a:chExt cx="671613" cy="466925"/>
          </a:xfrm>
        </p:grpSpPr>
        <p:sp>
          <p:nvSpPr>
            <p:cNvPr id="1102" name="Google Shape;1102;p26"/>
            <p:cNvSpPr/>
            <p:nvPr/>
          </p:nvSpPr>
          <p:spPr>
            <a:xfrm>
              <a:off x="1435173" y="3516546"/>
              <a:ext cx="671613" cy="466690"/>
            </a:xfrm>
            <a:custGeom>
              <a:avLst/>
              <a:gdLst/>
              <a:ahLst/>
              <a:cxnLst/>
              <a:rect l="l" t="t" r="r" b="b"/>
              <a:pathLst>
                <a:path w="2871" h="1995" extrusionOk="0">
                  <a:moveTo>
                    <a:pt x="1884" y="1"/>
                  </a:moveTo>
                  <a:cubicBezTo>
                    <a:pt x="1729" y="1"/>
                    <a:pt x="1573" y="32"/>
                    <a:pt x="1417" y="78"/>
                  </a:cubicBezTo>
                  <a:cubicBezTo>
                    <a:pt x="1246" y="129"/>
                    <a:pt x="1080" y="196"/>
                    <a:pt x="924" y="278"/>
                  </a:cubicBezTo>
                  <a:cubicBezTo>
                    <a:pt x="673" y="409"/>
                    <a:pt x="445" y="555"/>
                    <a:pt x="248" y="762"/>
                  </a:cubicBezTo>
                  <a:cubicBezTo>
                    <a:pt x="198" y="822"/>
                    <a:pt x="154" y="884"/>
                    <a:pt x="119" y="954"/>
                  </a:cubicBezTo>
                  <a:cubicBezTo>
                    <a:pt x="83" y="1022"/>
                    <a:pt x="56" y="1097"/>
                    <a:pt x="44" y="1175"/>
                  </a:cubicBezTo>
                  <a:cubicBezTo>
                    <a:pt x="1" y="1421"/>
                    <a:pt x="91" y="1684"/>
                    <a:pt x="286" y="1842"/>
                  </a:cubicBezTo>
                  <a:cubicBezTo>
                    <a:pt x="425" y="1954"/>
                    <a:pt x="581" y="1994"/>
                    <a:pt x="741" y="1994"/>
                  </a:cubicBezTo>
                  <a:cubicBezTo>
                    <a:pt x="778" y="1994"/>
                    <a:pt x="815" y="1992"/>
                    <a:pt x="852" y="1988"/>
                  </a:cubicBezTo>
                  <a:cubicBezTo>
                    <a:pt x="901" y="1992"/>
                    <a:pt x="949" y="1994"/>
                    <a:pt x="997" y="1994"/>
                  </a:cubicBezTo>
                  <a:cubicBezTo>
                    <a:pt x="1117" y="1994"/>
                    <a:pt x="1236" y="1982"/>
                    <a:pt x="1352" y="1959"/>
                  </a:cubicBezTo>
                  <a:cubicBezTo>
                    <a:pt x="1488" y="1933"/>
                    <a:pt x="1620" y="1896"/>
                    <a:pt x="1749" y="1851"/>
                  </a:cubicBezTo>
                  <a:cubicBezTo>
                    <a:pt x="1878" y="1797"/>
                    <a:pt x="2005" y="1734"/>
                    <a:pt x="2125" y="1661"/>
                  </a:cubicBezTo>
                  <a:cubicBezTo>
                    <a:pt x="2343" y="1534"/>
                    <a:pt x="2536" y="1356"/>
                    <a:pt x="2656" y="1133"/>
                  </a:cubicBezTo>
                  <a:cubicBezTo>
                    <a:pt x="2871" y="733"/>
                    <a:pt x="2686" y="237"/>
                    <a:pt x="2265" y="71"/>
                  </a:cubicBezTo>
                  <a:lnTo>
                    <a:pt x="2263" y="71"/>
                  </a:lnTo>
                  <a:cubicBezTo>
                    <a:pt x="2137" y="21"/>
                    <a:pt x="2011" y="1"/>
                    <a:pt x="1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6"/>
            <p:cNvSpPr/>
            <p:nvPr/>
          </p:nvSpPr>
          <p:spPr>
            <a:xfrm>
              <a:off x="1443829" y="3587194"/>
              <a:ext cx="639799" cy="396277"/>
            </a:xfrm>
            <a:custGeom>
              <a:avLst/>
              <a:gdLst/>
              <a:ahLst/>
              <a:cxnLst/>
              <a:rect l="l" t="t" r="r" b="b"/>
              <a:pathLst>
                <a:path w="2735" h="1694" extrusionOk="0">
                  <a:moveTo>
                    <a:pt x="2541" y="1"/>
                  </a:moveTo>
                  <a:cubicBezTo>
                    <a:pt x="2560" y="90"/>
                    <a:pt x="2564" y="182"/>
                    <a:pt x="2553" y="271"/>
                  </a:cubicBezTo>
                  <a:cubicBezTo>
                    <a:pt x="2518" y="575"/>
                    <a:pt x="2304" y="819"/>
                    <a:pt x="2078" y="1007"/>
                  </a:cubicBezTo>
                  <a:cubicBezTo>
                    <a:pt x="1919" y="1140"/>
                    <a:pt x="1738" y="1241"/>
                    <a:pt x="1543" y="1305"/>
                  </a:cubicBezTo>
                  <a:cubicBezTo>
                    <a:pt x="1395" y="1354"/>
                    <a:pt x="1245" y="1396"/>
                    <a:pt x="1094" y="1430"/>
                  </a:cubicBezTo>
                  <a:cubicBezTo>
                    <a:pt x="1049" y="1441"/>
                    <a:pt x="1002" y="1448"/>
                    <a:pt x="955" y="1451"/>
                  </a:cubicBezTo>
                  <a:cubicBezTo>
                    <a:pt x="907" y="1456"/>
                    <a:pt x="859" y="1459"/>
                    <a:pt x="812" y="1459"/>
                  </a:cubicBezTo>
                  <a:cubicBezTo>
                    <a:pt x="777" y="1459"/>
                    <a:pt x="743" y="1458"/>
                    <a:pt x="709" y="1455"/>
                  </a:cubicBezTo>
                  <a:cubicBezTo>
                    <a:pt x="537" y="1432"/>
                    <a:pt x="413" y="1371"/>
                    <a:pt x="267" y="1281"/>
                  </a:cubicBezTo>
                  <a:cubicBezTo>
                    <a:pt x="214" y="1246"/>
                    <a:pt x="164" y="1209"/>
                    <a:pt x="110" y="1178"/>
                  </a:cubicBezTo>
                  <a:cubicBezTo>
                    <a:pt x="68" y="1154"/>
                    <a:pt x="32" y="1122"/>
                    <a:pt x="0" y="1086"/>
                  </a:cubicBezTo>
                  <a:lnTo>
                    <a:pt x="0" y="1086"/>
                  </a:lnTo>
                  <a:cubicBezTo>
                    <a:pt x="21" y="1263"/>
                    <a:pt x="110" y="1427"/>
                    <a:pt x="248" y="1540"/>
                  </a:cubicBezTo>
                  <a:cubicBezTo>
                    <a:pt x="388" y="1653"/>
                    <a:pt x="546" y="1693"/>
                    <a:pt x="708" y="1693"/>
                  </a:cubicBezTo>
                  <a:cubicBezTo>
                    <a:pt x="743" y="1693"/>
                    <a:pt x="778" y="1692"/>
                    <a:pt x="814" y="1688"/>
                  </a:cubicBezTo>
                  <a:cubicBezTo>
                    <a:pt x="859" y="1691"/>
                    <a:pt x="904" y="1693"/>
                    <a:pt x="950" y="1693"/>
                  </a:cubicBezTo>
                  <a:cubicBezTo>
                    <a:pt x="1072" y="1693"/>
                    <a:pt x="1194" y="1681"/>
                    <a:pt x="1315" y="1657"/>
                  </a:cubicBezTo>
                  <a:cubicBezTo>
                    <a:pt x="1449" y="1632"/>
                    <a:pt x="1583" y="1596"/>
                    <a:pt x="1712" y="1549"/>
                  </a:cubicBezTo>
                  <a:cubicBezTo>
                    <a:pt x="1841" y="1497"/>
                    <a:pt x="1966" y="1434"/>
                    <a:pt x="2087" y="1361"/>
                  </a:cubicBezTo>
                  <a:cubicBezTo>
                    <a:pt x="2306" y="1234"/>
                    <a:pt x="2499" y="1056"/>
                    <a:pt x="2619" y="831"/>
                  </a:cubicBezTo>
                  <a:cubicBezTo>
                    <a:pt x="2719" y="642"/>
                    <a:pt x="2734" y="420"/>
                    <a:pt x="2663" y="218"/>
                  </a:cubicBezTo>
                  <a:cubicBezTo>
                    <a:pt x="2635" y="140"/>
                    <a:pt x="2593" y="65"/>
                    <a:pt x="25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6"/>
            <p:cNvSpPr/>
            <p:nvPr/>
          </p:nvSpPr>
          <p:spPr>
            <a:xfrm>
              <a:off x="1572491" y="3608949"/>
              <a:ext cx="343175" cy="221298"/>
            </a:xfrm>
            <a:custGeom>
              <a:avLst/>
              <a:gdLst/>
              <a:ahLst/>
              <a:cxnLst/>
              <a:rect l="l" t="t" r="r" b="b"/>
              <a:pathLst>
                <a:path w="1467" h="946" extrusionOk="0">
                  <a:moveTo>
                    <a:pt x="1093" y="1"/>
                  </a:moveTo>
                  <a:cubicBezTo>
                    <a:pt x="963" y="1"/>
                    <a:pt x="824" y="29"/>
                    <a:pt x="704" y="68"/>
                  </a:cubicBezTo>
                  <a:cubicBezTo>
                    <a:pt x="546" y="118"/>
                    <a:pt x="396" y="193"/>
                    <a:pt x="260" y="293"/>
                  </a:cubicBezTo>
                  <a:cubicBezTo>
                    <a:pt x="161" y="366"/>
                    <a:pt x="69" y="456"/>
                    <a:pt x="35" y="569"/>
                  </a:cubicBezTo>
                  <a:cubicBezTo>
                    <a:pt x="1" y="686"/>
                    <a:pt x="41" y="822"/>
                    <a:pt x="143" y="892"/>
                  </a:cubicBezTo>
                  <a:cubicBezTo>
                    <a:pt x="197" y="928"/>
                    <a:pt x="260" y="946"/>
                    <a:pt x="323" y="946"/>
                  </a:cubicBezTo>
                  <a:cubicBezTo>
                    <a:pt x="340" y="946"/>
                    <a:pt x="357" y="945"/>
                    <a:pt x="373" y="942"/>
                  </a:cubicBezTo>
                  <a:cubicBezTo>
                    <a:pt x="377" y="942"/>
                    <a:pt x="380" y="942"/>
                    <a:pt x="383" y="942"/>
                  </a:cubicBezTo>
                  <a:cubicBezTo>
                    <a:pt x="573" y="942"/>
                    <a:pt x="764" y="845"/>
                    <a:pt x="925" y="751"/>
                  </a:cubicBezTo>
                  <a:cubicBezTo>
                    <a:pt x="1068" y="672"/>
                    <a:pt x="1200" y="578"/>
                    <a:pt x="1321" y="468"/>
                  </a:cubicBezTo>
                  <a:cubicBezTo>
                    <a:pt x="1408" y="385"/>
                    <a:pt x="1467" y="270"/>
                    <a:pt x="1430" y="165"/>
                  </a:cubicBezTo>
                  <a:cubicBezTo>
                    <a:pt x="1399" y="71"/>
                    <a:pt x="1300" y="21"/>
                    <a:pt x="1193" y="7"/>
                  </a:cubicBezTo>
                  <a:cubicBezTo>
                    <a:pt x="1161" y="3"/>
                    <a:pt x="1127" y="1"/>
                    <a:pt x="1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26"/>
          <p:cNvGrpSpPr/>
          <p:nvPr/>
        </p:nvGrpSpPr>
        <p:grpSpPr>
          <a:xfrm flipH="1">
            <a:off x="8379891" y="-1301022"/>
            <a:ext cx="688690" cy="443064"/>
            <a:chOff x="2814144" y="3199953"/>
            <a:chExt cx="688690" cy="443064"/>
          </a:xfrm>
        </p:grpSpPr>
        <p:sp>
          <p:nvSpPr>
            <p:cNvPr id="1106" name="Google Shape;1106;p26"/>
            <p:cNvSpPr/>
            <p:nvPr/>
          </p:nvSpPr>
          <p:spPr>
            <a:xfrm>
              <a:off x="2814144" y="3199953"/>
              <a:ext cx="688690" cy="443063"/>
            </a:xfrm>
            <a:custGeom>
              <a:avLst/>
              <a:gdLst/>
              <a:ahLst/>
              <a:cxnLst/>
              <a:rect l="l" t="t" r="r" b="b"/>
              <a:pathLst>
                <a:path w="2944" h="1894" extrusionOk="0">
                  <a:moveTo>
                    <a:pt x="1002" y="1"/>
                  </a:moveTo>
                  <a:cubicBezTo>
                    <a:pt x="898" y="1"/>
                    <a:pt x="793" y="8"/>
                    <a:pt x="686" y="26"/>
                  </a:cubicBezTo>
                  <a:cubicBezTo>
                    <a:pt x="611" y="42"/>
                    <a:pt x="538" y="66"/>
                    <a:pt x="469" y="99"/>
                  </a:cubicBezTo>
                  <a:cubicBezTo>
                    <a:pt x="395" y="132"/>
                    <a:pt x="329" y="176"/>
                    <a:pt x="272" y="230"/>
                  </a:cubicBezTo>
                  <a:cubicBezTo>
                    <a:pt x="89" y="399"/>
                    <a:pt x="0" y="662"/>
                    <a:pt x="59" y="906"/>
                  </a:cubicBezTo>
                  <a:cubicBezTo>
                    <a:pt x="112" y="1118"/>
                    <a:pt x="249" y="1263"/>
                    <a:pt x="420" y="1367"/>
                  </a:cubicBezTo>
                  <a:cubicBezTo>
                    <a:pt x="545" y="1480"/>
                    <a:pt x="684" y="1574"/>
                    <a:pt x="836" y="1647"/>
                  </a:cubicBezTo>
                  <a:cubicBezTo>
                    <a:pt x="958" y="1708"/>
                    <a:pt x="1085" y="1761"/>
                    <a:pt x="1216" y="1802"/>
                  </a:cubicBezTo>
                  <a:cubicBezTo>
                    <a:pt x="1351" y="1839"/>
                    <a:pt x="1489" y="1865"/>
                    <a:pt x="1630" y="1881"/>
                  </a:cubicBezTo>
                  <a:cubicBezTo>
                    <a:pt x="1698" y="1889"/>
                    <a:pt x="1767" y="1894"/>
                    <a:pt x="1835" y="1894"/>
                  </a:cubicBezTo>
                  <a:cubicBezTo>
                    <a:pt x="2020" y="1894"/>
                    <a:pt x="2204" y="1861"/>
                    <a:pt x="2374" y="1785"/>
                  </a:cubicBezTo>
                  <a:cubicBezTo>
                    <a:pt x="2786" y="1597"/>
                    <a:pt x="2943" y="1090"/>
                    <a:pt x="2708" y="702"/>
                  </a:cubicBezTo>
                  <a:lnTo>
                    <a:pt x="2708" y="700"/>
                  </a:lnTo>
                  <a:cubicBezTo>
                    <a:pt x="2550" y="441"/>
                    <a:pt x="2306" y="298"/>
                    <a:pt x="2031" y="193"/>
                  </a:cubicBezTo>
                  <a:cubicBezTo>
                    <a:pt x="1863" y="129"/>
                    <a:pt x="1691" y="82"/>
                    <a:pt x="1517" y="51"/>
                  </a:cubicBezTo>
                  <a:cubicBezTo>
                    <a:pt x="1342" y="21"/>
                    <a:pt x="1173" y="1"/>
                    <a:pt x="1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6"/>
            <p:cNvSpPr/>
            <p:nvPr/>
          </p:nvSpPr>
          <p:spPr>
            <a:xfrm>
              <a:off x="2818823" y="3291888"/>
              <a:ext cx="654536" cy="351129"/>
            </a:xfrm>
            <a:custGeom>
              <a:avLst/>
              <a:gdLst/>
              <a:ahLst/>
              <a:cxnLst/>
              <a:rect l="l" t="t" r="r" b="b"/>
              <a:pathLst>
                <a:path w="2798" h="1501" extrusionOk="0">
                  <a:moveTo>
                    <a:pt x="121" y="1"/>
                  </a:moveTo>
                  <a:cubicBezTo>
                    <a:pt x="31" y="156"/>
                    <a:pt x="1" y="338"/>
                    <a:pt x="41" y="513"/>
                  </a:cubicBezTo>
                  <a:cubicBezTo>
                    <a:pt x="93" y="725"/>
                    <a:pt x="231" y="868"/>
                    <a:pt x="401" y="974"/>
                  </a:cubicBezTo>
                  <a:cubicBezTo>
                    <a:pt x="527" y="1086"/>
                    <a:pt x="666" y="1180"/>
                    <a:pt x="818" y="1253"/>
                  </a:cubicBezTo>
                  <a:cubicBezTo>
                    <a:pt x="940" y="1315"/>
                    <a:pt x="1067" y="1368"/>
                    <a:pt x="1197" y="1409"/>
                  </a:cubicBezTo>
                  <a:cubicBezTo>
                    <a:pt x="1333" y="1446"/>
                    <a:pt x="1471" y="1472"/>
                    <a:pt x="1612" y="1488"/>
                  </a:cubicBezTo>
                  <a:cubicBezTo>
                    <a:pt x="1680" y="1496"/>
                    <a:pt x="1748" y="1501"/>
                    <a:pt x="1817" y="1501"/>
                  </a:cubicBezTo>
                  <a:cubicBezTo>
                    <a:pt x="2002" y="1501"/>
                    <a:pt x="2186" y="1468"/>
                    <a:pt x="2355" y="1390"/>
                  </a:cubicBezTo>
                  <a:cubicBezTo>
                    <a:pt x="2549" y="1300"/>
                    <a:pt x="2697" y="1134"/>
                    <a:pt x="2763" y="931"/>
                  </a:cubicBezTo>
                  <a:cubicBezTo>
                    <a:pt x="2787" y="850"/>
                    <a:pt x="2798" y="767"/>
                    <a:pt x="2794" y="683"/>
                  </a:cubicBezTo>
                  <a:lnTo>
                    <a:pt x="2794" y="683"/>
                  </a:lnTo>
                  <a:cubicBezTo>
                    <a:pt x="2756" y="765"/>
                    <a:pt x="2705" y="842"/>
                    <a:pt x="2643" y="906"/>
                  </a:cubicBezTo>
                  <a:cubicBezTo>
                    <a:pt x="2429" y="1127"/>
                    <a:pt x="2112" y="1190"/>
                    <a:pt x="1817" y="1202"/>
                  </a:cubicBezTo>
                  <a:cubicBezTo>
                    <a:pt x="1795" y="1203"/>
                    <a:pt x="1772" y="1204"/>
                    <a:pt x="1750" y="1204"/>
                  </a:cubicBezTo>
                  <a:cubicBezTo>
                    <a:pt x="1567" y="1204"/>
                    <a:pt x="1383" y="1172"/>
                    <a:pt x="1210" y="1113"/>
                  </a:cubicBezTo>
                  <a:cubicBezTo>
                    <a:pt x="1065" y="1061"/>
                    <a:pt x="920" y="1002"/>
                    <a:pt x="778" y="939"/>
                  </a:cubicBezTo>
                  <a:cubicBezTo>
                    <a:pt x="736" y="920"/>
                    <a:pt x="694" y="897"/>
                    <a:pt x="656" y="871"/>
                  </a:cubicBezTo>
                  <a:cubicBezTo>
                    <a:pt x="586" y="830"/>
                    <a:pt x="520" y="779"/>
                    <a:pt x="459" y="725"/>
                  </a:cubicBezTo>
                  <a:cubicBezTo>
                    <a:pt x="335" y="601"/>
                    <a:pt x="274" y="480"/>
                    <a:pt x="213" y="318"/>
                  </a:cubicBezTo>
                  <a:cubicBezTo>
                    <a:pt x="193" y="258"/>
                    <a:pt x="175" y="199"/>
                    <a:pt x="151" y="140"/>
                  </a:cubicBezTo>
                  <a:cubicBezTo>
                    <a:pt x="133" y="96"/>
                    <a:pt x="123" y="49"/>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6"/>
            <p:cNvSpPr/>
            <p:nvPr/>
          </p:nvSpPr>
          <p:spPr>
            <a:xfrm>
              <a:off x="2980235" y="3277151"/>
              <a:ext cx="359550" cy="185506"/>
            </a:xfrm>
            <a:custGeom>
              <a:avLst/>
              <a:gdLst/>
              <a:ahLst/>
              <a:cxnLst/>
              <a:rect l="l" t="t" r="r" b="b"/>
              <a:pathLst>
                <a:path w="1537" h="793" extrusionOk="0">
                  <a:moveTo>
                    <a:pt x="469" y="0"/>
                  </a:moveTo>
                  <a:cubicBezTo>
                    <a:pt x="353" y="0"/>
                    <a:pt x="239" y="20"/>
                    <a:pt x="150" y="83"/>
                  </a:cubicBezTo>
                  <a:cubicBezTo>
                    <a:pt x="51" y="156"/>
                    <a:pt x="1" y="287"/>
                    <a:pt x="39" y="405"/>
                  </a:cubicBezTo>
                  <a:cubicBezTo>
                    <a:pt x="67" y="482"/>
                    <a:pt x="121" y="546"/>
                    <a:pt x="192" y="586"/>
                  </a:cubicBezTo>
                  <a:cubicBezTo>
                    <a:pt x="344" y="706"/>
                    <a:pt x="558" y="745"/>
                    <a:pt x="746" y="769"/>
                  </a:cubicBezTo>
                  <a:cubicBezTo>
                    <a:pt x="848" y="784"/>
                    <a:pt x="951" y="792"/>
                    <a:pt x="1055" y="792"/>
                  </a:cubicBezTo>
                  <a:cubicBezTo>
                    <a:pt x="1114" y="792"/>
                    <a:pt x="1173" y="790"/>
                    <a:pt x="1232" y="785"/>
                  </a:cubicBezTo>
                  <a:cubicBezTo>
                    <a:pt x="1352" y="771"/>
                    <a:pt x="1469" y="717"/>
                    <a:pt x="1503" y="612"/>
                  </a:cubicBezTo>
                  <a:cubicBezTo>
                    <a:pt x="1537" y="516"/>
                    <a:pt x="1488" y="417"/>
                    <a:pt x="1411" y="341"/>
                  </a:cubicBezTo>
                  <a:cubicBezTo>
                    <a:pt x="1301" y="231"/>
                    <a:pt x="1136" y="145"/>
                    <a:pt x="986" y="91"/>
                  </a:cubicBezTo>
                  <a:cubicBezTo>
                    <a:pt x="830" y="36"/>
                    <a:pt x="664" y="4"/>
                    <a:pt x="499" y="1"/>
                  </a:cubicBezTo>
                  <a:cubicBezTo>
                    <a:pt x="489" y="1"/>
                    <a:pt x="479"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26"/>
          <p:cNvGrpSpPr/>
          <p:nvPr/>
        </p:nvGrpSpPr>
        <p:grpSpPr>
          <a:xfrm flipH="1">
            <a:off x="8198154" y="-613351"/>
            <a:ext cx="501780" cy="322122"/>
            <a:chOff x="-179659" y="2001137"/>
            <a:chExt cx="501780" cy="322122"/>
          </a:xfrm>
        </p:grpSpPr>
        <p:sp>
          <p:nvSpPr>
            <p:cNvPr id="1110" name="Google Shape;1110;p26"/>
            <p:cNvSpPr/>
            <p:nvPr/>
          </p:nvSpPr>
          <p:spPr>
            <a:xfrm>
              <a:off x="-179659" y="2001137"/>
              <a:ext cx="501780" cy="322122"/>
            </a:xfrm>
            <a:custGeom>
              <a:avLst/>
              <a:gdLst/>
              <a:ahLst/>
              <a:cxnLst/>
              <a:rect l="l" t="t" r="r" b="b"/>
              <a:pathLst>
                <a:path w="2145" h="1377" extrusionOk="0">
                  <a:moveTo>
                    <a:pt x="1379" y="0"/>
                  </a:moveTo>
                  <a:cubicBezTo>
                    <a:pt x="1306" y="0"/>
                    <a:pt x="1231" y="8"/>
                    <a:pt x="1155" y="20"/>
                  </a:cubicBezTo>
                  <a:cubicBezTo>
                    <a:pt x="1026" y="41"/>
                    <a:pt x="901" y="73"/>
                    <a:pt x="779" y="118"/>
                  </a:cubicBezTo>
                  <a:cubicBezTo>
                    <a:pt x="584" y="189"/>
                    <a:pt x="406" y="273"/>
                    <a:pt x="244" y="405"/>
                  </a:cubicBezTo>
                  <a:cubicBezTo>
                    <a:pt x="203" y="442"/>
                    <a:pt x="164" y="485"/>
                    <a:pt x="133" y="531"/>
                  </a:cubicBezTo>
                  <a:cubicBezTo>
                    <a:pt x="100" y="578"/>
                    <a:pt x="74" y="628"/>
                    <a:pt x="58" y="684"/>
                  </a:cubicBezTo>
                  <a:cubicBezTo>
                    <a:pt x="1" y="860"/>
                    <a:pt x="44" y="1053"/>
                    <a:pt x="169" y="1189"/>
                  </a:cubicBezTo>
                  <a:cubicBezTo>
                    <a:pt x="279" y="1304"/>
                    <a:pt x="420" y="1344"/>
                    <a:pt x="565" y="1349"/>
                  </a:cubicBezTo>
                  <a:cubicBezTo>
                    <a:pt x="654" y="1367"/>
                    <a:pt x="746" y="1377"/>
                    <a:pt x="838" y="1377"/>
                  </a:cubicBezTo>
                  <a:cubicBezTo>
                    <a:pt x="869" y="1377"/>
                    <a:pt x="900" y="1376"/>
                    <a:pt x="930" y="1373"/>
                  </a:cubicBezTo>
                  <a:cubicBezTo>
                    <a:pt x="1030" y="1368"/>
                    <a:pt x="1129" y="1354"/>
                    <a:pt x="1227" y="1333"/>
                  </a:cubicBezTo>
                  <a:cubicBezTo>
                    <a:pt x="1326" y="1307"/>
                    <a:pt x="1423" y="1274"/>
                    <a:pt x="1517" y="1232"/>
                  </a:cubicBezTo>
                  <a:cubicBezTo>
                    <a:pt x="1688" y="1161"/>
                    <a:pt x="1843" y="1051"/>
                    <a:pt x="1953" y="900"/>
                  </a:cubicBezTo>
                  <a:cubicBezTo>
                    <a:pt x="2144" y="630"/>
                    <a:pt x="2057" y="254"/>
                    <a:pt x="1768" y="95"/>
                  </a:cubicBezTo>
                  <a:cubicBezTo>
                    <a:pt x="1644" y="26"/>
                    <a:pt x="1513" y="0"/>
                    <a:pt x="1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6"/>
            <p:cNvSpPr/>
            <p:nvPr/>
          </p:nvSpPr>
          <p:spPr>
            <a:xfrm>
              <a:off x="-172641" y="2069211"/>
              <a:ext cx="477919" cy="254048"/>
            </a:xfrm>
            <a:custGeom>
              <a:avLst/>
              <a:gdLst/>
              <a:ahLst/>
              <a:cxnLst/>
              <a:rect l="l" t="t" r="r" b="b"/>
              <a:pathLst>
                <a:path w="2043" h="1086" extrusionOk="0">
                  <a:moveTo>
                    <a:pt x="1944" y="1"/>
                  </a:moveTo>
                  <a:lnTo>
                    <a:pt x="1944" y="1"/>
                  </a:lnTo>
                  <a:cubicBezTo>
                    <a:pt x="1949" y="67"/>
                    <a:pt x="1944" y="133"/>
                    <a:pt x="1928" y="198"/>
                  </a:cubicBezTo>
                  <a:cubicBezTo>
                    <a:pt x="1872" y="415"/>
                    <a:pt x="1696" y="570"/>
                    <a:pt x="1513" y="685"/>
                  </a:cubicBezTo>
                  <a:cubicBezTo>
                    <a:pt x="1386" y="765"/>
                    <a:pt x="1245" y="823"/>
                    <a:pt x="1097" y="851"/>
                  </a:cubicBezTo>
                  <a:cubicBezTo>
                    <a:pt x="986" y="872"/>
                    <a:pt x="874" y="887"/>
                    <a:pt x="761" y="898"/>
                  </a:cubicBezTo>
                  <a:cubicBezTo>
                    <a:pt x="736" y="900"/>
                    <a:pt x="711" y="902"/>
                    <a:pt x="686" y="902"/>
                  </a:cubicBezTo>
                  <a:cubicBezTo>
                    <a:pt x="677" y="902"/>
                    <a:pt x="668" y="902"/>
                    <a:pt x="658" y="901"/>
                  </a:cubicBezTo>
                  <a:cubicBezTo>
                    <a:pt x="599" y="900"/>
                    <a:pt x="540" y="891"/>
                    <a:pt x="481" y="879"/>
                  </a:cubicBezTo>
                  <a:cubicBezTo>
                    <a:pt x="359" y="846"/>
                    <a:pt x="274" y="792"/>
                    <a:pt x="176" y="710"/>
                  </a:cubicBezTo>
                  <a:cubicBezTo>
                    <a:pt x="141" y="682"/>
                    <a:pt x="108" y="649"/>
                    <a:pt x="72" y="623"/>
                  </a:cubicBezTo>
                  <a:cubicBezTo>
                    <a:pt x="44" y="600"/>
                    <a:pt x="21" y="574"/>
                    <a:pt x="2" y="544"/>
                  </a:cubicBezTo>
                  <a:lnTo>
                    <a:pt x="2" y="544"/>
                  </a:lnTo>
                  <a:cubicBezTo>
                    <a:pt x="0" y="675"/>
                    <a:pt x="49" y="802"/>
                    <a:pt x="138" y="898"/>
                  </a:cubicBezTo>
                  <a:cubicBezTo>
                    <a:pt x="249" y="1013"/>
                    <a:pt x="388" y="1053"/>
                    <a:pt x="535" y="1058"/>
                  </a:cubicBezTo>
                  <a:cubicBezTo>
                    <a:pt x="623" y="1076"/>
                    <a:pt x="715" y="1086"/>
                    <a:pt x="806" y="1086"/>
                  </a:cubicBezTo>
                  <a:cubicBezTo>
                    <a:pt x="837" y="1086"/>
                    <a:pt x="868" y="1085"/>
                    <a:pt x="899" y="1082"/>
                  </a:cubicBezTo>
                  <a:cubicBezTo>
                    <a:pt x="1000" y="1077"/>
                    <a:pt x="1099" y="1063"/>
                    <a:pt x="1197" y="1042"/>
                  </a:cubicBezTo>
                  <a:cubicBezTo>
                    <a:pt x="1296" y="1016"/>
                    <a:pt x="1392" y="981"/>
                    <a:pt x="1486" y="941"/>
                  </a:cubicBezTo>
                  <a:cubicBezTo>
                    <a:pt x="1656" y="870"/>
                    <a:pt x="1813" y="760"/>
                    <a:pt x="1921" y="609"/>
                  </a:cubicBezTo>
                  <a:cubicBezTo>
                    <a:pt x="2010" y="480"/>
                    <a:pt x="2043" y="321"/>
                    <a:pt x="2012" y="168"/>
                  </a:cubicBezTo>
                  <a:cubicBezTo>
                    <a:pt x="1998" y="109"/>
                    <a:pt x="1975" y="53"/>
                    <a:pt x="19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6"/>
            <p:cNvSpPr/>
            <p:nvPr/>
          </p:nvSpPr>
          <p:spPr>
            <a:xfrm>
              <a:off x="-72518" y="2064064"/>
              <a:ext cx="258025" cy="145972"/>
            </a:xfrm>
            <a:custGeom>
              <a:avLst/>
              <a:gdLst/>
              <a:ahLst/>
              <a:cxnLst/>
              <a:rect l="l" t="t" r="r" b="b"/>
              <a:pathLst>
                <a:path w="1103" h="624" extrusionOk="0">
                  <a:moveTo>
                    <a:pt x="764" y="0"/>
                  </a:moveTo>
                  <a:cubicBezTo>
                    <a:pt x="698" y="0"/>
                    <a:pt x="630" y="7"/>
                    <a:pt x="568" y="18"/>
                  </a:cubicBezTo>
                  <a:cubicBezTo>
                    <a:pt x="450" y="39"/>
                    <a:pt x="333" y="80"/>
                    <a:pt x="227" y="138"/>
                  </a:cubicBezTo>
                  <a:cubicBezTo>
                    <a:pt x="147" y="181"/>
                    <a:pt x="72" y="239"/>
                    <a:pt x="39" y="317"/>
                  </a:cubicBezTo>
                  <a:cubicBezTo>
                    <a:pt x="1" y="401"/>
                    <a:pt x="20" y="498"/>
                    <a:pt x="86" y="561"/>
                  </a:cubicBezTo>
                  <a:cubicBezTo>
                    <a:pt x="129" y="598"/>
                    <a:pt x="184" y="619"/>
                    <a:pt x="241" y="619"/>
                  </a:cubicBezTo>
                  <a:cubicBezTo>
                    <a:pt x="243" y="619"/>
                    <a:pt x="246" y="619"/>
                    <a:pt x="248" y="619"/>
                  </a:cubicBezTo>
                  <a:cubicBezTo>
                    <a:pt x="270" y="622"/>
                    <a:pt x="292" y="624"/>
                    <a:pt x="314" y="624"/>
                  </a:cubicBezTo>
                  <a:cubicBezTo>
                    <a:pt x="434" y="624"/>
                    <a:pt x="557" y="577"/>
                    <a:pt x="666" y="533"/>
                  </a:cubicBezTo>
                  <a:cubicBezTo>
                    <a:pt x="775" y="490"/>
                    <a:pt x="880" y="434"/>
                    <a:pt x="977" y="366"/>
                  </a:cubicBezTo>
                  <a:cubicBezTo>
                    <a:pt x="1049" y="314"/>
                    <a:pt x="1103" y="237"/>
                    <a:pt x="1087" y="157"/>
                  </a:cubicBezTo>
                  <a:cubicBezTo>
                    <a:pt x="1072" y="86"/>
                    <a:pt x="1005" y="40"/>
                    <a:pt x="929" y="19"/>
                  </a:cubicBezTo>
                  <a:cubicBezTo>
                    <a:pt x="879" y="6"/>
                    <a:pt x="822" y="0"/>
                    <a:pt x="7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26"/>
          <p:cNvGrpSpPr/>
          <p:nvPr/>
        </p:nvGrpSpPr>
        <p:grpSpPr>
          <a:xfrm flipH="1">
            <a:off x="8790977" y="-613351"/>
            <a:ext cx="694082" cy="499830"/>
            <a:chOff x="606204" y="1852774"/>
            <a:chExt cx="694082" cy="499830"/>
          </a:xfrm>
        </p:grpSpPr>
        <p:sp>
          <p:nvSpPr>
            <p:cNvPr id="1114" name="Google Shape;1114;p26"/>
            <p:cNvSpPr/>
            <p:nvPr/>
          </p:nvSpPr>
          <p:spPr>
            <a:xfrm rot="171300">
              <a:off x="617416" y="1869211"/>
              <a:ext cx="671657" cy="466955"/>
            </a:xfrm>
            <a:custGeom>
              <a:avLst/>
              <a:gdLst/>
              <a:ahLst/>
              <a:cxnLst/>
              <a:rect l="l" t="t" r="r" b="b"/>
              <a:pathLst>
                <a:path w="2871" h="1996" extrusionOk="0">
                  <a:moveTo>
                    <a:pt x="1888" y="1"/>
                  </a:moveTo>
                  <a:cubicBezTo>
                    <a:pt x="1732" y="1"/>
                    <a:pt x="1576" y="32"/>
                    <a:pt x="1418" y="79"/>
                  </a:cubicBezTo>
                  <a:cubicBezTo>
                    <a:pt x="1247" y="129"/>
                    <a:pt x="1082" y="195"/>
                    <a:pt x="923" y="279"/>
                  </a:cubicBezTo>
                  <a:cubicBezTo>
                    <a:pt x="673" y="410"/>
                    <a:pt x="445" y="556"/>
                    <a:pt x="249" y="763"/>
                  </a:cubicBezTo>
                  <a:cubicBezTo>
                    <a:pt x="199" y="821"/>
                    <a:pt x="155" y="885"/>
                    <a:pt x="121" y="955"/>
                  </a:cubicBezTo>
                  <a:cubicBezTo>
                    <a:pt x="82" y="1023"/>
                    <a:pt x="58" y="1097"/>
                    <a:pt x="44" y="1176"/>
                  </a:cubicBezTo>
                  <a:cubicBezTo>
                    <a:pt x="0" y="1421"/>
                    <a:pt x="91" y="1684"/>
                    <a:pt x="286" y="1843"/>
                  </a:cubicBezTo>
                  <a:cubicBezTo>
                    <a:pt x="425" y="1955"/>
                    <a:pt x="581" y="1995"/>
                    <a:pt x="741" y="1995"/>
                  </a:cubicBezTo>
                  <a:cubicBezTo>
                    <a:pt x="778" y="1995"/>
                    <a:pt x="815" y="1993"/>
                    <a:pt x="852" y="1989"/>
                  </a:cubicBezTo>
                  <a:cubicBezTo>
                    <a:pt x="900" y="1993"/>
                    <a:pt x="949" y="1995"/>
                    <a:pt x="997" y="1995"/>
                  </a:cubicBezTo>
                  <a:cubicBezTo>
                    <a:pt x="1116" y="1995"/>
                    <a:pt x="1236" y="1983"/>
                    <a:pt x="1354" y="1960"/>
                  </a:cubicBezTo>
                  <a:cubicBezTo>
                    <a:pt x="1488" y="1933"/>
                    <a:pt x="1620" y="1897"/>
                    <a:pt x="1749" y="1850"/>
                  </a:cubicBezTo>
                  <a:cubicBezTo>
                    <a:pt x="1880" y="1798"/>
                    <a:pt x="2005" y="1735"/>
                    <a:pt x="2125" y="1662"/>
                  </a:cubicBezTo>
                  <a:cubicBezTo>
                    <a:pt x="2343" y="1535"/>
                    <a:pt x="2538" y="1357"/>
                    <a:pt x="2658" y="1132"/>
                  </a:cubicBezTo>
                  <a:cubicBezTo>
                    <a:pt x="2870" y="732"/>
                    <a:pt x="2688" y="235"/>
                    <a:pt x="2264" y="70"/>
                  </a:cubicBezTo>
                  <a:cubicBezTo>
                    <a:pt x="2139" y="21"/>
                    <a:pt x="2014" y="1"/>
                    <a:pt x="18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6"/>
            <p:cNvSpPr/>
            <p:nvPr/>
          </p:nvSpPr>
          <p:spPr>
            <a:xfrm rot="171300">
              <a:off x="624544" y="1939697"/>
              <a:ext cx="639607" cy="396303"/>
            </a:xfrm>
            <a:custGeom>
              <a:avLst/>
              <a:gdLst/>
              <a:ahLst/>
              <a:cxnLst/>
              <a:rect l="l" t="t" r="r" b="b"/>
              <a:pathLst>
                <a:path w="2734" h="1694" extrusionOk="0">
                  <a:moveTo>
                    <a:pt x="2540" y="0"/>
                  </a:moveTo>
                  <a:cubicBezTo>
                    <a:pt x="2559" y="89"/>
                    <a:pt x="2564" y="181"/>
                    <a:pt x="2554" y="270"/>
                  </a:cubicBezTo>
                  <a:cubicBezTo>
                    <a:pt x="2519" y="575"/>
                    <a:pt x="2305" y="819"/>
                    <a:pt x="2078" y="1007"/>
                  </a:cubicBezTo>
                  <a:cubicBezTo>
                    <a:pt x="1920" y="1139"/>
                    <a:pt x="1739" y="1240"/>
                    <a:pt x="1542" y="1305"/>
                  </a:cubicBezTo>
                  <a:cubicBezTo>
                    <a:pt x="1394" y="1354"/>
                    <a:pt x="1244" y="1395"/>
                    <a:pt x="1093" y="1430"/>
                  </a:cubicBezTo>
                  <a:cubicBezTo>
                    <a:pt x="1047" y="1441"/>
                    <a:pt x="1002" y="1448"/>
                    <a:pt x="955" y="1451"/>
                  </a:cubicBezTo>
                  <a:cubicBezTo>
                    <a:pt x="907" y="1456"/>
                    <a:pt x="860" y="1459"/>
                    <a:pt x="812" y="1459"/>
                  </a:cubicBezTo>
                  <a:cubicBezTo>
                    <a:pt x="778" y="1459"/>
                    <a:pt x="744" y="1457"/>
                    <a:pt x="710" y="1455"/>
                  </a:cubicBezTo>
                  <a:cubicBezTo>
                    <a:pt x="535" y="1432"/>
                    <a:pt x="412" y="1371"/>
                    <a:pt x="267" y="1280"/>
                  </a:cubicBezTo>
                  <a:cubicBezTo>
                    <a:pt x="213" y="1246"/>
                    <a:pt x="164" y="1209"/>
                    <a:pt x="109" y="1178"/>
                  </a:cubicBezTo>
                  <a:cubicBezTo>
                    <a:pt x="69" y="1153"/>
                    <a:pt x="30" y="1122"/>
                    <a:pt x="1" y="1085"/>
                  </a:cubicBezTo>
                  <a:lnTo>
                    <a:pt x="1" y="1085"/>
                  </a:lnTo>
                  <a:cubicBezTo>
                    <a:pt x="22" y="1263"/>
                    <a:pt x="110" y="1425"/>
                    <a:pt x="248" y="1540"/>
                  </a:cubicBezTo>
                  <a:cubicBezTo>
                    <a:pt x="388" y="1653"/>
                    <a:pt x="547" y="1693"/>
                    <a:pt x="709" y="1693"/>
                  </a:cubicBezTo>
                  <a:cubicBezTo>
                    <a:pt x="744" y="1693"/>
                    <a:pt x="779" y="1691"/>
                    <a:pt x="814" y="1688"/>
                  </a:cubicBezTo>
                  <a:cubicBezTo>
                    <a:pt x="859" y="1691"/>
                    <a:pt x="904" y="1693"/>
                    <a:pt x="949" y="1693"/>
                  </a:cubicBezTo>
                  <a:cubicBezTo>
                    <a:pt x="1072" y="1693"/>
                    <a:pt x="1194" y="1681"/>
                    <a:pt x="1314" y="1657"/>
                  </a:cubicBezTo>
                  <a:cubicBezTo>
                    <a:pt x="1450" y="1630"/>
                    <a:pt x="1582" y="1594"/>
                    <a:pt x="1711" y="1549"/>
                  </a:cubicBezTo>
                  <a:cubicBezTo>
                    <a:pt x="1842" y="1495"/>
                    <a:pt x="1967" y="1432"/>
                    <a:pt x="2087" y="1359"/>
                  </a:cubicBezTo>
                  <a:cubicBezTo>
                    <a:pt x="2305" y="1232"/>
                    <a:pt x="2498" y="1054"/>
                    <a:pt x="2620" y="831"/>
                  </a:cubicBezTo>
                  <a:cubicBezTo>
                    <a:pt x="2717" y="641"/>
                    <a:pt x="2733" y="418"/>
                    <a:pt x="2663" y="216"/>
                  </a:cubicBezTo>
                  <a:cubicBezTo>
                    <a:pt x="2634" y="138"/>
                    <a:pt x="2594" y="65"/>
                    <a:pt x="2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6"/>
            <p:cNvSpPr/>
            <p:nvPr/>
          </p:nvSpPr>
          <p:spPr>
            <a:xfrm rot="171300">
              <a:off x="756746" y="1960573"/>
              <a:ext cx="343198" cy="221312"/>
            </a:xfrm>
            <a:custGeom>
              <a:avLst/>
              <a:gdLst/>
              <a:ahLst/>
              <a:cxnLst/>
              <a:rect l="l" t="t" r="r" b="b"/>
              <a:pathLst>
                <a:path w="1467" h="946" extrusionOk="0">
                  <a:moveTo>
                    <a:pt x="1092" y="0"/>
                  </a:moveTo>
                  <a:cubicBezTo>
                    <a:pt x="963" y="0"/>
                    <a:pt x="823" y="29"/>
                    <a:pt x="702" y="68"/>
                  </a:cubicBezTo>
                  <a:cubicBezTo>
                    <a:pt x="543" y="118"/>
                    <a:pt x="394" y="195"/>
                    <a:pt x="260" y="292"/>
                  </a:cubicBezTo>
                  <a:cubicBezTo>
                    <a:pt x="159" y="365"/>
                    <a:pt x="68" y="456"/>
                    <a:pt x="35" y="569"/>
                  </a:cubicBezTo>
                  <a:cubicBezTo>
                    <a:pt x="0" y="686"/>
                    <a:pt x="40" y="822"/>
                    <a:pt x="141" y="891"/>
                  </a:cubicBezTo>
                  <a:cubicBezTo>
                    <a:pt x="196" y="927"/>
                    <a:pt x="259" y="946"/>
                    <a:pt x="323" y="946"/>
                  </a:cubicBezTo>
                  <a:cubicBezTo>
                    <a:pt x="339" y="946"/>
                    <a:pt x="356" y="944"/>
                    <a:pt x="373" y="942"/>
                  </a:cubicBezTo>
                  <a:cubicBezTo>
                    <a:pt x="376" y="942"/>
                    <a:pt x="379" y="942"/>
                    <a:pt x="383" y="942"/>
                  </a:cubicBezTo>
                  <a:cubicBezTo>
                    <a:pt x="573" y="942"/>
                    <a:pt x="762" y="844"/>
                    <a:pt x="925" y="750"/>
                  </a:cubicBezTo>
                  <a:cubicBezTo>
                    <a:pt x="1068" y="672"/>
                    <a:pt x="1200" y="578"/>
                    <a:pt x="1320" y="468"/>
                  </a:cubicBezTo>
                  <a:cubicBezTo>
                    <a:pt x="1407" y="385"/>
                    <a:pt x="1466" y="271"/>
                    <a:pt x="1430" y="165"/>
                  </a:cubicBezTo>
                  <a:cubicBezTo>
                    <a:pt x="1397" y="71"/>
                    <a:pt x="1299" y="21"/>
                    <a:pt x="1191" y="7"/>
                  </a:cubicBezTo>
                  <a:cubicBezTo>
                    <a:pt x="1159" y="2"/>
                    <a:pt x="1126"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26"/>
          <p:cNvGrpSpPr/>
          <p:nvPr/>
        </p:nvGrpSpPr>
        <p:grpSpPr>
          <a:xfrm flipH="1">
            <a:off x="7932138" y="-89429"/>
            <a:ext cx="709950" cy="476848"/>
            <a:chOff x="642600" y="338796"/>
            <a:chExt cx="709950" cy="476848"/>
          </a:xfrm>
        </p:grpSpPr>
        <p:sp>
          <p:nvSpPr>
            <p:cNvPr id="1118" name="Google Shape;1118;p26"/>
            <p:cNvSpPr/>
            <p:nvPr/>
          </p:nvSpPr>
          <p:spPr>
            <a:xfrm rot="171300">
              <a:off x="653207" y="355673"/>
              <a:ext cx="688735" cy="443093"/>
            </a:xfrm>
            <a:custGeom>
              <a:avLst/>
              <a:gdLst/>
              <a:ahLst/>
              <a:cxnLst/>
              <a:rect l="l" t="t" r="r" b="b"/>
              <a:pathLst>
                <a:path w="2944" h="1894" extrusionOk="0">
                  <a:moveTo>
                    <a:pt x="1002" y="1"/>
                  </a:moveTo>
                  <a:cubicBezTo>
                    <a:pt x="898" y="1"/>
                    <a:pt x="793" y="8"/>
                    <a:pt x="686" y="26"/>
                  </a:cubicBezTo>
                  <a:cubicBezTo>
                    <a:pt x="611" y="42"/>
                    <a:pt x="538" y="66"/>
                    <a:pt x="469" y="99"/>
                  </a:cubicBezTo>
                  <a:cubicBezTo>
                    <a:pt x="395" y="132"/>
                    <a:pt x="329" y="176"/>
                    <a:pt x="272" y="230"/>
                  </a:cubicBezTo>
                  <a:cubicBezTo>
                    <a:pt x="89" y="399"/>
                    <a:pt x="0" y="662"/>
                    <a:pt x="59" y="906"/>
                  </a:cubicBezTo>
                  <a:cubicBezTo>
                    <a:pt x="112" y="1118"/>
                    <a:pt x="249" y="1263"/>
                    <a:pt x="420" y="1367"/>
                  </a:cubicBezTo>
                  <a:cubicBezTo>
                    <a:pt x="545" y="1480"/>
                    <a:pt x="684" y="1574"/>
                    <a:pt x="836" y="1647"/>
                  </a:cubicBezTo>
                  <a:cubicBezTo>
                    <a:pt x="958" y="1708"/>
                    <a:pt x="1085" y="1761"/>
                    <a:pt x="1216" y="1802"/>
                  </a:cubicBezTo>
                  <a:cubicBezTo>
                    <a:pt x="1351" y="1839"/>
                    <a:pt x="1489" y="1865"/>
                    <a:pt x="1630" y="1881"/>
                  </a:cubicBezTo>
                  <a:cubicBezTo>
                    <a:pt x="1698" y="1889"/>
                    <a:pt x="1767" y="1894"/>
                    <a:pt x="1835" y="1894"/>
                  </a:cubicBezTo>
                  <a:cubicBezTo>
                    <a:pt x="2020" y="1894"/>
                    <a:pt x="2204" y="1861"/>
                    <a:pt x="2374" y="1785"/>
                  </a:cubicBezTo>
                  <a:cubicBezTo>
                    <a:pt x="2786" y="1597"/>
                    <a:pt x="2943" y="1090"/>
                    <a:pt x="2708" y="702"/>
                  </a:cubicBezTo>
                  <a:lnTo>
                    <a:pt x="2708" y="700"/>
                  </a:lnTo>
                  <a:cubicBezTo>
                    <a:pt x="2550" y="441"/>
                    <a:pt x="2306" y="298"/>
                    <a:pt x="2031" y="193"/>
                  </a:cubicBezTo>
                  <a:cubicBezTo>
                    <a:pt x="1863" y="129"/>
                    <a:pt x="1691" y="82"/>
                    <a:pt x="1517" y="51"/>
                  </a:cubicBezTo>
                  <a:cubicBezTo>
                    <a:pt x="1342" y="21"/>
                    <a:pt x="1173" y="1"/>
                    <a:pt x="1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6"/>
            <p:cNvSpPr/>
            <p:nvPr/>
          </p:nvSpPr>
          <p:spPr>
            <a:xfrm rot="171300">
              <a:off x="655612" y="446939"/>
              <a:ext cx="654579" cy="351152"/>
            </a:xfrm>
            <a:custGeom>
              <a:avLst/>
              <a:gdLst/>
              <a:ahLst/>
              <a:cxnLst/>
              <a:rect l="l" t="t" r="r" b="b"/>
              <a:pathLst>
                <a:path w="2798" h="1501" extrusionOk="0">
                  <a:moveTo>
                    <a:pt x="121" y="1"/>
                  </a:moveTo>
                  <a:cubicBezTo>
                    <a:pt x="31" y="156"/>
                    <a:pt x="1" y="338"/>
                    <a:pt x="41" y="513"/>
                  </a:cubicBezTo>
                  <a:cubicBezTo>
                    <a:pt x="93" y="725"/>
                    <a:pt x="231" y="868"/>
                    <a:pt x="401" y="974"/>
                  </a:cubicBezTo>
                  <a:cubicBezTo>
                    <a:pt x="527" y="1086"/>
                    <a:pt x="666" y="1180"/>
                    <a:pt x="818" y="1253"/>
                  </a:cubicBezTo>
                  <a:cubicBezTo>
                    <a:pt x="940" y="1315"/>
                    <a:pt x="1067" y="1368"/>
                    <a:pt x="1197" y="1409"/>
                  </a:cubicBezTo>
                  <a:cubicBezTo>
                    <a:pt x="1333" y="1446"/>
                    <a:pt x="1471" y="1472"/>
                    <a:pt x="1612" y="1488"/>
                  </a:cubicBezTo>
                  <a:cubicBezTo>
                    <a:pt x="1680" y="1496"/>
                    <a:pt x="1748" y="1501"/>
                    <a:pt x="1817" y="1501"/>
                  </a:cubicBezTo>
                  <a:cubicBezTo>
                    <a:pt x="2002" y="1501"/>
                    <a:pt x="2186" y="1468"/>
                    <a:pt x="2355" y="1390"/>
                  </a:cubicBezTo>
                  <a:cubicBezTo>
                    <a:pt x="2549" y="1300"/>
                    <a:pt x="2697" y="1134"/>
                    <a:pt x="2763" y="931"/>
                  </a:cubicBezTo>
                  <a:cubicBezTo>
                    <a:pt x="2787" y="850"/>
                    <a:pt x="2798" y="767"/>
                    <a:pt x="2794" y="683"/>
                  </a:cubicBezTo>
                  <a:lnTo>
                    <a:pt x="2794" y="683"/>
                  </a:lnTo>
                  <a:cubicBezTo>
                    <a:pt x="2756" y="765"/>
                    <a:pt x="2705" y="842"/>
                    <a:pt x="2643" y="906"/>
                  </a:cubicBezTo>
                  <a:cubicBezTo>
                    <a:pt x="2429" y="1127"/>
                    <a:pt x="2112" y="1190"/>
                    <a:pt x="1817" y="1202"/>
                  </a:cubicBezTo>
                  <a:cubicBezTo>
                    <a:pt x="1795" y="1203"/>
                    <a:pt x="1772" y="1204"/>
                    <a:pt x="1750" y="1204"/>
                  </a:cubicBezTo>
                  <a:cubicBezTo>
                    <a:pt x="1567" y="1204"/>
                    <a:pt x="1383" y="1172"/>
                    <a:pt x="1210" y="1113"/>
                  </a:cubicBezTo>
                  <a:cubicBezTo>
                    <a:pt x="1065" y="1061"/>
                    <a:pt x="920" y="1002"/>
                    <a:pt x="778" y="939"/>
                  </a:cubicBezTo>
                  <a:cubicBezTo>
                    <a:pt x="736" y="920"/>
                    <a:pt x="694" y="897"/>
                    <a:pt x="656" y="871"/>
                  </a:cubicBezTo>
                  <a:cubicBezTo>
                    <a:pt x="586" y="830"/>
                    <a:pt x="520" y="779"/>
                    <a:pt x="459" y="725"/>
                  </a:cubicBezTo>
                  <a:cubicBezTo>
                    <a:pt x="335" y="601"/>
                    <a:pt x="274" y="480"/>
                    <a:pt x="213" y="318"/>
                  </a:cubicBezTo>
                  <a:cubicBezTo>
                    <a:pt x="193" y="258"/>
                    <a:pt x="175" y="199"/>
                    <a:pt x="151" y="140"/>
                  </a:cubicBezTo>
                  <a:cubicBezTo>
                    <a:pt x="133" y="96"/>
                    <a:pt x="123" y="49"/>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6"/>
            <p:cNvSpPr/>
            <p:nvPr/>
          </p:nvSpPr>
          <p:spPr>
            <a:xfrm rot="171300">
              <a:off x="821876" y="433014"/>
              <a:ext cx="359574" cy="185519"/>
            </a:xfrm>
            <a:custGeom>
              <a:avLst/>
              <a:gdLst/>
              <a:ahLst/>
              <a:cxnLst/>
              <a:rect l="l" t="t" r="r" b="b"/>
              <a:pathLst>
                <a:path w="1537" h="793" extrusionOk="0">
                  <a:moveTo>
                    <a:pt x="469" y="0"/>
                  </a:moveTo>
                  <a:cubicBezTo>
                    <a:pt x="353" y="0"/>
                    <a:pt x="239" y="20"/>
                    <a:pt x="150" y="83"/>
                  </a:cubicBezTo>
                  <a:cubicBezTo>
                    <a:pt x="51" y="156"/>
                    <a:pt x="1" y="287"/>
                    <a:pt x="39" y="405"/>
                  </a:cubicBezTo>
                  <a:cubicBezTo>
                    <a:pt x="67" y="482"/>
                    <a:pt x="121" y="546"/>
                    <a:pt x="192" y="586"/>
                  </a:cubicBezTo>
                  <a:cubicBezTo>
                    <a:pt x="344" y="706"/>
                    <a:pt x="558" y="745"/>
                    <a:pt x="746" y="769"/>
                  </a:cubicBezTo>
                  <a:cubicBezTo>
                    <a:pt x="848" y="784"/>
                    <a:pt x="951" y="792"/>
                    <a:pt x="1055" y="792"/>
                  </a:cubicBezTo>
                  <a:cubicBezTo>
                    <a:pt x="1114" y="792"/>
                    <a:pt x="1173" y="790"/>
                    <a:pt x="1232" y="785"/>
                  </a:cubicBezTo>
                  <a:cubicBezTo>
                    <a:pt x="1352" y="771"/>
                    <a:pt x="1469" y="717"/>
                    <a:pt x="1503" y="612"/>
                  </a:cubicBezTo>
                  <a:cubicBezTo>
                    <a:pt x="1537" y="516"/>
                    <a:pt x="1488" y="417"/>
                    <a:pt x="1411" y="341"/>
                  </a:cubicBezTo>
                  <a:cubicBezTo>
                    <a:pt x="1301" y="231"/>
                    <a:pt x="1136" y="145"/>
                    <a:pt x="986" y="91"/>
                  </a:cubicBezTo>
                  <a:cubicBezTo>
                    <a:pt x="830" y="36"/>
                    <a:pt x="664" y="4"/>
                    <a:pt x="499" y="1"/>
                  </a:cubicBezTo>
                  <a:cubicBezTo>
                    <a:pt x="489" y="1"/>
                    <a:pt x="479"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26"/>
          <p:cNvSpPr/>
          <p:nvPr/>
        </p:nvSpPr>
        <p:spPr>
          <a:xfrm rot="-6180568">
            <a:off x="-611643" y="4574647"/>
            <a:ext cx="2004187" cy="2150093"/>
          </a:xfrm>
          <a:custGeom>
            <a:avLst/>
            <a:gdLst/>
            <a:ahLst/>
            <a:cxnLst/>
            <a:rect l="l" t="t" r="r" b="b"/>
            <a:pathLst>
              <a:path w="12651" h="13572" extrusionOk="0">
                <a:moveTo>
                  <a:pt x="7078" y="0"/>
                </a:moveTo>
                <a:cubicBezTo>
                  <a:pt x="3999" y="0"/>
                  <a:pt x="3435" y="2381"/>
                  <a:pt x="1505" y="6785"/>
                </a:cubicBezTo>
                <a:cubicBezTo>
                  <a:pt x="1" y="10218"/>
                  <a:pt x="3999" y="13572"/>
                  <a:pt x="7078" y="13572"/>
                </a:cubicBezTo>
                <a:cubicBezTo>
                  <a:pt x="10155" y="13572"/>
                  <a:pt x="12651" y="10533"/>
                  <a:pt x="12651" y="6785"/>
                </a:cubicBezTo>
                <a:cubicBezTo>
                  <a:pt x="12651" y="3037"/>
                  <a:pt x="10155" y="0"/>
                  <a:pt x="7078" y="0"/>
                </a:cubicBezTo>
                <a:close/>
              </a:path>
            </a:pathLst>
          </a:custGeom>
          <a:solidFill>
            <a:schemeClr val="accent3"/>
          </a:solid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 name="Google Shape;1122;p26"/>
          <p:cNvGrpSpPr/>
          <p:nvPr/>
        </p:nvGrpSpPr>
        <p:grpSpPr>
          <a:xfrm>
            <a:off x="-139909" y="4933362"/>
            <a:ext cx="501780" cy="322122"/>
            <a:chOff x="8282416" y="296887"/>
            <a:chExt cx="501780" cy="322122"/>
          </a:xfrm>
        </p:grpSpPr>
        <p:sp>
          <p:nvSpPr>
            <p:cNvPr id="1123" name="Google Shape;1123;p26"/>
            <p:cNvSpPr/>
            <p:nvPr/>
          </p:nvSpPr>
          <p:spPr>
            <a:xfrm>
              <a:off x="8282416" y="296887"/>
              <a:ext cx="501780" cy="322122"/>
            </a:xfrm>
            <a:custGeom>
              <a:avLst/>
              <a:gdLst/>
              <a:ahLst/>
              <a:cxnLst/>
              <a:rect l="l" t="t" r="r" b="b"/>
              <a:pathLst>
                <a:path w="2145" h="1377" extrusionOk="0">
                  <a:moveTo>
                    <a:pt x="1379" y="0"/>
                  </a:moveTo>
                  <a:cubicBezTo>
                    <a:pt x="1306" y="0"/>
                    <a:pt x="1231" y="8"/>
                    <a:pt x="1155" y="20"/>
                  </a:cubicBezTo>
                  <a:cubicBezTo>
                    <a:pt x="1026" y="41"/>
                    <a:pt x="901" y="73"/>
                    <a:pt x="779" y="118"/>
                  </a:cubicBezTo>
                  <a:cubicBezTo>
                    <a:pt x="584" y="189"/>
                    <a:pt x="406" y="273"/>
                    <a:pt x="244" y="405"/>
                  </a:cubicBezTo>
                  <a:cubicBezTo>
                    <a:pt x="203" y="442"/>
                    <a:pt x="164" y="485"/>
                    <a:pt x="133" y="531"/>
                  </a:cubicBezTo>
                  <a:cubicBezTo>
                    <a:pt x="100" y="578"/>
                    <a:pt x="74" y="628"/>
                    <a:pt x="58" y="684"/>
                  </a:cubicBezTo>
                  <a:cubicBezTo>
                    <a:pt x="1" y="860"/>
                    <a:pt x="44" y="1053"/>
                    <a:pt x="169" y="1189"/>
                  </a:cubicBezTo>
                  <a:cubicBezTo>
                    <a:pt x="279" y="1304"/>
                    <a:pt x="420" y="1344"/>
                    <a:pt x="565" y="1349"/>
                  </a:cubicBezTo>
                  <a:cubicBezTo>
                    <a:pt x="654" y="1367"/>
                    <a:pt x="746" y="1377"/>
                    <a:pt x="838" y="1377"/>
                  </a:cubicBezTo>
                  <a:cubicBezTo>
                    <a:pt x="869" y="1377"/>
                    <a:pt x="900" y="1376"/>
                    <a:pt x="930" y="1373"/>
                  </a:cubicBezTo>
                  <a:cubicBezTo>
                    <a:pt x="1030" y="1368"/>
                    <a:pt x="1129" y="1354"/>
                    <a:pt x="1227" y="1333"/>
                  </a:cubicBezTo>
                  <a:cubicBezTo>
                    <a:pt x="1326" y="1307"/>
                    <a:pt x="1423" y="1274"/>
                    <a:pt x="1517" y="1232"/>
                  </a:cubicBezTo>
                  <a:cubicBezTo>
                    <a:pt x="1688" y="1161"/>
                    <a:pt x="1843" y="1051"/>
                    <a:pt x="1953" y="900"/>
                  </a:cubicBezTo>
                  <a:cubicBezTo>
                    <a:pt x="2144" y="630"/>
                    <a:pt x="2057" y="254"/>
                    <a:pt x="1768" y="95"/>
                  </a:cubicBezTo>
                  <a:cubicBezTo>
                    <a:pt x="1644" y="26"/>
                    <a:pt x="1513" y="0"/>
                    <a:pt x="1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6"/>
            <p:cNvSpPr/>
            <p:nvPr/>
          </p:nvSpPr>
          <p:spPr>
            <a:xfrm>
              <a:off x="8289434" y="364961"/>
              <a:ext cx="477919" cy="254048"/>
            </a:xfrm>
            <a:custGeom>
              <a:avLst/>
              <a:gdLst/>
              <a:ahLst/>
              <a:cxnLst/>
              <a:rect l="l" t="t" r="r" b="b"/>
              <a:pathLst>
                <a:path w="2043" h="1086" extrusionOk="0">
                  <a:moveTo>
                    <a:pt x="1944" y="1"/>
                  </a:moveTo>
                  <a:lnTo>
                    <a:pt x="1944" y="1"/>
                  </a:lnTo>
                  <a:cubicBezTo>
                    <a:pt x="1949" y="67"/>
                    <a:pt x="1944" y="133"/>
                    <a:pt x="1928" y="198"/>
                  </a:cubicBezTo>
                  <a:cubicBezTo>
                    <a:pt x="1872" y="415"/>
                    <a:pt x="1696" y="570"/>
                    <a:pt x="1513" y="685"/>
                  </a:cubicBezTo>
                  <a:cubicBezTo>
                    <a:pt x="1386" y="765"/>
                    <a:pt x="1245" y="823"/>
                    <a:pt x="1097" y="851"/>
                  </a:cubicBezTo>
                  <a:cubicBezTo>
                    <a:pt x="986" y="872"/>
                    <a:pt x="874" y="887"/>
                    <a:pt x="761" y="898"/>
                  </a:cubicBezTo>
                  <a:cubicBezTo>
                    <a:pt x="736" y="900"/>
                    <a:pt x="711" y="902"/>
                    <a:pt x="686" y="902"/>
                  </a:cubicBezTo>
                  <a:cubicBezTo>
                    <a:pt x="677" y="902"/>
                    <a:pt x="668" y="902"/>
                    <a:pt x="658" y="901"/>
                  </a:cubicBezTo>
                  <a:cubicBezTo>
                    <a:pt x="599" y="900"/>
                    <a:pt x="540" y="891"/>
                    <a:pt x="481" y="879"/>
                  </a:cubicBezTo>
                  <a:cubicBezTo>
                    <a:pt x="359" y="846"/>
                    <a:pt x="274" y="792"/>
                    <a:pt x="176" y="710"/>
                  </a:cubicBezTo>
                  <a:cubicBezTo>
                    <a:pt x="141" y="682"/>
                    <a:pt x="108" y="649"/>
                    <a:pt x="72" y="623"/>
                  </a:cubicBezTo>
                  <a:cubicBezTo>
                    <a:pt x="44" y="600"/>
                    <a:pt x="21" y="574"/>
                    <a:pt x="2" y="544"/>
                  </a:cubicBezTo>
                  <a:lnTo>
                    <a:pt x="2" y="544"/>
                  </a:lnTo>
                  <a:cubicBezTo>
                    <a:pt x="0" y="675"/>
                    <a:pt x="49" y="802"/>
                    <a:pt x="138" y="898"/>
                  </a:cubicBezTo>
                  <a:cubicBezTo>
                    <a:pt x="249" y="1013"/>
                    <a:pt x="388" y="1053"/>
                    <a:pt x="535" y="1058"/>
                  </a:cubicBezTo>
                  <a:cubicBezTo>
                    <a:pt x="623" y="1076"/>
                    <a:pt x="715" y="1086"/>
                    <a:pt x="806" y="1086"/>
                  </a:cubicBezTo>
                  <a:cubicBezTo>
                    <a:pt x="837" y="1086"/>
                    <a:pt x="868" y="1085"/>
                    <a:pt x="899" y="1082"/>
                  </a:cubicBezTo>
                  <a:cubicBezTo>
                    <a:pt x="1000" y="1077"/>
                    <a:pt x="1099" y="1063"/>
                    <a:pt x="1197" y="1042"/>
                  </a:cubicBezTo>
                  <a:cubicBezTo>
                    <a:pt x="1296" y="1016"/>
                    <a:pt x="1392" y="981"/>
                    <a:pt x="1486" y="941"/>
                  </a:cubicBezTo>
                  <a:cubicBezTo>
                    <a:pt x="1656" y="870"/>
                    <a:pt x="1813" y="760"/>
                    <a:pt x="1921" y="609"/>
                  </a:cubicBezTo>
                  <a:cubicBezTo>
                    <a:pt x="2010" y="480"/>
                    <a:pt x="2043" y="321"/>
                    <a:pt x="2012" y="168"/>
                  </a:cubicBezTo>
                  <a:cubicBezTo>
                    <a:pt x="1998" y="109"/>
                    <a:pt x="1975" y="53"/>
                    <a:pt x="19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6"/>
            <p:cNvSpPr/>
            <p:nvPr/>
          </p:nvSpPr>
          <p:spPr>
            <a:xfrm>
              <a:off x="8389557" y="359814"/>
              <a:ext cx="258025" cy="145972"/>
            </a:xfrm>
            <a:custGeom>
              <a:avLst/>
              <a:gdLst/>
              <a:ahLst/>
              <a:cxnLst/>
              <a:rect l="l" t="t" r="r" b="b"/>
              <a:pathLst>
                <a:path w="1103" h="624" extrusionOk="0">
                  <a:moveTo>
                    <a:pt x="764" y="0"/>
                  </a:moveTo>
                  <a:cubicBezTo>
                    <a:pt x="698" y="0"/>
                    <a:pt x="630" y="7"/>
                    <a:pt x="568" y="18"/>
                  </a:cubicBezTo>
                  <a:cubicBezTo>
                    <a:pt x="450" y="39"/>
                    <a:pt x="333" y="80"/>
                    <a:pt x="227" y="138"/>
                  </a:cubicBezTo>
                  <a:cubicBezTo>
                    <a:pt x="147" y="181"/>
                    <a:pt x="72" y="239"/>
                    <a:pt x="39" y="317"/>
                  </a:cubicBezTo>
                  <a:cubicBezTo>
                    <a:pt x="1" y="401"/>
                    <a:pt x="20" y="498"/>
                    <a:pt x="86" y="561"/>
                  </a:cubicBezTo>
                  <a:cubicBezTo>
                    <a:pt x="129" y="598"/>
                    <a:pt x="184" y="619"/>
                    <a:pt x="241" y="619"/>
                  </a:cubicBezTo>
                  <a:cubicBezTo>
                    <a:pt x="243" y="619"/>
                    <a:pt x="246" y="619"/>
                    <a:pt x="248" y="619"/>
                  </a:cubicBezTo>
                  <a:cubicBezTo>
                    <a:pt x="270" y="622"/>
                    <a:pt x="292" y="624"/>
                    <a:pt x="314" y="624"/>
                  </a:cubicBezTo>
                  <a:cubicBezTo>
                    <a:pt x="434" y="624"/>
                    <a:pt x="557" y="577"/>
                    <a:pt x="666" y="533"/>
                  </a:cubicBezTo>
                  <a:cubicBezTo>
                    <a:pt x="775" y="490"/>
                    <a:pt x="880" y="434"/>
                    <a:pt x="977" y="366"/>
                  </a:cubicBezTo>
                  <a:cubicBezTo>
                    <a:pt x="1049" y="314"/>
                    <a:pt x="1103" y="237"/>
                    <a:pt x="1087" y="157"/>
                  </a:cubicBezTo>
                  <a:cubicBezTo>
                    <a:pt x="1072" y="86"/>
                    <a:pt x="1005" y="40"/>
                    <a:pt x="929" y="19"/>
                  </a:cubicBezTo>
                  <a:cubicBezTo>
                    <a:pt x="879" y="6"/>
                    <a:pt x="822" y="0"/>
                    <a:pt x="7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26"/>
          <p:cNvGrpSpPr/>
          <p:nvPr/>
        </p:nvGrpSpPr>
        <p:grpSpPr>
          <a:xfrm>
            <a:off x="-54965" y="5423355"/>
            <a:ext cx="505757" cy="304343"/>
            <a:chOff x="8462535" y="971280"/>
            <a:chExt cx="505757" cy="304343"/>
          </a:xfrm>
        </p:grpSpPr>
        <p:sp>
          <p:nvSpPr>
            <p:cNvPr id="1127" name="Google Shape;1127;p26"/>
            <p:cNvSpPr/>
            <p:nvPr/>
          </p:nvSpPr>
          <p:spPr>
            <a:xfrm>
              <a:off x="8462535" y="971280"/>
              <a:ext cx="505757" cy="304343"/>
            </a:xfrm>
            <a:custGeom>
              <a:avLst/>
              <a:gdLst/>
              <a:ahLst/>
              <a:cxnLst/>
              <a:rect l="l" t="t" r="r" b="b"/>
              <a:pathLst>
                <a:path w="2162" h="1301" extrusionOk="0">
                  <a:moveTo>
                    <a:pt x="1068" y="1"/>
                  </a:moveTo>
                  <a:cubicBezTo>
                    <a:pt x="1041" y="1"/>
                    <a:pt x="1013" y="1"/>
                    <a:pt x="986" y="2"/>
                  </a:cubicBezTo>
                  <a:cubicBezTo>
                    <a:pt x="780" y="11"/>
                    <a:pt x="583" y="36"/>
                    <a:pt x="390" y="110"/>
                  </a:cubicBezTo>
                  <a:cubicBezTo>
                    <a:pt x="338" y="133"/>
                    <a:pt x="289" y="163"/>
                    <a:pt x="246" y="196"/>
                  </a:cubicBezTo>
                  <a:cubicBezTo>
                    <a:pt x="199" y="231"/>
                    <a:pt x="159" y="272"/>
                    <a:pt x="125" y="319"/>
                  </a:cubicBezTo>
                  <a:cubicBezTo>
                    <a:pt x="19" y="469"/>
                    <a:pt x="0" y="666"/>
                    <a:pt x="77" y="833"/>
                  </a:cubicBezTo>
                  <a:cubicBezTo>
                    <a:pt x="146" y="978"/>
                    <a:pt x="266" y="1060"/>
                    <a:pt x="404" y="1108"/>
                  </a:cubicBezTo>
                  <a:cubicBezTo>
                    <a:pt x="510" y="1169"/>
                    <a:pt x="625" y="1214"/>
                    <a:pt x="744" y="1244"/>
                  </a:cubicBezTo>
                  <a:cubicBezTo>
                    <a:pt x="839" y="1270"/>
                    <a:pt x="939" y="1288"/>
                    <a:pt x="1038" y="1298"/>
                  </a:cubicBezTo>
                  <a:cubicBezTo>
                    <a:pt x="1071" y="1300"/>
                    <a:pt x="1104" y="1301"/>
                    <a:pt x="1137" y="1301"/>
                  </a:cubicBezTo>
                  <a:cubicBezTo>
                    <a:pt x="1206" y="1301"/>
                    <a:pt x="1276" y="1297"/>
                    <a:pt x="1344" y="1291"/>
                  </a:cubicBezTo>
                  <a:cubicBezTo>
                    <a:pt x="1529" y="1274"/>
                    <a:pt x="1712" y="1218"/>
                    <a:pt x="1862" y="1108"/>
                  </a:cubicBezTo>
                  <a:cubicBezTo>
                    <a:pt x="2128" y="911"/>
                    <a:pt x="2161" y="525"/>
                    <a:pt x="1935" y="285"/>
                  </a:cubicBezTo>
                  <a:cubicBezTo>
                    <a:pt x="1783" y="123"/>
                    <a:pt x="1587" y="58"/>
                    <a:pt x="1374" y="25"/>
                  </a:cubicBezTo>
                  <a:cubicBezTo>
                    <a:pt x="1274" y="9"/>
                    <a:pt x="1171" y="1"/>
                    <a:pt x="10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6"/>
            <p:cNvSpPr/>
            <p:nvPr/>
          </p:nvSpPr>
          <p:spPr>
            <a:xfrm>
              <a:off x="8465576" y="1077953"/>
              <a:ext cx="485873" cy="197437"/>
            </a:xfrm>
            <a:custGeom>
              <a:avLst/>
              <a:gdLst/>
              <a:ahLst/>
              <a:cxnLst/>
              <a:rect l="l" t="t" r="r" b="b"/>
              <a:pathLst>
                <a:path w="2077" h="844" extrusionOk="0">
                  <a:moveTo>
                    <a:pt x="43" y="1"/>
                  </a:moveTo>
                  <a:lnTo>
                    <a:pt x="43" y="1"/>
                  </a:lnTo>
                  <a:cubicBezTo>
                    <a:pt x="1" y="125"/>
                    <a:pt x="10" y="259"/>
                    <a:pt x="65" y="377"/>
                  </a:cubicBezTo>
                  <a:cubicBezTo>
                    <a:pt x="135" y="522"/>
                    <a:pt x="255" y="604"/>
                    <a:pt x="391" y="652"/>
                  </a:cubicBezTo>
                  <a:cubicBezTo>
                    <a:pt x="497" y="713"/>
                    <a:pt x="612" y="758"/>
                    <a:pt x="731" y="788"/>
                  </a:cubicBezTo>
                  <a:cubicBezTo>
                    <a:pt x="828" y="814"/>
                    <a:pt x="926" y="832"/>
                    <a:pt x="1027" y="840"/>
                  </a:cubicBezTo>
                  <a:cubicBezTo>
                    <a:pt x="1062" y="843"/>
                    <a:pt x="1098" y="844"/>
                    <a:pt x="1135" y="844"/>
                  </a:cubicBezTo>
                  <a:cubicBezTo>
                    <a:pt x="1200" y="844"/>
                    <a:pt x="1267" y="840"/>
                    <a:pt x="1333" y="833"/>
                  </a:cubicBezTo>
                  <a:cubicBezTo>
                    <a:pt x="1518" y="818"/>
                    <a:pt x="1699" y="762"/>
                    <a:pt x="1849" y="652"/>
                  </a:cubicBezTo>
                  <a:cubicBezTo>
                    <a:pt x="1974" y="556"/>
                    <a:pt x="2054" y="415"/>
                    <a:pt x="2070" y="260"/>
                  </a:cubicBezTo>
                  <a:cubicBezTo>
                    <a:pt x="2077" y="199"/>
                    <a:pt x="2072" y="139"/>
                    <a:pt x="2056" y="79"/>
                  </a:cubicBezTo>
                  <a:cubicBezTo>
                    <a:pt x="2042" y="144"/>
                    <a:pt x="2016" y="206"/>
                    <a:pt x="1981" y="262"/>
                  </a:cubicBezTo>
                  <a:cubicBezTo>
                    <a:pt x="1863" y="452"/>
                    <a:pt x="1645" y="546"/>
                    <a:pt x="1438" y="598"/>
                  </a:cubicBezTo>
                  <a:cubicBezTo>
                    <a:pt x="1339" y="624"/>
                    <a:pt x="1238" y="637"/>
                    <a:pt x="1137" y="637"/>
                  </a:cubicBezTo>
                  <a:cubicBezTo>
                    <a:pt x="1088" y="637"/>
                    <a:pt x="1039" y="634"/>
                    <a:pt x="990" y="628"/>
                  </a:cubicBezTo>
                  <a:cubicBezTo>
                    <a:pt x="879" y="614"/>
                    <a:pt x="765" y="593"/>
                    <a:pt x="656" y="570"/>
                  </a:cubicBezTo>
                  <a:cubicBezTo>
                    <a:pt x="623" y="562"/>
                    <a:pt x="590" y="553"/>
                    <a:pt x="556" y="541"/>
                  </a:cubicBezTo>
                  <a:cubicBezTo>
                    <a:pt x="501" y="520"/>
                    <a:pt x="447" y="496"/>
                    <a:pt x="395" y="466"/>
                  </a:cubicBezTo>
                  <a:cubicBezTo>
                    <a:pt x="288" y="396"/>
                    <a:pt x="224" y="318"/>
                    <a:pt x="158" y="212"/>
                  </a:cubicBezTo>
                  <a:cubicBezTo>
                    <a:pt x="133" y="173"/>
                    <a:pt x="112" y="133"/>
                    <a:pt x="86" y="95"/>
                  </a:cubicBezTo>
                  <a:cubicBezTo>
                    <a:pt x="65" y="67"/>
                    <a:pt x="51" y="34"/>
                    <a:pt x="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6"/>
            <p:cNvSpPr/>
            <p:nvPr/>
          </p:nvSpPr>
          <p:spPr>
            <a:xfrm>
              <a:off x="8579267" y="1024617"/>
              <a:ext cx="264341" cy="125854"/>
            </a:xfrm>
            <a:custGeom>
              <a:avLst/>
              <a:gdLst/>
              <a:ahLst/>
              <a:cxnLst/>
              <a:rect l="l" t="t" r="r" b="b"/>
              <a:pathLst>
                <a:path w="1130" h="538" extrusionOk="0">
                  <a:moveTo>
                    <a:pt x="518" y="0"/>
                  </a:moveTo>
                  <a:cubicBezTo>
                    <a:pt x="448" y="0"/>
                    <a:pt x="378" y="7"/>
                    <a:pt x="309" y="20"/>
                  </a:cubicBezTo>
                  <a:cubicBezTo>
                    <a:pt x="220" y="37"/>
                    <a:pt x="131" y="69"/>
                    <a:pt x="74" y="133"/>
                  </a:cubicBezTo>
                  <a:cubicBezTo>
                    <a:pt x="13" y="199"/>
                    <a:pt x="1" y="299"/>
                    <a:pt x="44" y="379"/>
                  </a:cubicBezTo>
                  <a:cubicBezTo>
                    <a:pt x="76" y="429"/>
                    <a:pt x="124" y="468"/>
                    <a:pt x="182" y="485"/>
                  </a:cubicBezTo>
                  <a:cubicBezTo>
                    <a:pt x="264" y="526"/>
                    <a:pt x="360" y="538"/>
                    <a:pt x="456" y="538"/>
                  </a:cubicBezTo>
                  <a:cubicBezTo>
                    <a:pt x="507" y="538"/>
                    <a:pt x="557" y="534"/>
                    <a:pt x="605" y="530"/>
                  </a:cubicBezTo>
                  <a:cubicBezTo>
                    <a:pt x="724" y="523"/>
                    <a:pt x="840" y="502"/>
                    <a:pt x="953" y="468"/>
                  </a:cubicBezTo>
                  <a:cubicBezTo>
                    <a:pt x="1037" y="440"/>
                    <a:pt x="1112" y="384"/>
                    <a:pt x="1121" y="304"/>
                  </a:cubicBezTo>
                  <a:cubicBezTo>
                    <a:pt x="1129" y="231"/>
                    <a:pt x="1081" y="166"/>
                    <a:pt x="1014" y="123"/>
                  </a:cubicBezTo>
                  <a:cubicBezTo>
                    <a:pt x="919" y="62"/>
                    <a:pt x="788" y="27"/>
                    <a:pt x="671" y="11"/>
                  </a:cubicBezTo>
                  <a:cubicBezTo>
                    <a:pt x="620" y="4"/>
                    <a:pt x="569"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26"/>
          <p:cNvGrpSpPr/>
          <p:nvPr/>
        </p:nvGrpSpPr>
        <p:grpSpPr>
          <a:xfrm>
            <a:off x="450811" y="4988134"/>
            <a:ext cx="671613" cy="466925"/>
            <a:chOff x="8182761" y="4479596"/>
            <a:chExt cx="671613" cy="466925"/>
          </a:xfrm>
        </p:grpSpPr>
        <p:sp>
          <p:nvSpPr>
            <p:cNvPr id="1131" name="Google Shape;1131;p26"/>
            <p:cNvSpPr/>
            <p:nvPr/>
          </p:nvSpPr>
          <p:spPr>
            <a:xfrm>
              <a:off x="8182761" y="4479596"/>
              <a:ext cx="671613" cy="466690"/>
            </a:xfrm>
            <a:custGeom>
              <a:avLst/>
              <a:gdLst/>
              <a:ahLst/>
              <a:cxnLst/>
              <a:rect l="l" t="t" r="r" b="b"/>
              <a:pathLst>
                <a:path w="2871" h="1995" extrusionOk="0">
                  <a:moveTo>
                    <a:pt x="1884" y="1"/>
                  </a:moveTo>
                  <a:cubicBezTo>
                    <a:pt x="1729" y="1"/>
                    <a:pt x="1573" y="32"/>
                    <a:pt x="1417" y="78"/>
                  </a:cubicBezTo>
                  <a:cubicBezTo>
                    <a:pt x="1246" y="129"/>
                    <a:pt x="1080" y="196"/>
                    <a:pt x="924" y="278"/>
                  </a:cubicBezTo>
                  <a:cubicBezTo>
                    <a:pt x="673" y="409"/>
                    <a:pt x="445" y="555"/>
                    <a:pt x="248" y="762"/>
                  </a:cubicBezTo>
                  <a:cubicBezTo>
                    <a:pt x="198" y="822"/>
                    <a:pt x="154" y="884"/>
                    <a:pt x="119" y="954"/>
                  </a:cubicBezTo>
                  <a:cubicBezTo>
                    <a:pt x="83" y="1022"/>
                    <a:pt x="56" y="1097"/>
                    <a:pt x="44" y="1175"/>
                  </a:cubicBezTo>
                  <a:cubicBezTo>
                    <a:pt x="1" y="1421"/>
                    <a:pt x="91" y="1684"/>
                    <a:pt x="286" y="1842"/>
                  </a:cubicBezTo>
                  <a:cubicBezTo>
                    <a:pt x="425" y="1954"/>
                    <a:pt x="581" y="1994"/>
                    <a:pt x="741" y="1994"/>
                  </a:cubicBezTo>
                  <a:cubicBezTo>
                    <a:pt x="778" y="1994"/>
                    <a:pt x="815" y="1992"/>
                    <a:pt x="852" y="1988"/>
                  </a:cubicBezTo>
                  <a:cubicBezTo>
                    <a:pt x="901" y="1992"/>
                    <a:pt x="949" y="1994"/>
                    <a:pt x="997" y="1994"/>
                  </a:cubicBezTo>
                  <a:cubicBezTo>
                    <a:pt x="1117" y="1994"/>
                    <a:pt x="1236" y="1982"/>
                    <a:pt x="1352" y="1959"/>
                  </a:cubicBezTo>
                  <a:cubicBezTo>
                    <a:pt x="1488" y="1933"/>
                    <a:pt x="1620" y="1896"/>
                    <a:pt x="1749" y="1851"/>
                  </a:cubicBezTo>
                  <a:cubicBezTo>
                    <a:pt x="1878" y="1797"/>
                    <a:pt x="2005" y="1734"/>
                    <a:pt x="2125" y="1661"/>
                  </a:cubicBezTo>
                  <a:cubicBezTo>
                    <a:pt x="2343" y="1534"/>
                    <a:pt x="2536" y="1356"/>
                    <a:pt x="2656" y="1133"/>
                  </a:cubicBezTo>
                  <a:cubicBezTo>
                    <a:pt x="2871" y="733"/>
                    <a:pt x="2686" y="237"/>
                    <a:pt x="2265" y="71"/>
                  </a:cubicBezTo>
                  <a:lnTo>
                    <a:pt x="2263" y="71"/>
                  </a:lnTo>
                  <a:cubicBezTo>
                    <a:pt x="2137" y="21"/>
                    <a:pt x="2011" y="1"/>
                    <a:pt x="1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6"/>
            <p:cNvSpPr/>
            <p:nvPr/>
          </p:nvSpPr>
          <p:spPr>
            <a:xfrm>
              <a:off x="8191416" y="4550244"/>
              <a:ext cx="639799" cy="396277"/>
            </a:xfrm>
            <a:custGeom>
              <a:avLst/>
              <a:gdLst/>
              <a:ahLst/>
              <a:cxnLst/>
              <a:rect l="l" t="t" r="r" b="b"/>
              <a:pathLst>
                <a:path w="2735" h="1694" extrusionOk="0">
                  <a:moveTo>
                    <a:pt x="2541" y="1"/>
                  </a:moveTo>
                  <a:cubicBezTo>
                    <a:pt x="2560" y="90"/>
                    <a:pt x="2564" y="182"/>
                    <a:pt x="2553" y="271"/>
                  </a:cubicBezTo>
                  <a:cubicBezTo>
                    <a:pt x="2518" y="575"/>
                    <a:pt x="2304" y="819"/>
                    <a:pt x="2078" y="1007"/>
                  </a:cubicBezTo>
                  <a:cubicBezTo>
                    <a:pt x="1919" y="1140"/>
                    <a:pt x="1738" y="1241"/>
                    <a:pt x="1543" y="1305"/>
                  </a:cubicBezTo>
                  <a:cubicBezTo>
                    <a:pt x="1395" y="1354"/>
                    <a:pt x="1245" y="1396"/>
                    <a:pt x="1094" y="1430"/>
                  </a:cubicBezTo>
                  <a:cubicBezTo>
                    <a:pt x="1049" y="1441"/>
                    <a:pt x="1002" y="1448"/>
                    <a:pt x="955" y="1451"/>
                  </a:cubicBezTo>
                  <a:cubicBezTo>
                    <a:pt x="907" y="1456"/>
                    <a:pt x="859" y="1459"/>
                    <a:pt x="812" y="1459"/>
                  </a:cubicBezTo>
                  <a:cubicBezTo>
                    <a:pt x="777" y="1459"/>
                    <a:pt x="743" y="1458"/>
                    <a:pt x="709" y="1455"/>
                  </a:cubicBezTo>
                  <a:cubicBezTo>
                    <a:pt x="537" y="1432"/>
                    <a:pt x="413" y="1371"/>
                    <a:pt x="267" y="1281"/>
                  </a:cubicBezTo>
                  <a:cubicBezTo>
                    <a:pt x="214" y="1246"/>
                    <a:pt x="164" y="1209"/>
                    <a:pt x="110" y="1178"/>
                  </a:cubicBezTo>
                  <a:cubicBezTo>
                    <a:pt x="68" y="1154"/>
                    <a:pt x="32" y="1122"/>
                    <a:pt x="0" y="1086"/>
                  </a:cubicBezTo>
                  <a:lnTo>
                    <a:pt x="0" y="1086"/>
                  </a:lnTo>
                  <a:cubicBezTo>
                    <a:pt x="21" y="1263"/>
                    <a:pt x="110" y="1427"/>
                    <a:pt x="248" y="1540"/>
                  </a:cubicBezTo>
                  <a:cubicBezTo>
                    <a:pt x="388" y="1653"/>
                    <a:pt x="546" y="1693"/>
                    <a:pt x="708" y="1693"/>
                  </a:cubicBezTo>
                  <a:cubicBezTo>
                    <a:pt x="743" y="1693"/>
                    <a:pt x="778" y="1692"/>
                    <a:pt x="814" y="1688"/>
                  </a:cubicBezTo>
                  <a:cubicBezTo>
                    <a:pt x="859" y="1691"/>
                    <a:pt x="904" y="1693"/>
                    <a:pt x="950" y="1693"/>
                  </a:cubicBezTo>
                  <a:cubicBezTo>
                    <a:pt x="1072" y="1693"/>
                    <a:pt x="1194" y="1681"/>
                    <a:pt x="1315" y="1657"/>
                  </a:cubicBezTo>
                  <a:cubicBezTo>
                    <a:pt x="1449" y="1632"/>
                    <a:pt x="1583" y="1596"/>
                    <a:pt x="1712" y="1549"/>
                  </a:cubicBezTo>
                  <a:cubicBezTo>
                    <a:pt x="1841" y="1497"/>
                    <a:pt x="1966" y="1434"/>
                    <a:pt x="2087" y="1361"/>
                  </a:cubicBezTo>
                  <a:cubicBezTo>
                    <a:pt x="2306" y="1234"/>
                    <a:pt x="2499" y="1056"/>
                    <a:pt x="2619" y="831"/>
                  </a:cubicBezTo>
                  <a:cubicBezTo>
                    <a:pt x="2719" y="642"/>
                    <a:pt x="2734" y="420"/>
                    <a:pt x="2663" y="218"/>
                  </a:cubicBezTo>
                  <a:cubicBezTo>
                    <a:pt x="2635" y="140"/>
                    <a:pt x="2593" y="65"/>
                    <a:pt x="25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6"/>
            <p:cNvSpPr/>
            <p:nvPr/>
          </p:nvSpPr>
          <p:spPr>
            <a:xfrm>
              <a:off x="8320079" y="4571999"/>
              <a:ext cx="343175" cy="221298"/>
            </a:xfrm>
            <a:custGeom>
              <a:avLst/>
              <a:gdLst/>
              <a:ahLst/>
              <a:cxnLst/>
              <a:rect l="l" t="t" r="r" b="b"/>
              <a:pathLst>
                <a:path w="1467" h="946" extrusionOk="0">
                  <a:moveTo>
                    <a:pt x="1093" y="1"/>
                  </a:moveTo>
                  <a:cubicBezTo>
                    <a:pt x="963" y="1"/>
                    <a:pt x="824" y="29"/>
                    <a:pt x="704" y="68"/>
                  </a:cubicBezTo>
                  <a:cubicBezTo>
                    <a:pt x="546" y="118"/>
                    <a:pt x="396" y="193"/>
                    <a:pt x="260" y="293"/>
                  </a:cubicBezTo>
                  <a:cubicBezTo>
                    <a:pt x="161" y="366"/>
                    <a:pt x="69" y="456"/>
                    <a:pt x="35" y="569"/>
                  </a:cubicBezTo>
                  <a:cubicBezTo>
                    <a:pt x="1" y="686"/>
                    <a:pt x="41" y="822"/>
                    <a:pt x="143" y="892"/>
                  </a:cubicBezTo>
                  <a:cubicBezTo>
                    <a:pt x="197" y="928"/>
                    <a:pt x="260" y="946"/>
                    <a:pt x="323" y="946"/>
                  </a:cubicBezTo>
                  <a:cubicBezTo>
                    <a:pt x="340" y="946"/>
                    <a:pt x="357" y="945"/>
                    <a:pt x="373" y="942"/>
                  </a:cubicBezTo>
                  <a:cubicBezTo>
                    <a:pt x="377" y="942"/>
                    <a:pt x="380" y="942"/>
                    <a:pt x="383" y="942"/>
                  </a:cubicBezTo>
                  <a:cubicBezTo>
                    <a:pt x="573" y="942"/>
                    <a:pt x="764" y="845"/>
                    <a:pt x="925" y="751"/>
                  </a:cubicBezTo>
                  <a:cubicBezTo>
                    <a:pt x="1068" y="672"/>
                    <a:pt x="1200" y="578"/>
                    <a:pt x="1321" y="468"/>
                  </a:cubicBezTo>
                  <a:cubicBezTo>
                    <a:pt x="1408" y="385"/>
                    <a:pt x="1467" y="270"/>
                    <a:pt x="1430" y="165"/>
                  </a:cubicBezTo>
                  <a:cubicBezTo>
                    <a:pt x="1399" y="71"/>
                    <a:pt x="1300" y="21"/>
                    <a:pt x="1193" y="7"/>
                  </a:cubicBezTo>
                  <a:cubicBezTo>
                    <a:pt x="1161" y="3"/>
                    <a:pt x="1127" y="1"/>
                    <a:pt x="1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8673742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ig number">
  <p:cSld name="1_Big number">
    <p:spTree>
      <p:nvGrpSpPr>
        <p:cNvPr id="1" name="Shape 413"/>
        <p:cNvGrpSpPr/>
        <p:nvPr/>
      </p:nvGrpSpPr>
      <p:grpSpPr>
        <a:xfrm>
          <a:off x="0" y="0"/>
          <a:ext cx="0" cy="0"/>
          <a:chOff x="0" y="0"/>
          <a:chExt cx="0" cy="0"/>
        </a:xfrm>
      </p:grpSpPr>
      <p:pic>
        <p:nvPicPr>
          <p:cNvPr id="414" name="Google Shape;414;p11"/>
          <p:cNvPicPr preferRelativeResize="0"/>
          <p:nvPr/>
        </p:nvPicPr>
        <p:blipFill rotWithShape="1">
          <a:blip r:embed="rId2">
            <a:alphaModFix amt="11000"/>
          </a:blip>
          <a:srcRect/>
          <a:stretch/>
        </p:blipFill>
        <p:spPr>
          <a:xfrm flipH="1">
            <a:off x="0" y="0"/>
            <a:ext cx="9144000" cy="5143500"/>
          </a:xfrm>
          <a:prstGeom prst="rect">
            <a:avLst/>
          </a:prstGeom>
          <a:noFill/>
          <a:ln>
            <a:noFill/>
          </a:ln>
        </p:spPr>
      </p:pic>
      <p:sp>
        <p:nvSpPr>
          <p:cNvPr id="415" name="Google Shape;415;p11"/>
          <p:cNvSpPr txBox="1">
            <a:spLocks noGrp="1"/>
          </p:cNvSpPr>
          <p:nvPr>
            <p:ph type="title" hasCustomPrompt="1"/>
          </p:nvPr>
        </p:nvSpPr>
        <p:spPr>
          <a:xfrm>
            <a:off x="1284000" y="1767713"/>
            <a:ext cx="6576000" cy="11721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8000">
                <a:solidFill>
                  <a:schemeClr val="accen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16" name="Google Shape;416;p11"/>
          <p:cNvSpPr txBox="1">
            <a:spLocks noGrp="1"/>
          </p:cNvSpPr>
          <p:nvPr>
            <p:ph type="subTitle" idx="1"/>
          </p:nvPr>
        </p:nvSpPr>
        <p:spPr>
          <a:xfrm>
            <a:off x="1284000" y="3083888"/>
            <a:ext cx="6576000" cy="33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417" name="Google Shape;417;p11"/>
          <p:cNvSpPr/>
          <p:nvPr/>
        </p:nvSpPr>
        <p:spPr>
          <a:xfrm rot="-6180568">
            <a:off x="7946932" y="-227153"/>
            <a:ext cx="2004187" cy="2150093"/>
          </a:xfrm>
          <a:custGeom>
            <a:avLst/>
            <a:gdLst/>
            <a:ahLst/>
            <a:cxnLst/>
            <a:rect l="l" t="t" r="r" b="b"/>
            <a:pathLst>
              <a:path w="12651" h="13572" extrusionOk="0">
                <a:moveTo>
                  <a:pt x="7078" y="0"/>
                </a:moveTo>
                <a:cubicBezTo>
                  <a:pt x="3999" y="0"/>
                  <a:pt x="3435" y="2381"/>
                  <a:pt x="1505" y="6785"/>
                </a:cubicBezTo>
                <a:cubicBezTo>
                  <a:pt x="1" y="10218"/>
                  <a:pt x="3999" y="13572"/>
                  <a:pt x="7078" y="13572"/>
                </a:cubicBezTo>
                <a:cubicBezTo>
                  <a:pt x="10155" y="13572"/>
                  <a:pt x="12651" y="10533"/>
                  <a:pt x="12651" y="6785"/>
                </a:cubicBezTo>
                <a:cubicBezTo>
                  <a:pt x="12651" y="3037"/>
                  <a:pt x="10155" y="0"/>
                  <a:pt x="7078" y="0"/>
                </a:cubicBezTo>
                <a:close/>
              </a:path>
            </a:pathLst>
          </a:custGeom>
          <a:solidFill>
            <a:schemeClr val="accent3"/>
          </a:solid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 name="Google Shape;418;p11"/>
          <p:cNvGrpSpPr/>
          <p:nvPr/>
        </p:nvGrpSpPr>
        <p:grpSpPr>
          <a:xfrm>
            <a:off x="8282416" y="296887"/>
            <a:ext cx="501780" cy="322122"/>
            <a:chOff x="8282416" y="296887"/>
            <a:chExt cx="501780" cy="322122"/>
          </a:xfrm>
        </p:grpSpPr>
        <p:sp>
          <p:nvSpPr>
            <p:cNvPr id="419" name="Google Shape;419;p11"/>
            <p:cNvSpPr/>
            <p:nvPr/>
          </p:nvSpPr>
          <p:spPr>
            <a:xfrm>
              <a:off x="8282416" y="296887"/>
              <a:ext cx="501780" cy="322122"/>
            </a:xfrm>
            <a:custGeom>
              <a:avLst/>
              <a:gdLst/>
              <a:ahLst/>
              <a:cxnLst/>
              <a:rect l="l" t="t" r="r" b="b"/>
              <a:pathLst>
                <a:path w="2145" h="1377" extrusionOk="0">
                  <a:moveTo>
                    <a:pt x="1379" y="0"/>
                  </a:moveTo>
                  <a:cubicBezTo>
                    <a:pt x="1306" y="0"/>
                    <a:pt x="1231" y="8"/>
                    <a:pt x="1155" y="20"/>
                  </a:cubicBezTo>
                  <a:cubicBezTo>
                    <a:pt x="1026" y="41"/>
                    <a:pt x="901" y="73"/>
                    <a:pt x="779" y="118"/>
                  </a:cubicBezTo>
                  <a:cubicBezTo>
                    <a:pt x="584" y="189"/>
                    <a:pt x="406" y="273"/>
                    <a:pt x="244" y="405"/>
                  </a:cubicBezTo>
                  <a:cubicBezTo>
                    <a:pt x="203" y="442"/>
                    <a:pt x="164" y="485"/>
                    <a:pt x="133" y="531"/>
                  </a:cubicBezTo>
                  <a:cubicBezTo>
                    <a:pt x="100" y="578"/>
                    <a:pt x="74" y="628"/>
                    <a:pt x="58" y="684"/>
                  </a:cubicBezTo>
                  <a:cubicBezTo>
                    <a:pt x="1" y="860"/>
                    <a:pt x="44" y="1053"/>
                    <a:pt x="169" y="1189"/>
                  </a:cubicBezTo>
                  <a:cubicBezTo>
                    <a:pt x="279" y="1304"/>
                    <a:pt x="420" y="1344"/>
                    <a:pt x="565" y="1349"/>
                  </a:cubicBezTo>
                  <a:cubicBezTo>
                    <a:pt x="654" y="1367"/>
                    <a:pt x="746" y="1377"/>
                    <a:pt x="838" y="1377"/>
                  </a:cubicBezTo>
                  <a:cubicBezTo>
                    <a:pt x="869" y="1377"/>
                    <a:pt x="900" y="1376"/>
                    <a:pt x="930" y="1373"/>
                  </a:cubicBezTo>
                  <a:cubicBezTo>
                    <a:pt x="1030" y="1368"/>
                    <a:pt x="1129" y="1354"/>
                    <a:pt x="1227" y="1333"/>
                  </a:cubicBezTo>
                  <a:cubicBezTo>
                    <a:pt x="1326" y="1307"/>
                    <a:pt x="1423" y="1274"/>
                    <a:pt x="1517" y="1232"/>
                  </a:cubicBezTo>
                  <a:cubicBezTo>
                    <a:pt x="1688" y="1161"/>
                    <a:pt x="1843" y="1051"/>
                    <a:pt x="1953" y="900"/>
                  </a:cubicBezTo>
                  <a:cubicBezTo>
                    <a:pt x="2144" y="630"/>
                    <a:pt x="2057" y="254"/>
                    <a:pt x="1768" y="95"/>
                  </a:cubicBezTo>
                  <a:cubicBezTo>
                    <a:pt x="1644" y="26"/>
                    <a:pt x="1513" y="0"/>
                    <a:pt x="1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1"/>
            <p:cNvSpPr/>
            <p:nvPr/>
          </p:nvSpPr>
          <p:spPr>
            <a:xfrm>
              <a:off x="8289434" y="364961"/>
              <a:ext cx="477919" cy="254048"/>
            </a:xfrm>
            <a:custGeom>
              <a:avLst/>
              <a:gdLst/>
              <a:ahLst/>
              <a:cxnLst/>
              <a:rect l="l" t="t" r="r" b="b"/>
              <a:pathLst>
                <a:path w="2043" h="1086" extrusionOk="0">
                  <a:moveTo>
                    <a:pt x="1944" y="1"/>
                  </a:moveTo>
                  <a:lnTo>
                    <a:pt x="1944" y="1"/>
                  </a:lnTo>
                  <a:cubicBezTo>
                    <a:pt x="1949" y="67"/>
                    <a:pt x="1944" y="133"/>
                    <a:pt x="1928" y="198"/>
                  </a:cubicBezTo>
                  <a:cubicBezTo>
                    <a:pt x="1872" y="415"/>
                    <a:pt x="1696" y="570"/>
                    <a:pt x="1513" y="685"/>
                  </a:cubicBezTo>
                  <a:cubicBezTo>
                    <a:pt x="1386" y="765"/>
                    <a:pt x="1245" y="823"/>
                    <a:pt x="1097" y="851"/>
                  </a:cubicBezTo>
                  <a:cubicBezTo>
                    <a:pt x="986" y="872"/>
                    <a:pt x="874" y="887"/>
                    <a:pt x="761" y="898"/>
                  </a:cubicBezTo>
                  <a:cubicBezTo>
                    <a:pt x="736" y="900"/>
                    <a:pt x="711" y="902"/>
                    <a:pt x="686" y="902"/>
                  </a:cubicBezTo>
                  <a:cubicBezTo>
                    <a:pt x="677" y="902"/>
                    <a:pt x="668" y="902"/>
                    <a:pt x="658" y="901"/>
                  </a:cubicBezTo>
                  <a:cubicBezTo>
                    <a:pt x="599" y="900"/>
                    <a:pt x="540" y="891"/>
                    <a:pt x="481" y="879"/>
                  </a:cubicBezTo>
                  <a:cubicBezTo>
                    <a:pt x="359" y="846"/>
                    <a:pt x="274" y="792"/>
                    <a:pt x="176" y="710"/>
                  </a:cubicBezTo>
                  <a:cubicBezTo>
                    <a:pt x="141" y="682"/>
                    <a:pt x="108" y="649"/>
                    <a:pt x="72" y="623"/>
                  </a:cubicBezTo>
                  <a:cubicBezTo>
                    <a:pt x="44" y="600"/>
                    <a:pt x="21" y="574"/>
                    <a:pt x="2" y="544"/>
                  </a:cubicBezTo>
                  <a:lnTo>
                    <a:pt x="2" y="544"/>
                  </a:lnTo>
                  <a:cubicBezTo>
                    <a:pt x="0" y="675"/>
                    <a:pt x="49" y="802"/>
                    <a:pt x="138" y="898"/>
                  </a:cubicBezTo>
                  <a:cubicBezTo>
                    <a:pt x="249" y="1013"/>
                    <a:pt x="388" y="1053"/>
                    <a:pt x="535" y="1058"/>
                  </a:cubicBezTo>
                  <a:cubicBezTo>
                    <a:pt x="623" y="1076"/>
                    <a:pt x="715" y="1086"/>
                    <a:pt x="806" y="1086"/>
                  </a:cubicBezTo>
                  <a:cubicBezTo>
                    <a:pt x="837" y="1086"/>
                    <a:pt x="868" y="1085"/>
                    <a:pt x="899" y="1082"/>
                  </a:cubicBezTo>
                  <a:cubicBezTo>
                    <a:pt x="1000" y="1077"/>
                    <a:pt x="1099" y="1063"/>
                    <a:pt x="1197" y="1042"/>
                  </a:cubicBezTo>
                  <a:cubicBezTo>
                    <a:pt x="1296" y="1016"/>
                    <a:pt x="1392" y="981"/>
                    <a:pt x="1486" y="941"/>
                  </a:cubicBezTo>
                  <a:cubicBezTo>
                    <a:pt x="1656" y="870"/>
                    <a:pt x="1813" y="760"/>
                    <a:pt x="1921" y="609"/>
                  </a:cubicBezTo>
                  <a:cubicBezTo>
                    <a:pt x="2010" y="480"/>
                    <a:pt x="2043" y="321"/>
                    <a:pt x="2012" y="168"/>
                  </a:cubicBezTo>
                  <a:cubicBezTo>
                    <a:pt x="1998" y="109"/>
                    <a:pt x="1975" y="53"/>
                    <a:pt x="19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1"/>
            <p:cNvSpPr/>
            <p:nvPr/>
          </p:nvSpPr>
          <p:spPr>
            <a:xfrm>
              <a:off x="8389557" y="359814"/>
              <a:ext cx="258025" cy="145972"/>
            </a:xfrm>
            <a:custGeom>
              <a:avLst/>
              <a:gdLst/>
              <a:ahLst/>
              <a:cxnLst/>
              <a:rect l="l" t="t" r="r" b="b"/>
              <a:pathLst>
                <a:path w="1103" h="624" extrusionOk="0">
                  <a:moveTo>
                    <a:pt x="764" y="0"/>
                  </a:moveTo>
                  <a:cubicBezTo>
                    <a:pt x="698" y="0"/>
                    <a:pt x="630" y="7"/>
                    <a:pt x="568" y="18"/>
                  </a:cubicBezTo>
                  <a:cubicBezTo>
                    <a:pt x="450" y="39"/>
                    <a:pt x="333" y="80"/>
                    <a:pt x="227" y="138"/>
                  </a:cubicBezTo>
                  <a:cubicBezTo>
                    <a:pt x="147" y="181"/>
                    <a:pt x="72" y="239"/>
                    <a:pt x="39" y="317"/>
                  </a:cubicBezTo>
                  <a:cubicBezTo>
                    <a:pt x="1" y="401"/>
                    <a:pt x="20" y="498"/>
                    <a:pt x="86" y="561"/>
                  </a:cubicBezTo>
                  <a:cubicBezTo>
                    <a:pt x="129" y="598"/>
                    <a:pt x="184" y="619"/>
                    <a:pt x="241" y="619"/>
                  </a:cubicBezTo>
                  <a:cubicBezTo>
                    <a:pt x="243" y="619"/>
                    <a:pt x="246" y="619"/>
                    <a:pt x="248" y="619"/>
                  </a:cubicBezTo>
                  <a:cubicBezTo>
                    <a:pt x="270" y="622"/>
                    <a:pt x="292" y="624"/>
                    <a:pt x="314" y="624"/>
                  </a:cubicBezTo>
                  <a:cubicBezTo>
                    <a:pt x="434" y="624"/>
                    <a:pt x="557" y="577"/>
                    <a:pt x="666" y="533"/>
                  </a:cubicBezTo>
                  <a:cubicBezTo>
                    <a:pt x="775" y="490"/>
                    <a:pt x="880" y="434"/>
                    <a:pt x="977" y="366"/>
                  </a:cubicBezTo>
                  <a:cubicBezTo>
                    <a:pt x="1049" y="314"/>
                    <a:pt x="1103" y="237"/>
                    <a:pt x="1087" y="157"/>
                  </a:cubicBezTo>
                  <a:cubicBezTo>
                    <a:pt x="1072" y="86"/>
                    <a:pt x="1005" y="40"/>
                    <a:pt x="929" y="19"/>
                  </a:cubicBezTo>
                  <a:cubicBezTo>
                    <a:pt x="879" y="6"/>
                    <a:pt x="822" y="0"/>
                    <a:pt x="7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11"/>
          <p:cNvGrpSpPr/>
          <p:nvPr/>
        </p:nvGrpSpPr>
        <p:grpSpPr>
          <a:xfrm>
            <a:off x="8462535" y="971280"/>
            <a:ext cx="505757" cy="304343"/>
            <a:chOff x="8462535" y="971280"/>
            <a:chExt cx="505757" cy="304343"/>
          </a:xfrm>
        </p:grpSpPr>
        <p:sp>
          <p:nvSpPr>
            <p:cNvPr id="423" name="Google Shape;423;p11"/>
            <p:cNvSpPr/>
            <p:nvPr/>
          </p:nvSpPr>
          <p:spPr>
            <a:xfrm>
              <a:off x="8462535" y="971280"/>
              <a:ext cx="505757" cy="304343"/>
            </a:xfrm>
            <a:custGeom>
              <a:avLst/>
              <a:gdLst/>
              <a:ahLst/>
              <a:cxnLst/>
              <a:rect l="l" t="t" r="r" b="b"/>
              <a:pathLst>
                <a:path w="2162" h="1301" extrusionOk="0">
                  <a:moveTo>
                    <a:pt x="1068" y="1"/>
                  </a:moveTo>
                  <a:cubicBezTo>
                    <a:pt x="1041" y="1"/>
                    <a:pt x="1013" y="1"/>
                    <a:pt x="986" y="2"/>
                  </a:cubicBezTo>
                  <a:cubicBezTo>
                    <a:pt x="780" y="11"/>
                    <a:pt x="583" y="36"/>
                    <a:pt x="390" y="110"/>
                  </a:cubicBezTo>
                  <a:cubicBezTo>
                    <a:pt x="338" y="133"/>
                    <a:pt x="289" y="163"/>
                    <a:pt x="246" y="196"/>
                  </a:cubicBezTo>
                  <a:cubicBezTo>
                    <a:pt x="199" y="231"/>
                    <a:pt x="159" y="272"/>
                    <a:pt x="125" y="319"/>
                  </a:cubicBezTo>
                  <a:cubicBezTo>
                    <a:pt x="19" y="469"/>
                    <a:pt x="0" y="666"/>
                    <a:pt x="77" y="833"/>
                  </a:cubicBezTo>
                  <a:cubicBezTo>
                    <a:pt x="146" y="978"/>
                    <a:pt x="266" y="1060"/>
                    <a:pt x="404" y="1108"/>
                  </a:cubicBezTo>
                  <a:cubicBezTo>
                    <a:pt x="510" y="1169"/>
                    <a:pt x="625" y="1214"/>
                    <a:pt x="744" y="1244"/>
                  </a:cubicBezTo>
                  <a:cubicBezTo>
                    <a:pt x="839" y="1270"/>
                    <a:pt x="939" y="1288"/>
                    <a:pt x="1038" y="1298"/>
                  </a:cubicBezTo>
                  <a:cubicBezTo>
                    <a:pt x="1071" y="1300"/>
                    <a:pt x="1104" y="1301"/>
                    <a:pt x="1137" y="1301"/>
                  </a:cubicBezTo>
                  <a:cubicBezTo>
                    <a:pt x="1206" y="1301"/>
                    <a:pt x="1276" y="1297"/>
                    <a:pt x="1344" y="1291"/>
                  </a:cubicBezTo>
                  <a:cubicBezTo>
                    <a:pt x="1529" y="1274"/>
                    <a:pt x="1712" y="1218"/>
                    <a:pt x="1862" y="1108"/>
                  </a:cubicBezTo>
                  <a:cubicBezTo>
                    <a:pt x="2128" y="911"/>
                    <a:pt x="2161" y="525"/>
                    <a:pt x="1935" y="285"/>
                  </a:cubicBezTo>
                  <a:cubicBezTo>
                    <a:pt x="1783" y="123"/>
                    <a:pt x="1587" y="58"/>
                    <a:pt x="1374" y="25"/>
                  </a:cubicBezTo>
                  <a:cubicBezTo>
                    <a:pt x="1274" y="9"/>
                    <a:pt x="1171" y="1"/>
                    <a:pt x="10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1"/>
            <p:cNvSpPr/>
            <p:nvPr/>
          </p:nvSpPr>
          <p:spPr>
            <a:xfrm>
              <a:off x="8465576" y="1077953"/>
              <a:ext cx="485873" cy="197437"/>
            </a:xfrm>
            <a:custGeom>
              <a:avLst/>
              <a:gdLst/>
              <a:ahLst/>
              <a:cxnLst/>
              <a:rect l="l" t="t" r="r" b="b"/>
              <a:pathLst>
                <a:path w="2077" h="844" extrusionOk="0">
                  <a:moveTo>
                    <a:pt x="43" y="1"/>
                  </a:moveTo>
                  <a:lnTo>
                    <a:pt x="43" y="1"/>
                  </a:lnTo>
                  <a:cubicBezTo>
                    <a:pt x="1" y="125"/>
                    <a:pt x="10" y="259"/>
                    <a:pt x="65" y="377"/>
                  </a:cubicBezTo>
                  <a:cubicBezTo>
                    <a:pt x="135" y="522"/>
                    <a:pt x="255" y="604"/>
                    <a:pt x="391" y="652"/>
                  </a:cubicBezTo>
                  <a:cubicBezTo>
                    <a:pt x="497" y="713"/>
                    <a:pt x="612" y="758"/>
                    <a:pt x="731" y="788"/>
                  </a:cubicBezTo>
                  <a:cubicBezTo>
                    <a:pt x="828" y="814"/>
                    <a:pt x="926" y="832"/>
                    <a:pt x="1027" y="840"/>
                  </a:cubicBezTo>
                  <a:cubicBezTo>
                    <a:pt x="1062" y="843"/>
                    <a:pt x="1098" y="844"/>
                    <a:pt x="1135" y="844"/>
                  </a:cubicBezTo>
                  <a:cubicBezTo>
                    <a:pt x="1200" y="844"/>
                    <a:pt x="1267" y="840"/>
                    <a:pt x="1333" y="833"/>
                  </a:cubicBezTo>
                  <a:cubicBezTo>
                    <a:pt x="1518" y="818"/>
                    <a:pt x="1699" y="762"/>
                    <a:pt x="1849" y="652"/>
                  </a:cubicBezTo>
                  <a:cubicBezTo>
                    <a:pt x="1974" y="556"/>
                    <a:pt x="2054" y="415"/>
                    <a:pt x="2070" y="260"/>
                  </a:cubicBezTo>
                  <a:cubicBezTo>
                    <a:pt x="2077" y="199"/>
                    <a:pt x="2072" y="139"/>
                    <a:pt x="2056" y="79"/>
                  </a:cubicBezTo>
                  <a:cubicBezTo>
                    <a:pt x="2042" y="144"/>
                    <a:pt x="2016" y="206"/>
                    <a:pt x="1981" y="262"/>
                  </a:cubicBezTo>
                  <a:cubicBezTo>
                    <a:pt x="1863" y="452"/>
                    <a:pt x="1645" y="546"/>
                    <a:pt x="1438" y="598"/>
                  </a:cubicBezTo>
                  <a:cubicBezTo>
                    <a:pt x="1339" y="624"/>
                    <a:pt x="1238" y="637"/>
                    <a:pt x="1137" y="637"/>
                  </a:cubicBezTo>
                  <a:cubicBezTo>
                    <a:pt x="1088" y="637"/>
                    <a:pt x="1039" y="634"/>
                    <a:pt x="990" y="628"/>
                  </a:cubicBezTo>
                  <a:cubicBezTo>
                    <a:pt x="879" y="614"/>
                    <a:pt x="765" y="593"/>
                    <a:pt x="656" y="570"/>
                  </a:cubicBezTo>
                  <a:cubicBezTo>
                    <a:pt x="623" y="562"/>
                    <a:pt x="590" y="553"/>
                    <a:pt x="556" y="541"/>
                  </a:cubicBezTo>
                  <a:cubicBezTo>
                    <a:pt x="501" y="520"/>
                    <a:pt x="447" y="496"/>
                    <a:pt x="395" y="466"/>
                  </a:cubicBezTo>
                  <a:cubicBezTo>
                    <a:pt x="288" y="396"/>
                    <a:pt x="224" y="318"/>
                    <a:pt x="158" y="212"/>
                  </a:cubicBezTo>
                  <a:cubicBezTo>
                    <a:pt x="133" y="173"/>
                    <a:pt x="112" y="133"/>
                    <a:pt x="86" y="95"/>
                  </a:cubicBezTo>
                  <a:cubicBezTo>
                    <a:pt x="65" y="67"/>
                    <a:pt x="51" y="34"/>
                    <a:pt x="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1"/>
            <p:cNvSpPr/>
            <p:nvPr/>
          </p:nvSpPr>
          <p:spPr>
            <a:xfrm>
              <a:off x="8579267" y="1024617"/>
              <a:ext cx="264341" cy="125854"/>
            </a:xfrm>
            <a:custGeom>
              <a:avLst/>
              <a:gdLst/>
              <a:ahLst/>
              <a:cxnLst/>
              <a:rect l="l" t="t" r="r" b="b"/>
              <a:pathLst>
                <a:path w="1130" h="538" extrusionOk="0">
                  <a:moveTo>
                    <a:pt x="518" y="0"/>
                  </a:moveTo>
                  <a:cubicBezTo>
                    <a:pt x="448" y="0"/>
                    <a:pt x="378" y="7"/>
                    <a:pt x="309" y="20"/>
                  </a:cubicBezTo>
                  <a:cubicBezTo>
                    <a:pt x="220" y="37"/>
                    <a:pt x="131" y="69"/>
                    <a:pt x="74" y="133"/>
                  </a:cubicBezTo>
                  <a:cubicBezTo>
                    <a:pt x="13" y="199"/>
                    <a:pt x="1" y="299"/>
                    <a:pt x="44" y="379"/>
                  </a:cubicBezTo>
                  <a:cubicBezTo>
                    <a:pt x="76" y="429"/>
                    <a:pt x="124" y="468"/>
                    <a:pt x="182" y="485"/>
                  </a:cubicBezTo>
                  <a:cubicBezTo>
                    <a:pt x="264" y="526"/>
                    <a:pt x="360" y="538"/>
                    <a:pt x="456" y="538"/>
                  </a:cubicBezTo>
                  <a:cubicBezTo>
                    <a:pt x="507" y="538"/>
                    <a:pt x="557" y="534"/>
                    <a:pt x="605" y="530"/>
                  </a:cubicBezTo>
                  <a:cubicBezTo>
                    <a:pt x="724" y="523"/>
                    <a:pt x="840" y="502"/>
                    <a:pt x="953" y="468"/>
                  </a:cubicBezTo>
                  <a:cubicBezTo>
                    <a:pt x="1037" y="440"/>
                    <a:pt x="1112" y="384"/>
                    <a:pt x="1121" y="304"/>
                  </a:cubicBezTo>
                  <a:cubicBezTo>
                    <a:pt x="1129" y="231"/>
                    <a:pt x="1081" y="166"/>
                    <a:pt x="1014" y="123"/>
                  </a:cubicBezTo>
                  <a:cubicBezTo>
                    <a:pt x="919" y="62"/>
                    <a:pt x="788" y="27"/>
                    <a:pt x="671" y="11"/>
                  </a:cubicBezTo>
                  <a:cubicBezTo>
                    <a:pt x="620" y="4"/>
                    <a:pt x="569"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1"/>
          <p:cNvGrpSpPr/>
          <p:nvPr/>
        </p:nvGrpSpPr>
        <p:grpSpPr>
          <a:xfrm>
            <a:off x="8888586" y="497909"/>
            <a:ext cx="671613" cy="466925"/>
            <a:chOff x="8182761" y="4479596"/>
            <a:chExt cx="671613" cy="466925"/>
          </a:xfrm>
        </p:grpSpPr>
        <p:sp>
          <p:nvSpPr>
            <p:cNvPr id="427" name="Google Shape;427;p11"/>
            <p:cNvSpPr/>
            <p:nvPr/>
          </p:nvSpPr>
          <p:spPr>
            <a:xfrm>
              <a:off x="8182761" y="4479596"/>
              <a:ext cx="671613" cy="466690"/>
            </a:xfrm>
            <a:custGeom>
              <a:avLst/>
              <a:gdLst/>
              <a:ahLst/>
              <a:cxnLst/>
              <a:rect l="l" t="t" r="r" b="b"/>
              <a:pathLst>
                <a:path w="2871" h="1995" extrusionOk="0">
                  <a:moveTo>
                    <a:pt x="1884" y="1"/>
                  </a:moveTo>
                  <a:cubicBezTo>
                    <a:pt x="1729" y="1"/>
                    <a:pt x="1573" y="32"/>
                    <a:pt x="1417" y="78"/>
                  </a:cubicBezTo>
                  <a:cubicBezTo>
                    <a:pt x="1246" y="129"/>
                    <a:pt x="1080" y="196"/>
                    <a:pt x="924" y="278"/>
                  </a:cubicBezTo>
                  <a:cubicBezTo>
                    <a:pt x="673" y="409"/>
                    <a:pt x="445" y="555"/>
                    <a:pt x="248" y="762"/>
                  </a:cubicBezTo>
                  <a:cubicBezTo>
                    <a:pt x="198" y="822"/>
                    <a:pt x="154" y="884"/>
                    <a:pt x="119" y="954"/>
                  </a:cubicBezTo>
                  <a:cubicBezTo>
                    <a:pt x="83" y="1022"/>
                    <a:pt x="56" y="1097"/>
                    <a:pt x="44" y="1175"/>
                  </a:cubicBezTo>
                  <a:cubicBezTo>
                    <a:pt x="1" y="1421"/>
                    <a:pt x="91" y="1684"/>
                    <a:pt x="286" y="1842"/>
                  </a:cubicBezTo>
                  <a:cubicBezTo>
                    <a:pt x="425" y="1954"/>
                    <a:pt x="581" y="1994"/>
                    <a:pt x="741" y="1994"/>
                  </a:cubicBezTo>
                  <a:cubicBezTo>
                    <a:pt x="778" y="1994"/>
                    <a:pt x="815" y="1992"/>
                    <a:pt x="852" y="1988"/>
                  </a:cubicBezTo>
                  <a:cubicBezTo>
                    <a:pt x="901" y="1992"/>
                    <a:pt x="949" y="1994"/>
                    <a:pt x="997" y="1994"/>
                  </a:cubicBezTo>
                  <a:cubicBezTo>
                    <a:pt x="1117" y="1994"/>
                    <a:pt x="1236" y="1982"/>
                    <a:pt x="1352" y="1959"/>
                  </a:cubicBezTo>
                  <a:cubicBezTo>
                    <a:pt x="1488" y="1933"/>
                    <a:pt x="1620" y="1896"/>
                    <a:pt x="1749" y="1851"/>
                  </a:cubicBezTo>
                  <a:cubicBezTo>
                    <a:pt x="1878" y="1797"/>
                    <a:pt x="2005" y="1734"/>
                    <a:pt x="2125" y="1661"/>
                  </a:cubicBezTo>
                  <a:cubicBezTo>
                    <a:pt x="2343" y="1534"/>
                    <a:pt x="2536" y="1356"/>
                    <a:pt x="2656" y="1133"/>
                  </a:cubicBezTo>
                  <a:cubicBezTo>
                    <a:pt x="2871" y="733"/>
                    <a:pt x="2686" y="237"/>
                    <a:pt x="2265" y="71"/>
                  </a:cubicBezTo>
                  <a:lnTo>
                    <a:pt x="2263" y="71"/>
                  </a:lnTo>
                  <a:cubicBezTo>
                    <a:pt x="2137" y="21"/>
                    <a:pt x="2011" y="1"/>
                    <a:pt x="1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1"/>
            <p:cNvSpPr/>
            <p:nvPr/>
          </p:nvSpPr>
          <p:spPr>
            <a:xfrm>
              <a:off x="8191416" y="4550244"/>
              <a:ext cx="639799" cy="396277"/>
            </a:xfrm>
            <a:custGeom>
              <a:avLst/>
              <a:gdLst/>
              <a:ahLst/>
              <a:cxnLst/>
              <a:rect l="l" t="t" r="r" b="b"/>
              <a:pathLst>
                <a:path w="2735" h="1694" extrusionOk="0">
                  <a:moveTo>
                    <a:pt x="2541" y="1"/>
                  </a:moveTo>
                  <a:cubicBezTo>
                    <a:pt x="2560" y="90"/>
                    <a:pt x="2564" y="182"/>
                    <a:pt x="2553" y="271"/>
                  </a:cubicBezTo>
                  <a:cubicBezTo>
                    <a:pt x="2518" y="575"/>
                    <a:pt x="2304" y="819"/>
                    <a:pt x="2078" y="1007"/>
                  </a:cubicBezTo>
                  <a:cubicBezTo>
                    <a:pt x="1919" y="1140"/>
                    <a:pt x="1738" y="1241"/>
                    <a:pt x="1543" y="1305"/>
                  </a:cubicBezTo>
                  <a:cubicBezTo>
                    <a:pt x="1395" y="1354"/>
                    <a:pt x="1245" y="1396"/>
                    <a:pt x="1094" y="1430"/>
                  </a:cubicBezTo>
                  <a:cubicBezTo>
                    <a:pt x="1049" y="1441"/>
                    <a:pt x="1002" y="1448"/>
                    <a:pt x="955" y="1451"/>
                  </a:cubicBezTo>
                  <a:cubicBezTo>
                    <a:pt x="907" y="1456"/>
                    <a:pt x="859" y="1459"/>
                    <a:pt x="812" y="1459"/>
                  </a:cubicBezTo>
                  <a:cubicBezTo>
                    <a:pt x="777" y="1459"/>
                    <a:pt x="743" y="1458"/>
                    <a:pt x="709" y="1455"/>
                  </a:cubicBezTo>
                  <a:cubicBezTo>
                    <a:pt x="537" y="1432"/>
                    <a:pt x="413" y="1371"/>
                    <a:pt x="267" y="1281"/>
                  </a:cubicBezTo>
                  <a:cubicBezTo>
                    <a:pt x="214" y="1246"/>
                    <a:pt x="164" y="1209"/>
                    <a:pt x="110" y="1178"/>
                  </a:cubicBezTo>
                  <a:cubicBezTo>
                    <a:pt x="68" y="1154"/>
                    <a:pt x="32" y="1122"/>
                    <a:pt x="0" y="1086"/>
                  </a:cubicBezTo>
                  <a:lnTo>
                    <a:pt x="0" y="1086"/>
                  </a:lnTo>
                  <a:cubicBezTo>
                    <a:pt x="21" y="1263"/>
                    <a:pt x="110" y="1427"/>
                    <a:pt x="248" y="1540"/>
                  </a:cubicBezTo>
                  <a:cubicBezTo>
                    <a:pt x="388" y="1653"/>
                    <a:pt x="546" y="1693"/>
                    <a:pt x="708" y="1693"/>
                  </a:cubicBezTo>
                  <a:cubicBezTo>
                    <a:pt x="743" y="1693"/>
                    <a:pt x="778" y="1692"/>
                    <a:pt x="814" y="1688"/>
                  </a:cubicBezTo>
                  <a:cubicBezTo>
                    <a:pt x="859" y="1691"/>
                    <a:pt x="904" y="1693"/>
                    <a:pt x="950" y="1693"/>
                  </a:cubicBezTo>
                  <a:cubicBezTo>
                    <a:pt x="1072" y="1693"/>
                    <a:pt x="1194" y="1681"/>
                    <a:pt x="1315" y="1657"/>
                  </a:cubicBezTo>
                  <a:cubicBezTo>
                    <a:pt x="1449" y="1632"/>
                    <a:pt x="1583" y="1596"/>
                    <a:pt x="1712" y="1549"/>
                  </a:cubicBezTo>
                  <a:cubicBezTo>
                    <a:pt x="1841" y="1497"/>
                    <a:pt x="1966" y="1434"/>
                    <a:pt x="2087" y="1361"/>
                  </a:cubicBezTo>
                  <a:cubicBezTo>
                    <a:pt x="2306" y="1234"/>
                    <a:pt x="2499" y="1056"/>
                    <a:pt x="2619" y="831"/>
                  </a:cubicBezTo>
                  <a:cubicBezTo>
                    <a:pt x="2719" y="642"/>
                    <a:pt x="2734" y="420"/>
                    <a:pt x="2663" y="218"/>
                  </a:cubicBezTo>
                  <a:cubicBezTo>
                    <a:pt x="2635" y="140"/>
                    <a:pt x="2593" y="65"/>
                    <a:pt x="25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1"/>
            <p:cNvSpPr/>
            <p:nvPr/>
          </p:nvSpPr>
          <p:spPr>
            <a:xfrm>
              <a:off x="8320079" y="4571999"/>
              <a:ext cx="343175" cy="221298"/>
            </a:xfrm>
            <a:custGeom>
              <a:avLst/>
              <a:gdLst/>
              <a:ahLst/>
              <a:cxnLst/>
              <a:rect l="l" t="t" r="r" b="b"/>
              <a:pathLst>
                <a:path w="1467" h="946" extrusionOk="0">
                  <a:moveTo>
                    <a:pt x="1093" y="1"/>
                  </a:moveTo>
                  <a:cubicBezTo>
                    <a:pt x="963" y="1"/>
                    <a:pt x="824" y="29"/>
                    <a:pt x="704" y="68"/>
                  </a:cubicBezTo>
                  <a:cubicBezTo>
                    <a:pt x="546" y="118"/>
                    <a:pt x="396" y="193"/>
                    <a:pt x="260" y="293"/>
                  </a:cubicBezTo>
                  <a:cubicBezTo>
                    <a:pt x="161" y="366"/>
                    <a:pt x="69" y="456"/>
                    <a:pt x="35" y="569"/>
                  </a:cubicBezTo>
                  <a:cubicBezTo>
                    <a:pt x="1" y="686"/>
                    <a:pt x="41" y="822"/>
                    <a:pt x="143" y="892"/>
                  </a:cubicBezTo>
                  <a:cubicBezTo>
                    <a:pt x="197" y="928"/>
                    <a:pt x="260" y="946"/>
                    <a:pt x="323" y="946"/>
                  </a:cubicBezTo>
                  <a:cubicBezTo>
                    <a:pt x="340" y="946"/>
                    <a:pt x="357" y="945"/>
                    <a:pt x="373" y="942"/>
                  </a:cubicBezTo>
                  <a:cubicBezTo>
                    <a:pt x="377" y="942"/>
                    <a:pt x="380" y="942"/>
                    <a:pt x="383" y="942"/>
                  </a:cubicBezTo>
                  <a:cubicBezTo>
                    <a:pt x="573" y="942"/>
                    <a:pt x="764" y="845"/>
                    <a:pt x="925" y="751"/>
                  </a:cubicBezTo>
                  <a:cubicBezTo>
                    <a:pt x="1068" y="672"/>
                    <a:pt x="1200" y="578"/>
                    <a:pt x="1321" y="468"/>
                  </a:cubicBezTo>
                  <a:cubicBezTo>
                    <a:pt x="1408" y="385"/>
                    <a:pt x="1467" y="270"/>
                    <a:pt x="1430" y="165"/>
                  </a:cubicBezTo>
                  <a:cubicBezTo>
                    <a:pt x="1399" y="71"/>
                    <a:pt x="1300" y="21"/>
                    <a:pt x="1193" y="7"/>
                  </a:cubicBezTo>
                  <a:cubicBezTo>
                    <a:pt x="1161" y="3"/>
                    <a:pt x="1127" y="1"/>
                    <a:pt x="1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 name="Google Shape;430;p11"/>
          <p:cNvSpPr/>
          <p:nvPr/>
        </p:nvSpPr>
        <p:spPr>
          <a:xfrm flipH="1">
            <a:off x="-2533976" y="2939825"/>
            <a:ext cx="5981390" cy="3714758"/>
          </a:xfrm>
          <a:custGeom>
            <a:avLst/>
            <a:gdLst/>
            <a:ahLst/>
            <a:cxnLst/>
            <a:rect l="l" t="t" r="r" b="b"/>
            <a:pathLst>
              <a:path w="15200" h="9440" extrusionOk="0">
                <a:moveTo>
                  <a:pt x="8222" y="0"/>
                </a:moveTo>
                <a:cubicBezTo>
                  <a:pt x="8057" y="0"/>
                  <a:pt x="7882" y="17"/>
                  <a:pt x="7695" y="52"/>
                </a:cubicBezTo>
                <a:cubicBezTo>
                  <a:pt x="6209" y="329"/>
                  <a:pt x="5319" y="1592"/>
                  <a:pt x="4068" y="2274"/>
                </a:cubicBezTo>
                <a:cubicBezTo>
                  <a:pt x="3112" y="2794"/>
                  <a:pt x="2045" y="2654"/>
                  <a:pt x="1094" y="3161"/>
                </a:cubicBezTo>
                <a:cubicBezTo>
                  <a:pt x="137" y="3672"/>
                  <a:pt x="0" y="4821"/>
                  <a:pt x="329" y="5763"/>
                </a:cubicBezTo>
                <a:cubicBezTo>
                  <a:pt x="668" y="6732"/>
                  <a:pt x="1463" y="7170"/>
                  <a:pt x="2180" y="7760"/>
                </a:cubicBezTo>
                <a:cubicBezTo>
                  <a:pt x="2392" y="7935"/>
                  <a:pt x="2597" y="8123"/>
                  <a:pt x="2782" y="8344"/>
                </a:cubicBezTo>
                <a:cubicBezTo>
                  <a:pt x="3146" y="8778"/>
                  <a:pt x="3358" y="9283"/>
                  <a:pt x="3969" y="9404"/>
                </a:cubicBezTo>
                <a:cubicBezTo>
                  <a:pt x="4095" y="9428"/>
                  <a:pt x="4223" y="9439"/>
                  <a:pt x="4351" y="9439"/>
                </a:cubicBezTo>
                <a:cubicBezTo>
                  <a:pt x="4908" y="9439"/>
                  <a:pt x="5478" y="9230"/>
                  <a:pt x="5962" y="8994"/>
                </a:cubicBezTo>
                <a:cubicBezTo>
                  <a:pt x="7353" y="8319"/>
                  <a:pt x="8481" y="7871"/>
                  <a:pt x="9908" y="7871"/>
                </a:cubicBezTo>
                <a:cubicBezTo>
                  <a:pt x="10208" y="7871"/>
                  <a:pt x="10521" y="7891"/>
                  <a:pt x="10852" y="7933"/>
                </a:cubicBezTo>
                <a:cubicBezTo>
                  <a:pt x="11520" y="8016"/>
                  <a:pt x="12640" y="8669"/>
                  <a:pt x="13475" y="8669"/>
                </a:cubicBezTo>
                <a:cubicBezTo>
                  <a:pt x="13759" y="8669"/>
                  <a:pt x="14010" y="8593"/>
                  <a:pt x="14199" y="8394"/>
                </a:cubicBezTo>
                <a:cubicBezTo>
                  <a:pt x="15199" y="7338"/>
                  <a:pt x="14121" y="5129"/>
                  <a:pt x="13394" y="4281"/>
                </a:cubicBezTo>
                <a:cubicBezTo>
                  <a:pt x="12496" y="3237"/>
                  <a:pt x="11320" y="2557"/>
                  <a:pt x="10483" y="1451"/>
                </a:cubicBezTo>
                <a:cubicBezTo>
                  <a:pt x="9842" y="602"/>
                  <a:pt x="9216" y="0"/>
                  <a:pt x="8222" y="0"/>
                </a:cubicBezTo>
                <a:close/>
              </a:path>
            </a:pathLst>
          </a:custGeom>
          <a:solidFill>
            <a:schemeClr val="accent3"/>
          </a:solid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 name="Google Shape;431;p11"/>
          <p:cNvGrpSpPr/>
          <p:nvPr/>
        </p:nvGrpSpPr>
        <p:grpSpPr>
          <a:xfrm flipH="1">
            <a:off x="-49815" y="3739578"/>
            <a:ext cx="664127" cy="478855"/>
            <a:chOff x="1942675" y="1183228"/>
            <a:chExt cx="664127" cy="478855"/>
          </a:xfrm>
        </p:grpSpPr>
        <p:sp>
          <p:nvSpPr>
            <p:cNvPr id="432" name="Google Shape;432;p11"/>
            <p:cNvSpPr/>
            <p:nvPr/>
          </p:nvSpPr>
          <p:spPr>
            <a:xfrm>
              <a:off x="1942675" y="1183228"/>
              <a:ext cx="664127" cy="478621"/>
            </a:xfrm>
            <a:custGeom>
              <a:avLst/>
              <a:gdLst/>
              <a:ahLst/>
              <a:cxnLst/>
              <a:rect l="l" t="t" r="r" b="b"/>
              <a:pathLst>
                <a:path w="2839" h="2046" extrusionOk="0">
                  <a:moveTo>
                    <a:pt x="1870" y="0"/>
                  </a:moveTo>
                  <a:cubicBezTo>
                    <a:pt x="1697" y="0"/>
                    <a:pt x="1526" y="41"/>
                    <a:pt x="1355" y="101"/>
                  </a:cubicBezTo>
                  <a:cubicBezTo>
                    <a:pt x="1188" y="158"/>
                    <a:pt x="1026" y="233"/>
                    <a:pt x="871" y="322"/>
                  </a:cubicBezTo>
                  <a:cubicBezTo>
                    <a:pt x="627" y="464"/>
                    <a:pt x="406" y="619"/>
                    <a:pt x="218" y="835"/>
                  </a:cubicBezTo>
                  <a:cubicBezTo>
                    <a:pt x="171" y="896"/>
                    <a:pt x="131" y="961"/>
                    <a:pt x="98" y="1032"/>
                  </a:cubicBezTo>
                  <a:cubicBezTo>
                    <a:pt x="65" y="1102"/>
                    <a:pt x="42" y="1178"/>
                    <a:pt x="33" y="1257"/>
                  </a:cubicBezTo>
                  <a:cubicBezTo>
                    <a:pt x="0" y="1504"/>
                    <a:pt x="103" y="1762"/>
                    <a:pt x="305" y="1912"/>
                  </a:cubicBezTo>
                  <a:cubicBezTo>
                    <a:pt x="436" y="2009"/>
                    <a:pt x="580" y="2045"/>
                    <a:pt x="726" y="2045"/>
                  </a:cubicBezTo>
                  <a:cubicBezTo>
                    <a:pt x="776" y="2045"/>
                    <a:pt x="826" y="2041"/>
                    <a:pt x="876" y="2034"/>
                  </a:cubicBezTo>
                  <a:cubicBezTo>
                    <a:pt x="896" y="2034"/>
                    <a:pt x="915" y="2034"/>
                    <a:pt x="935" y="2034"/>
                  </a:cubicBezTo>
                  <a:cubicBezTo>
                    <a:pt x="1084" y="2034"/>
                    <a:pt x="1231" y="2017"/>
                    <a:pt x="1376" y="1981"/>
                  </a:cubicBezTo>
                  <a:cubicBezTo>
                    <a:pt x="1508" y="1950"/>
                    <a:pt x="1641" y="1908"/>
                    <a:pt x="1768" y="1856"/>
                  </a:cubicBezTo>
                  <a:cubicBezTo>
                    <a:pt x="1895" y="1797"/>
                    <a:pt x="2017" y="1729"/>
                    <a:pt x="2133" y="1650"/>
                  </a:cubicBezTo>
                  <a:cubicBezTo>
                    <a:pt x="2348" y="1513"/>
                    <a:pt x="2532" y="1328"/>
                    <a:pt x="2642" y="1098"/>
                  </a:cubicBezTo>
                  <a:cubicBezTo>
                    <a:pt x="2839" y="689"/>
                    <a:pt x="2633" y="200"/>
                    <a:pt x="2203" y="53"/>
                  </a:cubicBezTo>
                  <a:lnTo>
                    <a:pt x="2201" y="55"/>
                  </a:lnTo>
                  <a:cubicBezTo>
                    <a:pt x="2090" y="17"/>
                    <a:pt x="1979"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1"/>
            <p:cNvSpPr/>
            <p:nvPr/>
          </p:nvSpPr>
          <p:spPr>
            <a:xfrm>
              <a:off x="1951097" y="1246857"/>
              <a:ext cx="632079" cy="415226"/>
            </a:xfrm>
            <a:custGeom>
              <a:avLst/>
              <a:gdLst/>
              <a:ahLst/>
              <a:cxnLst/>
              <a:rect l="l" t="t" r="r" b="b"/>
              <a:pathLst>
                <a:path w="2702" h="1775" extrusionOk="0">
                  <a:moveTo>
                    <a:pt x="2489" y="1"/>
                  </a:moveTo>
                  <a:cubicBezTo>
                    <a:pt x="2512" y="90"/>
                    <a:pt x="2521" y="180"/>
                    <a:pt x="2515" y="271"/>
                  </a:cubicBezTo>
                  <a:cubicBezTo>
                    <a:pt x="2493" y="577"/>
                    <a:pt x="2291" y="830"/>
                    <a:pt x="2071" y="1027"/>
                  </a:cubicBezTo>
                  <a:cubicBezTo>
                    <a:pt x="1920" y="1166"/>
                    <a:pt x="1742" y="1276"/>
                    <a:pt x="1549" y="1349"/>
                  </a:cubicBezTo>
                  <a:cubicBezTo>
                    <a:pt x="1404" y="1403"/>
                    <a:pt x="1256" y="1452"/>
                    <a:pt x="1107" y="1493"/>
                  </a:cubicBezTo>
                  <a:cubicBezTo>
                    <a:pt x="1061" y="1506"/>
                    <a:pt x="1016" y="1514"/>
                    <a:pt x="969" y="1521"/>
                  </a:cubicBezTo>
                  <a:cubicBezTo>
                    <a:pt x="908" y="1530"/>
                    <a:pt x="846" y="1535"/>
                    <a:pt x="783" y="1535"/>
                  </a:cubicBezTo>
                  <a:cubicBezTo>
                    <a:pt x="763" y="1535"/>
                    <a:pt x="743" y="1534"/>
                    <a:pt x="723" y="1533"/>
                  </a:cubicBezTo>
                  <a:cubicBezTo>
                    <a:pt x="549" y="1519"/>
                    <a:pt x="424" y="1465"/>
                    <a:pt x="274" y="1378"/>
                  </a:cubicBezTo>
                  <a:cubicBezTo>
                    <a:pt x="220" y="1347"/>
                    <a:pt x="168" y="1314"/>
                    <a:pt x="112" y="1284"/>
                  </a:cubicBezTo>
                  <a:cubicBezTo>
                    <a:pt x="70" y="1262"/>
                    <a:pt x="32" y="1232"/>
                    <a:pt x="1" y="1197"/>
                  </a:cubicBezTo>
                  <a:lnTo>
                    <a:pt x="1" y="1197"/>
                  </a:lnTo>
                  <a:cubicBezTo>
                    <a:pt x="29" y="1373"/>
                    <a:pt x="124" y="1532"/>
                    <a:pt x="267" y="1640"/>
                  </a:cubicBezTo>
                  <a:cubicBezTo>
                    <a:pt x="400" y="1738"/>
                    <a:pt x="545" y="1774"/>
                    <a:pt x="693" y="1774"/>
                  </a:cubicBezTo>
                  <a:cubicBezTo>
                    <a:pt x="742" y="1774"/>
                    <a:pt x="791" y="1770"/>
                    <a:pt x="840" y="1763"/>
                  </a:cubicBezTo>
                  <a:cubicBezTo>
                    <a:pt x="859" y="1764"/>
                    <a:pt x="879" y="1764"/>
                    <a:pt x="898" y="1764"/>
                  </a:cubicBezTo>
                  <a:cubicBezTo>
                    <a:pt x="1046" y="1764"/>
                    <a:pt x="1193" y="1746"/>
                    <a:pt x="1338" y="1709"/>
                  </a:cubicBezTo>
                  <a:cubicBezTo>
                    <a:pt x="1472" y="1678"/>
                    <a:pt x="1603" y="1636"/>
                    <a:pt x="1730" y="1584"/>
                  </a:cubicBezTo>
                  <a:cubicBezTo>
                    <a:pt x="1857" y="1526"/>
                    <a:pt x="1981" y="1457"/>
                    <a:pt x="2097" y="1380"/>
                  </a:cubicBezTo>
                  <a:cubicBezTo>
                    <a:pt x="2310" y="1243"/>
                    <a:pt x="2495" y="1058"/>
                    <a:pt x="2606" y="828"/>
                  </a:cubicBezTo>
                  <a:cubicBezTo>
                    <a:pt x="2697" y="633"/>
                    <a:pt x="2702" y="410"/>
                    <a:pt x="2622" y="212"/>
                  </a:cubicBezTo>
                  <a:cubicBezTo>
                    <a:pt x="2590" y="135"/>
                    <a:pt x="2545" y="64"/>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1"/>
            <p:cNvSpPr/>
            <p:nvPr/>
          </p:nvSpPr>
          <p:spPr>
            <a:xfrm>
              <a:off x="2076718" y="1277736"/>
              <a:ext cx="338263" cy="229485"/>
            </a:xfrm>
            <a:custGeom>
              <a:avLst/>
              <a:gdLst/>
              <a:ahLst/>
              <a:cxnLst/>
              <a:rect l="l" t="t" r="r" b="b"/>
              <a:pathLst>
                <a:path w="1446" h="981" extrusionOk="0">
                  <a:moveTo>
                    <a:pt x="1098" y="0"/>
                  </a:moveTo>
                  <a:cubicBezTo>
                    <a:pt x="958" y="0"/>
                    <a:pt x="804" y="38"/>
                    <a:pt x="674" y="87"/>
                  </a:cubicBezTo>
                  <a:cubicBezTo>
                    <a:pt x="517" y="144"/>
                    <a:pt x="371" y="226"/>
                    <a:pt x="240" y="330"/>
                  </a:cubicBezTo>
                  <a:cubicBezTo>
                    <a:pt x="145" y="409"/>
                    <a:pt x="56" y="505"/>
                    <a:pt x="28" y="616"/>
                  </a:cubicBezTo>
                  <a:cubicBezTo>
                    <a:pt x="0" y="736"/>
                    <a:pt x="45" y="869"/>
                    <a:pt x="150" y="935"/>
                  </a:cubicBezTo>
                  <a:cubicBezTo>
                    <a:pt x="201" y="965"/>
                    <a:pt x="260" y="981"/>
                    <a:pt x="319" y="981"/>
                  </a:cubicBezTo>
                  <a:cubicBezTo>
                    <a:pt x="340" y="981"/>
                    <a:pt x="362" y="979"/>
                    <a:pt x="383" y="975"/>
                  </a:cubicBezTo>
                  <a:cubicBezTo>
                    <a:pt x="577" y="970"/>
                    <a:pt x="766" y="862"/>
                    <a:pt x="927" y="759"/>
                  </a:cubicBezTo>
                  <a:cubicBezTo>
                    <a:pt x="1064" y="673"/>
                    <a:pt x="1193" y="572"/>
                    <a:pt x="1308" y="459"/>
                  </a:cubicBezTo>
                  <a:cubicBezTo>
                    <a:pt x="1392" y="372"/>
                    <a:pt x="1446" y="256"/>
                    <a:pt x="1405" y="153"/>
                  </a:cubicBezTo>
                  <a:cubicBezTo>
                    <a:pt x="1369" y="59"/>
                    <a:pt x="1268" y="13"/>
                    <a:pt x="1160" y="3"/>
                  </a:cubicBezTo>
                  <a:cubicBezTo>
                    <a:pt x="1140" y="1"/>
                    <a:pt x="1119"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11"/>
          <p:cNvGrpSpPr/>
          <p:nvPr/>
        </p:nvGrpSpPr>
        <p:grpSpPr>
          <a:xfrm flipH="1">
            <a:off x="-439990" y="4594145"/>
            <a:ext cx="496399" cy="332883"/>
            <a:chOff x="2500578" y="2037795"/>
            <a:chExt cx="496399" cy="332883"/>
          </a:xfrm>
        </p:grpSpPr>
        <p:sp>
          <p:nvSpPr>
            <p:cNvPr id="436" name="Google Shape;436;p11"/>
            <p:cNvSpPr/>
            <p:nvPr/>
          </p:nvSpPr>
          <p:spPr>
            <a:xfrm>
              <a:off x="2500578" y="2037795"/>
              <a:ext cx="496399" cy="332882"/>
            </a:xfrm>
            <a:custGeom>
              <a:avLst/>
              <a:gdLst/>
              <a:ahLst/>
              <a:cxnLst/>
              <a:rect l="l" t="t" r="r" b="b"/>
              <a:pathLst>
                <a:path w="2122" h="1423" extrusionOk="0">
                  <a:moveTo>
                    <a:pt x="663" y="1"/>
                  </a:moveTo>
                  <a:cubicBezTo>
                    <a:pt x="618" y="1"/>
                    <a:pt x="573" y="3"/>
                    <a:pt x="526" y="8"/>
                  </a:cubicBezTo>
                  <a:cubicBezTo>
                    <a:pt x="471" y="16"/>
                    <a:pt x="417" y="30"/>
                    <a:pt x="364" y="51"/>
                  </a:cubicBezTo>
                  <a:cubicBezTo>
                    <a:pt x="310" y="72"/>
                    <a:pt x="260" y="100"/>
                    <a:pt x="216" y="136"/>
                  </a:cubicBezTo>
                  <a:cubicBezTo>
                    <a:pt x="72" y="253"/>
                    <a:pt x="0" y="438"/>
                    <a:pt x="30" y="621"/>
                  </a:cubicBezTo>
                  <a:cubicBezTo>
                    <a:pt x="58" y="777"/>
                    <a:pt x="152" y="889"/>
                    <a:pt x="272" y="972"/>
                  </a:cubicBezTo>
                  <a:cubicBezTo>
                    <a:pt x="357" y="1059"/>
                    <a:pt x="455" y="1134"/>
                    <a:pt x="563" y="1195"/>
                  </a:cubicBezTo>
                  <a:cubicBezTo>
                    <a:pt x="648" y="1246"/>
                    <a:pt x="739" y="1289"/>
                    <a:pt x="833" y="1326"/>
                  </a:cubicBezTo>
                  <a:cubicBezTo>
                    <a:pt x="929" y="1359"/>
                    <a:pt x="1028" y="1383"/>
                    <a:pt x="1129" y="1401"/>
                  </a:cubicBezTo>
                  <a:cubicBezTo>
                    <a:pt x="1201" y="1415"/>
                    <a:pt x="1274" y="1422"/>
                    <a:pt x="1347" y="1422"/>
                  </a:cubicBezTo>
                  <a:cubicBezTo>
                    <a:pt x="1459" y="1422"/>
                    <a:pt x="1570" y="1404"/>
                    <a:pt x="1676" y="1364"/>
                  </a:cubicBezTo>
                  <a:cubicBezTo>
                    <a:pt x="1986" y="1246"/>
                    <a:pt x="2121" y="885"/>
                    <a:pt x="1968" y="591"/>
                  </a:cubicBezTo>
                  <a:cubicBezTo>
                    <a:pt x="1865" y="396"/>
                    <a:pt x="1695" y="279"/>
                    <a:pt x="1498" y="190"/>
                  </a:cubicBezTo>
                  <a:cubicBezTo>
                    <a:pt x="1380" y="136"/>
                    <a:pt x="1256" y="95"/>
                    <a:pt x="1131" y="63"/>
                  </a:cubicBezTo>
                  <a:cubicBezTo>
                    <a:pt x="974" y="27"/>
                    <a:pt x="821" y="1"/>
                    <a:pt x="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1"/>
            <p:cNvSpPr/>
            <p:nvPr/>
          </p:nvSpPr>
          <p:spPr>
            <a:xfrm>
              <a:off x="2502683" y="2096512"/>
              <a:ext cx="472773" cy="274166"/>
            </a:xfrm>
            <a:custGeom>
              <a:avLst/>
              <a:gdLst/>
              <a:ahLst/>
              <a:cxnLst/>
              <a:rect l="l" t="t" r="r" b="b"/>
              <a:pathLst>
                <a:path w="2021" h="1172" extrusionOk="0">
                  <a:moveTo>
                    <a:pt x="103" y="0"/>
                  </a:moveTo>
                  <a:cubicBezTo>
                    <a:pt x="28" y="108"/>
                    <a:pt x="0" y="241"/>
                    <a:pt x="21" y="370"/>
                  </a:cubicBezTo>
                  <a:cubicBezTo>
                    <a:pt x="49" y="528"/>
                    <a:pt x="143" y="638"/>
                    <a:pt x="263" y="721"/>
                  </a:cubicBezTo>
                  <a:cubicBezTo>
                    <a:pt x="348" y="810"/>
                    <a:pt x="446" y="885"/>
                    <a:pt x="552" y="944"/>
                  </a:cubicBezTo>
                  <a:cubicBezTo>
                    <a:pt x="639" y="995"/>
                    <a:pt x="730" y="1038"/>
                    <a:pt x="822" y="1075"/>
                  </a:cubicBezTo>
                  <a:cubicBezTo>
                    <a:pt x="920" y="1108"/>
                    <a:pt x="1019" y="1134"/>
                    <a:pt x="1120" y="1152"/>
                  </a:cubicBezTo>
                  <a:cubicBezTo>
                    <a:pt x="1192" y="1165"/>
                    <a:pt x="1265" y="1172"/>
                    <a:pt x="1338" y="1172"/>
                  </a:cubicBezTo>
                  <a:cubicBezTo>
                    <a:pt x="1450" y="1172"/>
                    <a:pt x="1562" y="1155"/>
                    <a:pt x="1667" y="1115"/>
                  </a:cubicBezTo>
                  <a:cubicBezTo>
                    <a:pt x="1811" y="1057"/>
                    <a:pt x="1926" y="943"/>
                    <a:pt x="1985" y="798"/>
                  </a:cubicBezTo>
                  <a:cubicBezTo>
                    <a:pt x="2006" y="741"/>
                    <a:pt x="2018" y="680"/>
                    <a:pt x="2020" y="619"/>
                  </a:cubicBezTo>
                  <a:lnTo>
                    <a:pt x="2020" y="619"/>
                  </a:lnTo>
                  <a:cubicBezTo>
                    <a:pt x="1989" y="676"/>
                    <a:pt x="1947" y="730"/>
                    <a:pt x="1898" y="774"/>
                  </a:cubicBezTo>
                  <a:cubicBezTo>
                    <a:pt x="1744" y="915"/>
                    <a:pt x="1530" y="952"/>
                    <a:pt x="1327" y="952"/>
                  </a:cubicBezTo>
                  <a:cubicBezTo>
                    <a:pt x="1312" y="952"/>
                    <a:pt x="1298" y="952"/>
                    <a:pt x="1284" y="951"/>
                  </a:cubicBezTo>
                  <a:cubicBezTo>
                    <a:pt x="1134" y="950"/>
                    <a:pt x="986" y="918"/>
                    <a:pt x="846" y="861"/>
                  </a:cubicBezTo>
                  <a:cubicBezTo>
                    <a:pt x="742" y="817"/>
                    <a:pt x="639" y="767"/>
                    <a:pt x="540" y="713"/>
                  </a:cubicBezTo>
                  <a:cubicBezTo>
                    <a:pt x="509" y="697"/>
                    <a:pt x="479" y="680"/>
                    <a:pt x="453" y="659"/>
                  </a:cubicBezTo>
                  <a:cubicBezTo>
                    <a:pt x="402" y="624"/>
                    <a:pt x="357" y="586"/>
                    <a:pt x="315" y="542"/>
                  </a:cubicBezTo>
                  <a:cubicBezTo>
                    <a:pt x="232" y="448"/>
                    <a:pt x="192" y="356"/>
                    <a:pt x="155" y="236"/>
                  </a:cubicBezTo>
                  <a:cubicBezTo>
                    <a:pt x="143" y="192"/>
                    <a:pt x="134" y="148"/>
                    <a:pt x="118" y="105"/>
                  </a:cubicBezTo>
                  <a:cubicBezTo>
                    <a:pt x="106" y="70"/>
                    <a:pt x="101" y="35"/>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1"/>
            <p:cNvSpPr/>
            <p:nvPr/>
          </p:nvSpPr>
          <p:spPr>
            <a:xfrm>
              <a:off x="2621989" y="2096746"/>
              <a:ext cx="258961" cy="142229"/>
            </a:xfrm>
            <a:custGeom>
              <a:avLst/>
              <a:gdLst/>
              <a:ahLst/>
              <a:cxnLst/>
              <a:rect l="l" t="t" r="r" b="b"/>
              <a:pathLst>
                <a:path w="1107" h="608" extrusionOk="0">
                  <a:moveTo>
                    <a:pt x="312" y="0"/>
                  </a:moveTo>
                  <a:cubicBezTo>
                    <a:pt x="241" y="0"/>
                    <a:pt x="172" y="12"/>
                    <a:pt x="117" y="48"/>
                  </a:cubicBezTo>
                  <a:cubicBezTo>
                    <a:pt x="39" y="95"/>
                    <a:pt x="0" y="187"/>
                    <a:pt x="21" y="276"/>
                  </a:cubicBezTo>
                  <a:cubicBezTo>
                    <a:pt x="37" y="334"/>
                    <a:pt x="75" y="383"/>
                    <a:pt x="126" y="416"/>
                  </a:cubicBezTo>
                  <a:cubicBezTo>
                    <a:pt x="230" y="510"/>
                    <a:pt x="383" y="548"/>
                    <a:pt x="521" y="574"/>
                  </a:cubicBezTo>
                  <a:cubicBezTo>
                    <a:pt x="628" y="597"/>
                    <a:pt x="738" y="607"/>
                    <a:pt x="848" y="607"/>
                  </a:cubicBezTo>
                  <a:cubicBezTo>
                    <a:pt x="856" y="607"/>
                    <a:pt x="864" y="607"/>
                    <a:pt x="873" y="607"/>
                  </a:cubicBezTo>
                  <a:cubicBezTo>
                    <a:pt x="960" y="602"/>
                    <a:pt x="1047" y="569"/>
                    <a:pt x="1078" y="494"/>
                  </a:cubicBezTo>
                  <a:cubicBezTo>
                    <a:pt x="1106" y="424"/>
                    <a:pt x="1077" y="349"/>
                    <a:pt x="1024" y="290"/>
                  </a:cubicBezTo>
                  <a:cubicBezTo>
                    <a:pt x="949" y="205"/>
                    <a:pt x="833" y="135"/>
                    <a:pt x="725" y="90"/>
                  </a:cubicBezTo>
                  <a:cubicBezTo>
                    <a:pt x="613" y="41"/>
                    <a:pt x="495" y="13"/>
                    <a:pt x="373" y="3"/>
                  </a:cubicBezTo>
                  <a:cubicBezTo>
                    <a:pt x="353" y="1"/>
                    <a:pt x="332" y="0"/>
                    <a:pt x="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 name="Google Shape;439;p11"/>
          <p:cNvGrpSpPr/>
          <p:nvPr/>
        </p:nvGrpSpPr>
        <p:grpSpPr>
          <a:xfrm flipH="1">
            <a:off x="1919327" y="5312671"/>
            <a:ext cx="671613" cy="466925"/>
            <a:chOff x="1435173" y="3516546"/>
            <a:chExt cx="671613" cy="466925"/>
          </a:xfrm>
        </p:grpSpPr>
        <p:sp>
          <p:nvSpPr>
            <p:cNvPr id="440" name="Google Shape;440;p11"/>
            <p:cNvSpPr/>
            <p:nvPr/>
          </p:nvSpPr>
          <p:spPr>
            <a:xfrm>
              <a:off x="1435173" y="3516546"/>
              <a:ext cx="671613" cy="466690"/>
            </a:xfrm>
            <a:custGeom>
              <a:avLst/>
              <a:gdLst/>
              <a:ahLst/>
              <a:cxnLst/>
              <a:rect l="l" t="t" r="r" b="b"/>
              <a:pathLst>
                <a:path w="2871" h="1995" extrusionOk="0">
                  <a:moveTo>
                    <a:pt x="1884" y="1"/>
                  </a:moveTo>
                  <a:cubicBezTo>
                    <a:pt x="1729" y="1"/>
                    <a:pt x="1573" y="32"/>
                    <a:pt x="1417" y="78"/>
                  </a:cubicBezTo>
                  <a:cubicBezTo>
                    <a:pt x="1246" y="129"/>
                    <a:pt x="1080" y="196"/>
                    <a:pt x="924" y="278"/>
                  </a:cubicBezTo>
                  <a:cubicBezTo>
                    <a:pt x="673" y="409"/>
                    <a:pt x="445" y="555"/>
                    <a:pt x="248" y="762"/>
                  </a:cubicBezTo>
                  <a:cubicBezTo>
                    <a:pt x="198" y="822"/>
                    <a:pt x="154" y="884"/>
                    <a:pt x="119" y="954"/>
                  </a:cubicBezTo>
                  <a:cubicBezTo>
                    <a:pt x="83" y="1022"/>
                    <a:pt x="56" y="1097"/>
                    <a:pt x="44" y="1175"/>
                  </a:cubicBezTo>
                  <a:cubicBezTo>
                    <a:pt x="1" y="1421"/>
                    <a:pt x="91" y="1684"/>
                    <a:pt x="286" y="1842"/>
                  </a:cubicBezTo>
                  <a:cubicBezTo>
                    <a:pt x="425" y="1954"/>
                    <a:pt x="581" y="1994"/>
                    <a:pt x="741" y="1994"/>
                  </a:cubicBezTo>
                  <a:cubicBezTo>
                    <a:pt x="778" y="1994"/>
                    <a:pt x="815" y="1992"/>
                    <a:pt x="852" y="1988"/>
                  </a:cubicBezTo>
                  <a:cubicBezTo>
                    <a:pt x="901" y="1992"/>
                    <a:pt x="949" y="1994"/>
                    <a:pt x="997" y="1994"/>
                  </a:cubicBezTo>
                  <a:cubicBezTo>
                    <a:pt x="1117" y="1994"/>
                    <a:pt x="1236" y="1982"/>
                    <a:pt x="1352" y="1959"/>
                  </a:cubicBezTo>
                  <a:cubicBezTo>
                    <a:pt x="1488" y="1933"/>
                    <a:pt x="1620" y="1896"/>
                    <a:pt x="1749" y="1851"/>
                  </a:cubicBezTo>
                  <a:cubicBezTo>
                    <a:pt x="1878" y="1797"/>
                    <a:pt x="2005" y="1734"/>
                    <a:pt x="2125" y="1661"/>
                  </a:cubicBezTo>
                  <a:cubicBezTo>
                    <a:pt x="2343" y="1534"/>
                    <a:pt x="2536" y="1356"/>
                    <a:pt x="2656" y="1133"/>
                  </a:cubicBezTo>
                  <a:cubicBezTo>
                    <a:pt x="2871" y="733"/>
                    <a:pt x="2686" y="237"/>
                    <a:pt x="2265" y="71"/>
                  </a:cubicBezTo>
                  <a:lnTo>
                    <a:pt x="2263" y="71"/>
                  </a:lnTo>
                  <a:cubicBezTo>
                    <a:pt x="2137" y="21"/>
                    <a:pt x="2011" y="1"/>
                    <a:pt x="1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1"/>
            <p:cNvSpPr/>
            <p:nvPr/>
          </p:nvSpPr>
          <p:spPr>
            <a:xfrm>
              <a:off x="1443829" y="3587194"/>
              <a:ext cx="639799" cy="396277"/>
            </a:xfrm>
            <a:custGeom>
              <a:avLst/>
              <a:gdLst/>
              <a:ahLst/>
              <a:cxnLst/>
              <a:rect l="l" t="t" r="r" b="b"/>
              <a:pathLst>
                <a:path w="2735" h="1694" extrusionOk="0">
                  <a:moveTo>
                    <a:pt x="2541" y="1"/>
                  </a:moveTo>
                  <a:cubicBezTo>
                    <a:pt x="2560" y="90"/>
                    <a:pt x="2564" y="182"/>
                    <a:pt x="2553" y="271"/>
                  </a:cubicBezTo>
                  <a:cubicBezTo>
                    <a:pt x="2518" y="575"/>
                    <a:pt x="2304" y="819"/>
                    <a:pt x="2078" y="1007"/>
                  </a:cubicBezTo>
                  <a:cubicBezTo>
                    <a:pt x="1919" y="1140"/>
                    <a:pt x="1738" y="1241"/>
                    <a:pt x="1543" y="1305"/>
                  </a:cubicBezTo>
                  <a:cubicBezTo>
                    <a:pt x="1395" y="1354"/>
                    <a:pt x="1245" y="1396"/>
                    <a:pt x="1094" y="1430"/>
                  </a:cubicBezTo>
                  <a:cubicBezTo>
                    <a:pt x="1049" y="1441"/>
                    <a:pt x="1002" y="1448"/>
                    <a:pt x="955" y="1451"/>
                  </a:cubicBezTo>
                  <a:cubicBezTo>
                    <a:pt x="907" y="1456"/>
                    <a:pt x="859" y="1459"/>
                    <a:pt x="812" y="1459"/>
                  </a:cubicBezTo>
                  <a:cubicBezTo>
                    <a:pt x="777" y="1459"/>
                    <a:pt x="743" y="1458"/>
                    <a:pt x="709" y="1455"/>
                  </a:cubicBezTo>
                  <a:cubicBezTo>
                    <a:pt x="537" y="1432"/>
                    <a:pt x="413" y="1371"/>
                    <a:pt x="267" y="1281"/>
                  </a:cubicBezTo>
                  <a:cubicBezTo>
                    <a:pt x="214" y="1246"/>
                    <a:pt x="164" y="1209"/>
                    <a:pt x="110" y="1178"/>
                  </a:cubicBezTo>
                  <a:cubicBezTo>
                    <a:pt x="68" y="1154"/>
                    <a:pt x="32" y="1122"/>
                    <a:pt x="0" y="1086"/>
                  </a:cubicBezTo>
                  <a:lnTo>
                    <a:pt x="0" y="1086"/>
                  </a:lnTo>
                  <a:cubicBezTo>
                    <a:pt x="21" y="1263"/>
                    <a:pt x="110" y="1427"/>
                    <a:pt x="248" y="1540"/>
                  </a:cubicBezTo>
                  <a:cubicBezTo>
                    <a:pt x="388" y="1653"/>
                    <a:pt x="546" y="1693"/>
                    <a:pt x="708" y="1693"/>
                  </a:cubicBezTo>
                  <a:cubicBezTo>
                    <a:pt x="743" y="1693"/>
                    <a:pt x="778" y="1692"/>
                    <a:pt x="814" y="1688"/>
                  </a:cubicBezTo>
                  <a:cubicBezTo>
                    <a:pt x="859" y="1691"/>
                    <a:pt x="904" y="1693"/>
                    <a:pt x="950" y="1693"/>
                  </a:cubicBezTo>
                  <a:cubicBezTo>
                    <a:pt x="1072" y="1693"/>
                    <a:pt x="1194" y="1681"/>
                    <a:pt x="1315" y="1657"/>
                  </a:cubicBezTo>
                  <a:cubicBezTo>
                    <a:pt x="1449" y="1632"/>
                    <a:pt x="1583" y="1596"/>
                    <a:pt x="1712" y="1549"/>
                  </a:cubicBezTo>
                  <a:cubicBezTo>
                    <a:pt x="1841" y="1497"/>
                    <a:pt x="1966" y="1434"/>
                    <a:pt x="2087" y="1361"/>
                  </a:cubicBezTo>
                  <a:cubicBezTo>
                    <a:pt x="2306" y="1234"/>
                    <a:pt x="2499" y="1056"/>
                    <a:pt x="2619" y="831"/>
                  </a:cubicBezTo>
                  <a:cubicBezTo>
                    <a:pt x="2719" y="642"/>
                    <a:pt x="2734" y="420"/>
                    <a:pt x="2663" y="218"/>
                  </a:cubicBezTo>
                  <a:cubicBezTo>
                    <a:pt x="2635" y="140"/>
                    <a:pt x="2593" y="65"/>
                    <a:pt x="25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1"/>
            <p:cNvSpPr/>
            <p:nvPr/>
          </p:nvSpPr>
          <p:spPr>
            <a:xfrm>
              <a:off x="1572491" y="3608949"/>
              <a:ext cx="343175" cy="221298"/>
            </a:xfrm>
            <a:custGeom>
              <a:avLst/>
              <a:gdLst/>
              <a:ahLst/>
              <a:cxnLst/>
              <a:rect l="l" t="t" r="r" b="b"/>
              <a:pathLst>
                <a:path w="1467" h="946" extrusionOk="0">
                  <a:moveTo>
                    <a:pt x="1093" y="1"/>
                  </a:moveTo>
                  <a:cubicBezTo>
                    <a:pt x="963" y="1"/>
                    <a:pt x="824" y="29"/>
                    <a:pt x="704" y="68"/>
                  </a:cubicBezTo>
                  <a:cubicBezTo>
                    <a:pt x="546" y="118"/>
                    <a:pt x="396" y="193"/>
                    <a:pt x="260" y="293"/>
                  </a:cubicBezTo>
                  <a:cubicBezTo>
                    <a:pt x="161" y="366"/>
                    <a:pt x="69" y="456"/>
                    <a:pt x="35" y="569"/>
                  </a:cubicBezTo>
                  <a:cubicBezTo>
                    <a:pt x="1" y="686"/>
                    <a:pt x="41" y="822"/>
                    <a:pt x="143" y="892"/>
                  </a:cubicBezTo>
                  <a:cubicBezTo>
                    <a:pt x="197" y="928"/>
                    <a:pt x="260" y="946"/>
                    <a:pt x="323" y="946"/>
                  </a:cubicBezTo>
                  <a:cubicBezTo>
                    <a:pt x="340" y="946"/>
                    <a:pt x="357" y="945"/>
                    <a:pt x="373" y="942"/>
                  </a:cubicBezTo>
                  <a:cubicBezTo>
                    <a:pt x="377" y="942"/>
                    <a:pt x="380" y="942"/>
                    <a:pt x="383" y="942"/>
                  </a:cubicBezTo>
                  <a:cubicBezTo>
                    <a:pt x="573" y="942"/>
                    <a:pt x="764" y="845"/>
                    <a:pt x="925" y="751"/>
                  </a:cubicBezTo>
                  <a:cubicBezTo>
                    <a:pt x="1068" y="672"/>
                    <a:pt x="1200" y="578"/>
                    <a:pt x="1321" y="468"/>
                  </a:cubicBezTo>
                  <a:cubicBezTo>
                    <a:pt x="1408" y="385"/>
                    <a:pt x="1467" y="270"/>
                    <a:pt x="1430" y="165"/>
                  </a:cubicBezTo>
                  <a:cubicBezTo>
                    <a:pt x="1399" y="71"/>
                    <a:pt x="1300" y="21"/>
                    <a:pt x="1193" y="7"/>
                  </a:cubicBezTo>
                  <a:cubicBezTo>
                    <a:pt x="1161" y="3"/>
                    <a:pt x="1127" y="1"/>
                    <a:pt x="1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 name="Google Shape;443;p11"/>
          <p:cNvGrpSpPr/>
          <p:nvPr/>
        </p:nvGrpSpPr>
        <p:grpSpPr>
          <a:xfrm flipH="1">
            <a:off x="944266" y="5217876"/>
            <a:ext cx="687520" cy="443064"/>
            <a:chOff x="925202" y="2661526"/>
            <a:chExt cx="687520" cy="443064"/>
          </a:xfrm>
        </p:grpSpPr>
        <p:sp>
          <p:nvSpPr>
            <p:cNvPr id="444" name="Google Shape;444;p11"/>
            <p:cNvSpPr/>
            <p:nvPr/>
          </p:nvSpPr>
          <p:spPr>
            <a:xfrm>
              <a:off x="925202" y="2661526"/>
              <a:ext cx="687520" cy="443063"/>
            </a:xfrm>
            <a:custGeom>
              <a:avLst/>
              <a:gdLst/>
              <a:ahLst/>
              <a:cxnLst/>
              <a:rect l="l" t="t" r="r" b="b"/>
              <a:pathLst>
                <a:path w="2939" h="1894" extrusionOk="0">
                  <a:moveTo>
                    <a:pt x="997" y="0"/>
                  </a:moveTo>
                  <a:cubicBezTo>
                    <a:pt x="893" y="0"/>
                    <a:pt x="788" y="8"/>
                    <a:pt x="681" y="25"/>
                  </a:cubicBezTo>
                  <a:cubicBezTo>
                    <a:pt x="606" y="41"/>
                    <a:pt x="533" y="65"/>
                    <a:pt x="464" y="99"/>
                  </a:cubicBezTo>
                  <a:cubicBezTo>
                    <a:pt x="392" y="132"/>
                    <a:pt x="326" y="175"/>
                    <a:pt x="269" y="229"/>
                  </a:cubicBezTo>
                  <a:cubicBezTo>
                    <a:pt x="81" y="400"/>
                    <a:pt x="0" y="658"/>
                    <a:pt x="54" y="905"/>
                  </a:cubicBezTo>
                  <a:cubicBezTo>
                    <a:pt x="107" y="1119"/>
                    <a:pt x="244" y="1262"/>
                    <a:pt x="415" y="1366"/>
                  </a:cubicBezTo>
                  <a:cubicBezTo>
                    <a:pt x="540" y="1480"/>
                    <a:pt x="680" y="1574"/>
                    <a:pt x="831" y="1647"/>
                  </a:cubicBezTo>
                  <a:cubicBezTo>
                    <a:pt x="953" y="1708"/>
                    <a:pt x="1080" y="1760"/>
                    <a:pt x="1211" y="1802"/>
                  </a:cubicBezTo>
                  <a:cubicBezTo>
                    <a:pt x="1347" y="1838"/>
                    <a:pt x="1486" y="1864"/>
                    <a:pt x="1625" y="1880"/>
                  </a:cubicBezTo>
                  <a:cubicBezTo>
                    <a:pt x="1693" y="1889"/>
                    <a:pt x="1762" y="1893"/>
                    <a:pt x="1831" y="1893"/>
                  </a:cubicBezTo>
                  <a:cubicBezTo>
                    <a:pt x="2016" y="1893"/>
                    <a:pt x="2200" y="1860"/>
                    <a:pt x="2369" y="1784"/>
                  </a:cubicBezTo>
                  <a:cubicBezTo>
                    <a:pt x="2782" y="1596"/>
                    <a:pt x="2938" y="1089"/>
                    <a:pt x="2703" y="701"/>
                  </a:cubicBezTo>
                  <a:cubicBezTo>
                    <a:pt x="2546" y="440"/>
                    <a:pt x="2303" y="299"/>
                    <a:pt x="2026" y="193"/>
                  </a:cubicBezTo>
                  <a:cubicBezTo>
                    <a:pt x="1860" y="128"/>
                    <a:pt x="1688" y="81"/>
                    <a:pt x="1512" y="50"/>
                  </a:cubicBezTo>
                  <a:cubicBezTo>
                    <a:pt x="1339" y="21"/>
                    <a:pt x="1169" y="0"/>
                    <a:pt x="9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1"/>
            <p:cNvSpPr/>
            <p:nvPr/>
          </p:nvSpPr>
          <p:spPr>
            <a:xfrm>
              <a:off x="929178" y="2753227"/>
              <a:ext cx="654536" cy="351363"/>
            </a:xfrm>
            <a:custGeom>
              <a:avLst/>
              <a:gdLst/>
              <a:ahLst/>
              <a:cxnLst/>
              <a:rect l="l" t="t" r="r" b="b"/>
              <a:pathLst>
                <a:path w="2798" h="1502" extrusionOk="0">
                  <a:moveTo>
                    <a:pt x="121" y="1"/>
                  </a:moveTo>
                  <a:cubicBezTo>
                    <a:pt x="29" y="156"/>
                    <a:pt x="1" y="339"/>
                    <a:pt x="41" y="513"/>
                  </a:cubicBezTo>
                  <a:cubicBezTo>
                    <a:pt x="91" y="725"/>
                    <a:pt x="231" y="870"/>
                    <a:pt x="400" y="974"/>
                  </a:cubicBezTo>
                  <a:cubicBezTo>
                    <a:pt x="525" y="1086"/>
                    <a:pt x="666" y="1182"/>
                    <a:pt x="816" y="1255"/>
                  </a:cubicBezTo>
                  <a:cubicBezTo>
                    <a:pt x="939" y="1316"/>
                    <a:pt x="1067" y="1368"/>
                    <a:pt x="1197" y="1410"/>
                  </a:cubicBezTo>
                  <a:cubicBezTo>
                    <a:pt x="1333" y="1446"/>
                    <a:pt x="1471" y="1472"/>
                    <a:pt x="1610" y="1488"/>
                  </a:cubicBezTo>
                  <a:cubicBezTo>
                    <a:pt x="1678" y="1497"/>
                    <a:pt x="1747" y="1501"/>
                    <a:pt x="1816" y="1501"/>
                  </a:cubicBezTo>
                  <a:cubicBezTo>
                    <a:pt x="2001" y="1501"/>
                    <a:pt x="2185" y="1468"/>
                    <a:pt x="2355" y="1392"/>
                  </a:cubicBezTo>
                  <a:cubicBezTo>
                    <a:pt x="2549" y="1302"/>
                    <a:pt x="2697" y="1135"/>
                    <a:pt x="2763" y="931"/>
                  </a:cubicBezTo>
                  <a:cubicBezTo>
                    <a:pt x="2787" y="851"/>
                    <a:pt x="2798" y="767"/>
                    <a:pt x="2794" y="685"/>
                  </a:cubicBezTo>
                  <a:lnTo>
                    <a:pt x="2794" y="685"/>
                  </a:lnTo>
                  <a:cubicBezTo>
                    <a:pt x="2756" y="767"/>
                    <a:pt x="2704" y="842"/>
                    <a:pt x="2641" y="906"/>
                  </a:cubicBezTo>
                  <a:cubicBezTo>
                    <a:pt x="2428" y="1128"/>
                    <a:pt x="2110" y="1190"/>
                    <a:pt x="1815" y="1203"/>
                  </a:cubicBezTo>
                  <a:cubicBezTo>
                    <a:pt x="1792" y="1203"/>
                    <a:pt x="1769" y="1204"/>
                    <a:pt x="1745" y="1204"/>
                  </a:cubicBezTo>
                  <a:cubicBezTo>
                    <a:pt x="1563" y="1204"/>
                    <a:pt x="1382" y="1174"/>
                    <a:pt x="1209" y="1114"/>
                  </a:cubicBezTo>
                  <a:cubicBezTo>
                    <a:pt x="1063" y="1063"/>
                    <a:pt x="919" y="1004"/>
                    <a:pt x="778" y="940"/>
                  </a:cubicBezTo>
                  <a:cubicBezTo>
                    <a:pt x="734" y="920"/>
                    <a:pt x="694" y="898"/>
                    <a:pt x="654" y="873"/>
                  </a:cubicBezTo>
                  <a:cubicBezTo>
                    <a:pt x="584" y="830"/>
                    <a:pt x="518" y="781"/>
                    <a:pt x="459" y="725"/>
                  </a:cubicBezTo>
                  <a:cubicBezTo>
                    <a:pt x="335" y="602"/>
                    <a:pt x="272" y="480"/>
                    <a:pt x="213" y="318"/>
                  </a:cubicBezTo>
                  <a:cubicBezTo>
                    <a:pt x="191" y="259"/>
                    <a:pt x="175" y="199"/>
                    <a:pt x="151" y="142"/>
                  </a:cubicBezTo>
                  <a:cubicBezTo>
                    <a:pt x="131" y="97"/>
                    <a:pt x="123" y="50"/>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1"/>
            <p:cNvSpPr/>
            <p:nvPr/>
          </p:nvSpPr>
          <p:spPr>
            <a:xfrm>
              <a:off x="1090124" y="2738489"/>
              <a:ext cx="359550" cy="185506"/>
            </a:xfrm>
            <a:custGeom>
              <a:avLst/>
              <a:gdLst/>
              <a:ahLst/>
              <a:cxnLst/>
              <a:rect l="l" t="t" r="r" b="b"/>
              <a:pathLst>
                <a:path w="1537" h="793" extrusionOk="0">
                  <a:moveTo>
                    <a:pt x="469" y="1"/>
                  </a:moveTo>
                  <a:cubicBezTo>
                    <a:pt x="354" y="1"/>
                    <a:pt x="239" y="21"/>
                    <a:pt x="150" y="85"/>
                  </a:cubicBezTo>
                  <a:cubicBezTo>
                    <a:pt x="51" y="156"/>
                    <a:pt x="1" y="289"/>
                    <a:pt x="39" y="405"/>
                  </a:cubicBezTo>
                  <a:cubicBezTo>
                    <a:pt x="67" y="482"/>
                    <a:pt x="121" y="546"/>
                    <a:pt x="192" y="586"/>
                  </a:cubicBezTo>
                  <a:cubicBezTo>
                    <a:pt x="344" y="706"/>
                    <a:pt x="558" y="745"/>
                    <a:pt x="746" y="769"/>
                  </a:cubicBezTo>
                  <a:cubicBezTo>
                    <a:pt x="848" y="785"/>
                    <a:pt x="951" y="792"/>
                    <a:pt x="1055" y="792"/>
                  </a:cubicBezTo>
                  <a:cubicBezTo>
                    <a:pt x="1114" y="792"/>
                    <a:pt x="1173" y="790"/>
                    <a:pt x="1232" y="785"/>
                  </a:cubicBezTo>
                  <a:cubicBezTo>
                    <a:pt x="1350" y="771"/>
                    <a:pt x="1467" y="717"/>
                    <a:pt x="1502" y="612"/>
                  </a:cubicBezTo>
                  <a:cubicBezTo>
                    <a:pt x="1537" y="517"/>
                    <a:pt x="1490" y="417"/>
                    <a:pt x="1413" y="341"/>
                  </a:cubicBezTo>
                  <a:cubicBezTo>
                    <a:pt x="1303" y="231"/>
                    <a:pt x="1136" y="144"/>
                    <a:pt x="986" y="92"/>
                  </a:cubicBezTo>
                  <a:cubicBezTo>
                    <a:pt x="830" y="36"/>
                    <a:pt x="666" y="5"/>
                    <a:pt x="499" y="1"/>
                  </a:cubicBezTo>
                  <a:cubicBezTo>
                    <a:pt x="489" y="1"/>
                    <a:pt x="479" y="1"/>
                    <a:pt x="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11"/>
          <p:cNvGrpSpPr/>
          <p:nvPr/>
        </p:nvGrpSpPr>
        <p:grpSpPr>
          <a:xfrm flipH="1">
            <a:off x="-802265" y="5255891"/>
            <a:ext cx="469030" cy="367036"/>
            <a:chOff x="686123" y="3364491"/>
            <a:chExt cx="469030" cy="367036"/>
          </a:xfrm>
        </p:grpSpPr>
        <p:sp>
          <p:nvSpPr>
            <p:cNvPr id="448" name="Google Shape;448;p11"/>
            <p:cNvSpPr/>
            <p:nvPr/>
          </p:nvSpPr>
          <p:spPr>
            <a:xfrm>
              <a:off x="686123" y="3364491"/>
              <a:ext cx="469030" cy="366802"/>
            </a:xfrm>
            <a:custGeom>
              <a:avLst/>
              <a:gdLst/>
              <a:ahLst/>
              <a:cxnLst/>
              <a:rect l="l" t="t" r="r" b="b"/>
              <a:pathLst>
                <a:path w="2005" h="1568" extrusionOk="0">
                  <a:moveTo>
                    <a:pt x="567" y="1"/>
                  </a:moveTo>
                  <a:cubicBezTo>
                    <a:pt x="524" y="1"/>
                    <a:pt x="483" y="4"/>
                    <a:pt x="441" y="12"/>
                  </a:cubicBezTo>
                  <a:cubicBezTo>
                    <a:pt x="385" y="23"/>
                    <a:pt x="329" y="42"/>
                    <a:pt x="281" y="68"/>
                  </a:cubicBezTo>
                  <a:cubicBezTo>
                    <a:pt x="115" y="155"/>
                    <a:pt x="11" y="322"/>
                    <a:pt x="4" y="507"/>
                  </a:cubicBezTo>
                  <a:cubicBezTo>
                    <a:pt x="0" y="667"/>
                    <a:pt x="72" y="792"/>
                    <a:pt x="173" y="899"/>
                  </a:cubicBezTo>
                  <a:cubicBezTo>
                    <a:pt x="240" y="1001"/>
                    <a:pt x="321" y="1094"/>
                    <a:pt x="415" y="1172"/>
                  </a:cubicBezTo>
                  <a:cubicBezTo>
                    <a:pt x="490" y="1240"/>
                    <a:pt x="570" y="1299"/>
                    <a:pt x="653" y="1353"/>
                  </a:cubicBezTo>
                  <a:cubicBezTo>
                    <a:pt x="742" y="1404"/>
                    <a:pt x="834" y="1449"/>
                    <a:pt x="930" y="1486"/>
                  </a:cubicBezTo>
                  <a:cubicBezTo>
                    <a:pt x="1058" y="1536"/>
                    <a:pt x="1194" y="1567"/>
                    <a:pt x="1331" y="1567"/>
                  </a:cubicBezTo>
                  <a:cubicBezTo>
                    <a:pt x="1379" y="1567"/>
                    <a:pt x="1426" y="1563"/>
                    <a:pt x="1473" y="1555"/>
                  </a:cubicBezTo>
                  <a:cubicBezTo>
                    <a:pt x="1801" y="1498"/>
                    <a:pt x="2005" y="1170"/>
                    <a:pt x="1911" y="853"/>
                  </a:cubicBezTo>
                  <a:cubicBezTo>
                    <a:pt x="1848" y="641"/>
                    <a:pt x="1702" y="495"/>
                    <a:pt x="1527" y="369"/>
                  </a:cubicBezTo>
                  <a:cubicBezTo>
                    <a:pt x="1421" y="293"/>
                    <a:pt x="1308" y="226"/>
                    <a:pt x="1190" y="173"/>
                  </a:cubicBezTo>
                  <a:cubicBezTo>
                    <a:pt x="1001" y="87"/>
                    <a:pt x="817" y="21"/>
                    <a:pt x="610" y="2"/>
                  </a:cubicBezTo>
                  <a:cubicBezTo>
                    <a:pt x="595" y="1"/>
                    <a:pt x="581" y="1"/>
                    <a:pt x="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1"/>
            <p:cNvSpPr/>
            <p:nvPr/>
          </p:nvSpPr>
          <p:spPr>
            <a:xfrm>
              <a:off x="686123" y="3402388"/>
              <a:ext cx="448678" cy="329140"/>
            </a:xfrm>
            <a:custGeom>
              <a:avLst/>
              <a:gdLst/>
              <a:ahLst/>
              <a:cxnLst/>
              <a:rect l="l" t="t" r="r" b="b"/>
              <a:pathLst>
                <a:path w="1918" h="1407" extrusionOk="0">
                  <a:moveTo>
                    <a:pt x="155" y="0"/>
                  </a:moveTo>
                  <a:lnTo>
                    <a:pt x="155" y="0"/>
                  </a:lnTo>
                  <a:cubicBezTo>
                    <a:pt x="63" y="91"/>
                    <a:pt x="7" y="216"/>
                    <a:pt x="4" y="347"/>
                  </a:cubicBezTo>
                  <a:cubicBezTo>
                    <a:pt x="0" y="505"/>
                    <a:pt x="72" y="632"/>
                    <a:pt x="173" y="738"/>
                  </a:cubicBezTo>
                  <a:cubicBezTo>
                    <a:pt x="240" y="839"/>
                    <a:pt x="321" y="933"/>
                    <a:pt x="415" y="1012"/>
                  </a:cubicBezTo>
                  <a:cubicBezTo>
                    <a:pt x="490" y="1078"/>
                    <a:pt x="570" y="1139"/>
                    <a:pt x="653" y="1193"/>
                  </a:cubicBezTo>
                  <a:cubicBezTo>
                    <a:pt x="742" y="1243"/>
                    <a:pt x="834" y="1287"/>
                    <a:pt x="930" y="1325"/>
                  </a:cubicBezTo>
                  <a:cubicBezTo>
                    <a:pt x="1058" y="1376"/>
                    <a:pt x="1194" y="1407"/>
                    <a:pt x="1331" y="1407"/>
                  </a:cubicBezTo>
                  <a:cubicBezTo>
                    <a:pt x="1379" y="1407"/>
                    <a:pt x="1426" y="1403"/>
                    <a:pt x="1473" y="1395"/>
                  </a:cubicBezTo>
                  <a:cubicBezTo>
                    <a:pt x="1627" y="1367"/>
                    <a:pt x="1763" y="1277"/>
                    <a:pt x="1848" y="1144"/>
                  </a:cubicBezTo>
                  <a:cubicBezTo>
                    <a:pt x="1879" y="1094"/>
                    <a:pt x="1904" y="1036"/>
                    <a:pt x="1918" y="977"/>
                  </a:cubicBezTo>
                  <a:lnTo>
                    <a:pt x="1918" y="977"/>
                  </a:lnTo>
                  <a:cubicBezTo>
                    <a:pt x="1874" y="1028"/>
                    <a:pt x="1823" y="1071"/>
                    <a:pt x="1768" y="1106"/>
                  </a:cubicBezTo>
                  <a:cubicBezTo>
                    <a:pt x="1659" y="1171"/>
                    <a:pt x="1536" y="1195"/>
                    <a:pt x="1411" y="1195"/>
                  </a:cubicBezTo>
                  <a:cubicBezTo>
                    <a:pt x="1316" y="1195"/>
                    <a:pt x="1221" y="1181"/>
                    <a:pt x="1130" y="1162"/>
                  </a:cubicBezTo>
                  <a:cubicBezTo>
                    <a:pt x="982" y="1129"/>
                    <a:pt x="843" y="1069"/>
                    <a:pt x="718" y="987"/>
                  </a:cubicBezTo>
                  <a:cubicBezTo>
                    <a:pt x="625" y="923"/>
                    <a:pt x="533" y="855"/>
                    <a:pt x="446" y="784"/>
                  </a:cubicBezTo>
                  <a:cubicBezTo>
                    <a:pt x="418" y="763"/>
                    <a:pt x="394" y="738"/>
                    <a:pt x="371" y="714"/>
                  </a:cubicBezTo>
                  <a:cubicBezTo>
                    <a:pt x="329" y="671"/>
                    <a:pt x="293" y="624"/>
                    <a:pt x="260" y="573"/>
                  </a:cubicBezTo>
                  <a:cubicBezTo>
                    <a:pt x="195" y="465"/>
                    <a:pt x="174" y="366"/>
                    <a:pt x="162" y="240"/>
                  </a:cubicBezTo>
                  <a:cubicBezTo>
                    <a:pt x="159" y="195"/>
                    <a:pt x="157" y="150"/>
                    <a:pt x="150" y="105"/>
                  </a:cubicBezTo>
                  <a:cubicBezTo>
                    <a:pt x="146" y="70"/>
                    <a:pt x="148" y="33"/>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1"/>
            <p:cNvSpPr/>
            <p:nvPr/>
          </p:nvSpPr>
          <p:spPr>
            <a:xfrm>
              <a:off x="807534" y="3432097"/>
              <a:ext cx="243053" cy="168196"/>
            </a:xfrm>
            <a:custGeom>
              <a:avLst/>
              <a:gdLst/>
              <a:ahLst/>
              <a:cxnLst/>
              <a:rect l="l" t="t" r="r" b="b"/>
              <a:pathLst>
                <a:path w="1039" h="719" extrusionOk="0">
                  <a:moveTo>
                    <a:pt x="249" y="1"/>
                  </a:moveTo>
                  <a:cubicBezTo>
                    <a:pt x="212" y="1"/>
                    <a:pt x="175" y="6"/>
                    <a:pt x="141" y="19"/>
                  </a:cubicBezTo>
                  <a:cubicBezTo>
                    <a:pt x="56" y="52"/>
                    <a:pt x="0" y="134"/>
                    <a:pt x="2" y="225"/>
                  </a:cubicBezTo>
                  <a:cubicBezTo>
                    <a:pt x="7" y="286"/>
                    <a:pt x="33" y="340"/>
                    <a:pt x="77" y="382"/>
                  </a:cubicBezTo>
                  <a:cubicBezTo>
                    <a:pt x="162" y="495"/>
                    <a:pt x="307" y="561"/>
                    <a:pt x="434" y="613"/>
                  </a:cubicBezTo>
                  <a:cubicBezTo>
                    <a:pt x="543" y="660"/>
                    <a:pt x="657" y="695"/>
                    <a:pt x="775" y="714"/>
                  </a:cubicBezTo>
                  <a:cubicBezTo>
                    <a:pt x="793" y="717"/>
                    <a:pt x="812" y="719"/>
                    <a:pt x="830" y="719"/>
                  </a:cubicBezTo>
                  <a:cubicBezTo>
                    <a:pt x="898" y="719"/>
                    <a:pt x="962" y="697"/>
                    <a:pt x="998" y="643"/>
                  </a:cubicBezTo>
                  <a:cubicBezTo>
                    <a:pt x="1038" y="582"/>
                    <a:pt x="1024" y="503"/>
                    <a:pt x="984" y="434"/>
                  </a:cubicBezTo>
                  <a:cubicBezTo>
                    <a:pt x="927" y="336"/>
                    <a:pt x="826" y="246"/>
                    <a:pt x="730" y="180"/>
                  </a:cubicBezTo>
                  <a:cubicBezTo>
                    <a:pt x="629" y="112"/>
                    <a:pt x="519" y="59"/>
                    <a:pt x="402" y="25"/>
                  </a:cubicBezTo>
                  <a:cubicBezTo>
                    <a:pt x="352" y="11"/>
                    <a:pt x="300"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 name="Google Shape;451;p11"/>
          <p:cNvGrpSpPr/>
          <p:nvPr/>
        </p:nvGrpSpPr>
        <p:grpSpPr>
          <a:xfrm flipH="1">
            <a:off x="312216" y="4566378"/>
            <a:ext cx="688690" cy="443064"/>
            <a:chOff x="2814144" y="3199953"/>
            <a:chExt cx="688690" cy="443064"/>
          </a:xfrm>
        </p:grpSpPr>
        <p:sp>
          <p:nvSpPr>
            <p:cNvPr id="452" name="Google Shape;452;p11"/>
            <p:cNvSpPr/>
            <p:nvPr/>
          </p:nvSpPr>
          <p:spPr>
            <a:xfrm>
              <a:off x="2814144" y="3199953"/>
              <a:ext cx="688690" cy="443063"/>
            </a:xfrm>
            <a:custGeom>
              <a:avLst/>
              <a:gdLst/>
              <a:ahLst/>
              <a:cxnLst/>
              <a:rect l="l" t="t" r="r" b="b"/>
              <a:pathLst>
                <a:path w="2944" h="1894" extrusionOk="0">
                  <a:moveTo>
                    <a:pt x="1002" y="1"/>
                  </a:moveTo>
                  <a:cubicBezTo>
                    <a:pt x="898" y="1"/>
                    <a:pt x="793" y="8"/>
                    <a:pt x="686" y="26"/>
                  </a:cubicBezTo>
                  <a:cubicBezTo>
                    <a:pt x="611" y="42"/>
                    <a:pt x="538" y="66"/>
                    <a:pt x="469" y="99"/>
                  </a:cubicBezTo>
                  <a:cubicBezTo>
                    <a:pt x="395" y="132"/>
                    <a:pt x="329" y="176"/>
                    <a:pt x="272" y="230"/>
                  </a:cubicBezTo>
                  <a:cubicBezTo>
                    <a:pt x="89" y="399"/>
                    <a:pt x="0" y="662"/>
                    <a:pt x="59" y="906"/>
                  </a:cubicBezTo>
                  <a:cubicBezTo>
                    <a:pt x="112" y="1118"/>
                    <a:pt x="249" y="1263"/>
                    <a:pt x="420" y="1367"/>
                  </a:cubicBezTo>
                  <a:cubicBezTo>
                    <a:pt x="545" y="1480"/>
                    <a:pt x="684" y="1574"/>
                    <a:pt x="836" y="1647"/>
                  </a:cubicBezTo>
                  <a:cubicBezTo>
                    <a:pt x="958" y="1708"/>
                    <a:pt x="1085" y="1761"/>
                    <a:pt x="1216" y="1802"/>
                  </a:cubicBezTo>
                  <a:cubicBezTo>
                    <a:pt x="1351" y="1839"/>
                    <a:pt x="1489" y="1865"/>
                    <a:pt x="1630" y="1881"/>
                  </a:cubicBezTo>
                  <a:cubicBezTo>
                    <a:pt x="1698" y="1889"/>
                    <a:pt x="1767" y="1894"/>
                    <a:pt x="1835" y="1894"/>
                  </a:cubicBezTo>
                  <a:cubicBezTo>
                    <a:pt x="2020" y="1894"/>
                    <a:pt x="2204" y="1861"/>
                    <a:pt x="2374" y="1785"/>
                  </a:cubicBezTo>
                  <a:cubicBezTo>
                    <a:pt x="2786" y="1597"/>
                    <a:pt x="2943" y="1090"/>
                    <a:pt x="2708" y="702"/>
                  </a:cubicBezTo>
                  <a:lnTo>
                    <a:pt x="2708" y="700"/>
                  </a:lnTo>
                  <a:cubicBezTo>
                    <a:pt x="2550" y="441"/>
                    <a:pt x="2306" y="298"/>
                    <a:pt x="2031" y="193"/>
                  </a:cubicBezTo>
                  <a:cubicBezTo>
                    <a:pt x="1863" y="129"/>
                    <a:pt x="1691" y="82"/>
                    <a:pt x="1517" y="51"/>
                  </a:cubicBezTo>
                  <a:cubicBezTo>
                    <a:pt x="1342" y="21"/>
                    <a:pt x="1173" y="1"/>
                    <a:pt x="1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1"/>
            <p:cNvSpPr/>
            <p:nvPr/>
          </p:nvSpPr>
          <p:spPr>
            <a:xfrm>
              <a:off x="2818823" y="3291888"/>
              <a:ext cx="654536" cy="351129"/>
            </a:xfrm>
            <a:custGeom>
              <a:avLst/>
              <a:gdLst/>
              <a:ahLst/>
              <a:cxnLst/>
              <a:rect l="l" t="t" r="r" b="b"/>
              <a:pathLst>
                <a:path w="2798" h="1501" extrusionOk="0">
                  <a:moveTo>
                    <a:pt x="121" y="1"/>
                  </a:moveTo>
                  <a:cubicBezTo>
                    <a:pt x="31" y="156"/>
                    <a:pt x="1" y="338"/>
                    <a:pt x="41" y="513"/>
                  </a:cubicBezTo>
                  <a:cubicBezTo>
                    <a:pt x="93" y="725"/>
                    <a:pt x="231" y="868"/>
                    <a:pt x="401" y="974"/>
                  </a:cubicBezTo>
                  <a:cubicBezTo>
                    <a:pt x="527" y="1086"/>
                    <a:pt x="666" y="1180"/>
                    <a:pt x="818" y="1253"/>
                  </a:cubicBezTo>
                  <a:cubicBezTo>
                    <a:pt x="940" y="1315"/>
                    <a:pt x="1067" y="1368"/>
                    <a:pt x="1197" y="1409"/>
                  </a:cubicBezTo>
                  <a:cubicBezTo>
                    <a:pt x="1333" y="1446"/>
                    <a:pt x="1471" y="1472"/>
                    <a:pt x="1612" y="1488"/>
                  </a:cubicBezTo>
                  <a:cubicBezTo>
                    <a:pt x="1680" y="1496"/>
                    <a:pt x="1748" y="1501"/>
                    <a:pt x="1817" y="1501"/>
                  </a:cubicBezTo>
                  <a:cubicBezTo>
                    <a:pt x="2002" y="1501"/>
                    <a:pt x="2186" y="1468"/>
                    <a:pt x="2355" y="1390"/>
                  </a:cubicBezTo>
                  <a:cubicBezTo>
                    <a:pt x="2549" y="1300"/>
                    <a:pt x="2697" y="1134"/>
                    <a:pt x="2763" y="931"/>
                  </a:cubicBezTo>
                  <a:cubicBezTo>
                    <a:pt x="2787" y="850"/>
                    <a:pt x="2798" y="767"/>
                    <a:pt x="2794" y="683"/>
                  </a:cubicBezTo>
                  <a:lnTo>
                    <a:pt x="2794" y="683"/>
                  </a:lnTo>
                  <a:cubicBezTo>
                    <a:pt x="2756" y="765"/>
                    <a:pt x="2705" y="842"/>
                    <a:pt x="2643" y="906"/>
                  </a:cubicBezTo>
                  <a:cubicBezTo>
                    <a:pt x="2429" y="1127"/>
                    <a:pt x="2112" y="1190"/>
                    <a:pt x="1817" y="1202"/>
                  </a:cubicBezTo>
                  <a:cubicBezTo>
                    <a:pt x="1795" y="1203"/>
                    <a:pt x="1772" y="1204"/>
                    <a:pt x="1750" y="1204"/>
                  </a:cubicBezTo>
                  <a:cubicBezTo>
                    <a:pt x="1567" y="1204"/>
                    <a:pt x="1383" y="1172"/>
                    <a:pt x="1210" y="1113"/>
                  </a:cubicBezTo>
                  <a:cubicBezTo>
                    <a:pt x="1065" y="1061"/>
                    <a:pt x="920" y="1002"/>
                    <a:pt x="778" y="939"/>
                  </a:cubicBezTo>
                  <a:cubicBezTo>
                    <a:pt x="736" y="920"/>
                    <a:pt x="694" y="897"/>
                    <a:pt x="656" y="871"/>
                  </a:cubicBezTo>
                  <a:cubicBezTo>
                    <a:pt x="586" y="830"/>
                    <a:pt x="520" y="779"/>
                    <a:pt x="459" y="725"/>
                  </a:cubicBezTo>
                  <a:cubicBezTo>
                    <a:pt x="335" y="601"/>
                    <a:pt x="274" y="480"/>
                    <a:pt x="213" y="318"/>
                  </a:cubicBezTo>
                  <a:cubicBezTo>
                    <a:pt x="193" y="258"/>
                    <a:pt x="175" y="199"/>
                    <a:pt x="151" y="140"/>
                  </a:cubicBezTo>
                  <a:cubicBezTo>
                    <a:pt x="133" y="96"/>
                    <a:pt x="123" y="49"/>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1"/>
            <p:cNvSpPr/>
            <p:nvPr/>
          </p:nvSpPr>
          <p:spPr>
            <a:xfrm>
              <a:off x="2980235" y="3277151"/>
              <a:ext cx="359550" cy="185506"/>
            </a:xfrm>
            <a:custGeom>
              <a:avLst/>
              <a:gdLst/>
              <a:ahLst/>
              <a:cxnLst/>
              <a:rect l="l" t="t" r="r" b="b"/>
              <a:pathLst>
                <a:path w="1537" h="793" extrusionOk="0">
                  <a:moveTo>
                    <a:pt x="469" y="0"/>
                  </a:moveTo>
                  <a:cubicBezTo>
                    <a:pt x="353" y="0"/>
                    <a:pt x="239" y="20"/>
                    <a:pt x="150" y="83"/>
                  </a:cubicBezTo>
                  <a:cubicBezTo>
                    <a:pt x="51" y="156"/>
                    <a:pt x="1" y="287"/>
                    <a:pt x="39" y="405"/>
                  </a:cubicBezTo>
                  <a:cubicBezTo>
                    <a:pt x="67" y="482"/>
                    <a:pt x="121" y="546"/>
                    <a:pt x="192" y="586"/>
                  </a:cubicBezTo>
                  <a:cubicBezTo>
                    <a:pt x="344" y="706"/>
                    <a:pt x="558" y="745"/>
                    <a:pt x="746" y="769"/>
                  </a:cubicBezTo>
                  <a:cubicBezTo>
                    <a:pt x="848" y="784"/>
                    <a:pt x="951" y="792"/>
                    <a:pt x="1055" y="792"/>
                  </a:cubicBezTo>
                  <a:cubicBezTo>
                    <a:pt x="1114" y="792"/>
                    <a:pt x="1173" y="790"/>
                    <a:pt x="1232" y="785"/>
                  </a:cubicBezTo>
                  <a:cubicBezTo>
                    <a:pt x="1352" y="771"/>
                    <a:pt x="1469" y="717"/>
                    <a:pt x="1503" y="612"/>
                  </a:cubicBezTo>
                  <a:cubicBezTo>
                    <a:pt x="1537" y="516"/>
                    <a:pt x="1488" y="417"/>
                    <a:pt x="1411" y="341"/>
                  </a:cubicBezTo>
                  <a:cubicBezTo>
                    <a:pt x="1301" y="231"/>
                    <a:pt x="1136" y="145"/>
                    <a:pt x="986" y="91"/>
                  </a:cubicBezTo>
                  <a:cubicBezTo>
                    <a:pt x="830" y="36"/>
                    <a:pt x="664" y="4"/>
                    <a:pt x="499" y="1"/>
                  </a:cubicBezTo>
                  <a:cubicBezTo>
                    <a:pt x="489" y="1"/>
                    <a:pt x="479"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11"/>
          <p:cNvGrpSpPr/>
          <p:nvPr/>
        </p:nvGrpSpPr>
        <p:grpSpPr>
          <a:xfrm flipH="1">
            <a:off x="2234867" y="4557487"/>
            <a:ext cx="501780" cy="322122"/>
            <a:chOff x="-179659" y="2001137"/>
            <a:chExt cx="501780" cy="322122"/>
          </a:xfrm>
        </p:grpSpPr>
        <p:sp>
          <p:nvSpPr>
            <p:cNvPr id="456" name="Google Shape;456;p11"/>
            <p:cNvSpPr/>
            <p:nvPr/>
          </p:nvSpPr>
          <p:spPr>
            <a:xfrm>
              <a:off x="-179659" y="2001137"/>
              <a:ext cx="501780" cy="322122"/>
            </a:xfrm>
            <a:custGeom>
              <a:avLst/>
              <a:gdLst/>
              <a:ahLst/>
              <a:cxnLst/>
              <a:rect l="l" t="t" r="r" b="b"/>
              <a:pathLst>
                <a:path w="2145" h="1377" extrusionOk="0">
                  <a:moveTo>
                    <a:pt x="1379" y="0"/>
                  </a:moveTo>
                  <a:cubicBezTo>
                    <a:pt x="1306" y="0"/>
                    <a:pt x="1231" y="8"/>
                    <a:pt x="1155" y="20"/>
                  </a:cubicBezTo>
                  <a:cubicBezTo>
                    <a:pt x="1026" y="41"/>
                    <a:pt x="901" y="73"/>
                    <a:pt x="779" y="118"/>
                  </a:cubicBezTo>
                  <a:cubicBezTo>
                    <a:pt x="584" y="189"/>
                    <a:pt x="406" y="273"/>
                    <a:pt x="244" y="405"/>
                  </a:cubicBezTo>
                  <a:cubicBezTo>
                    <a:pt x="203" y="442"/>
                    <a:pt x="164" y="485"/>
                    <a:pt x="133" y="531"/>
                  </a:cubicBezTo>
                  <a:cubicBezTo>
                    <a:pt x="100" y="578"/>
                    <a:pt x="74" y="628"/>
                    <a:pt x="58" y="684"/>
                  </a:cubicBezTo>
                  <a:cubicBezTo>
                    <a:pt x="1" y="860"/>
                    <a:pt x="44" y="1053"/>
                    <a:pt x="169" y="1189"/>
                  </a:cubicBezTo>
                  <a:cubicBezTo>
                    <a:pt x="279" y="1304"/>
                    <a:pt x="420" y="1344"/>
                    <a:pt x="565" y="1349"/>
                  </a:cubicBezTo>
                  <a:cubicBezTo>
                    <a:pt x="654" y="1367"/>
                    <a:pt x="746" y="1377"/>
                    <a:pt x="838" y="1377"/>
                  </a:cubicBezTo>
                  <a:cubicBezTo>
                    <a:pt x="869" y="1377"/>
                    <a:pt x="900" y="1376"/>
                    <a:pt x="930" y="1373"/>
                  </a:cubicBezTo>
                  <a:cubicBezTo>
                    <a:pt x="1030" y="1368"/>
                    <a:pt x="1129" y="1354"/>
                    <a:pt x="1227" y="1333"/>
                  </a:cubicBezTo>
                  <a:cubicBezTo>
                    <a:pt x="1326" y="1307"/>
                    <a:pt x="1423" y="1274"/>
                    <a:pt x="1517" y="1232"/>
                  </a:cubicBezTo>
                  <a:cubicBezTo>
                    <a:pt x="1688" y="1161"/>
                    <a:pt x="1843" y="1051"/>
                    <a:pt x="1953" y="900"/>
                  </a:cubicBezTo>
                  <a:cubicBezTo>
                    <a:pt x="2144" y="630"/>
                    <a:pt x="2057" y="254"/>
                    <a:pt x="1768" y="95"/>
                  </a:cubicBezTo>
                  <a:cubicBezTo>
                    <a:pt x="1644" y="26"/>
                    <a:pt x="1513" y="0"/>
                    <a:pt x="1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1"/>
            <p:cNvSpPr/>
            <p:nvPr/>
          </p:nvSpPr>
          <p:spPr>
            <a:xfrm>
              <a:off x="-172641" y="2069211"/>
              <a:ext cx="477919" cy="254048"/>
            </a:xfrm>
            <a:custGeom>
              <a:avLst/>
              <a:gdLst/>
              <a:ahLst/>
              <a:cxnLst/>
              <a:rect l="l" t="t" r="r" b="b"/>
              <a:pathLst>
                <a:path w="2043" h="1086" extrusionOk="0">
                  <a:moveTo>
                    <a:pt x="1944" y="1"/>
                  </a:moveTo>
                  <a:lnTo>
                    <a:pt x="1944" y="1"/>
                  </a:lnTo>
                  <a:cubicBezTo>
                    <a:pt x="1949" y="67"/>
                    <a:pt x="1944" y="133"/>
                    <a:pt x="1928" y="198"/>
                  </a:cubicBezTo>
                  <a:cubicBezTo>
                    <a:pt x="1872" y="415"/>
                    <a:pt x="1696" y="570"/>
                    <a:pt x="1513" y="685"/>
                  </a:cubicBezTo>
                  <a:cubicBezTo>
                    <a:pt x="1386" y="765"/>
                    <a:pt x="1245" y="823"/>
                    <a:pt x="1097" y="851"/>
                  </a:cubicBezTo>
                  <a:cubicBezTo>
                    <a:pt x="986" y="872"/>
                    <a:pt x="874" y="887"/>
                    <a:pt x="761" y="898"/>
                  </a:cubicBezTo>
                  <a:cubicBezTo>
                    <a:pt x="736" y="900"/>
                    <a:pt x="711" y="902"/>
                    <a:pt x="686" y="902"/>
                  </a:cubicBezTo>
                  <a:cubicBezTo>
                    <a:pt x="677" y="902"/>
                    <a:pt x="668" y="902"/>
                    <a:pt x="658" y="901"/>
                  </a:cubicBezTo>
                  <a:cubicBezTo>
                    <a:pt x="599" y="900"/>
                    <a:pt x="540" y="891"/>
                    <a:pt x="481" y="879"/>
                  </a:cubicBezTo>
                  <a:cubicBezTo>
                    <a:pt x="359" y="846"/>
                    <a:pt x="274" y="792"/>
                    <a:pt x="176" y="710"/>
                  </a:cubicBezTo>
                  <a:cubicBezTo>
                    <a:pt x="141" y="682"/>
                    <a:pt x="108" y="649"/>
                    <a:pt x="72" y="623"/>
                  </a:cubicBezTo>
                  <a:cubicBezTo>
                    <a:pt x="44" y="600"/>
                    <a:pt x="21" y="574"/>
                    <a:pt x="2" y="544"/>
                  </a:cubicBezTo>
                  <a:lnTo>
                    <a:pt x="2" y="544"/>
                  </a:lnTo>
                  <a:cubicBezTo>
                    <a:pt x="0" y="675"/>
                    <a:pt x="49" y="802"/>
                    <a:pt x="138" y="898"/>
                  </a:cubicBezTo>
                  <a:cubicBezTo>
                    <a:pt x="249" y="1013"/>
                    <a:pt x="388" y="1053"/>
                    <a:pt x="535" y="1058"/>
                  </a:cubicBezTo>
                  <a:cubicBezTo>
                    <a:pt x="623" y="1076"/>
                    <a:pt x="715" y="1086"/>
                    <a:pt x="806" y="1086"/>
                  </a:cubicBezTo>
                  <a:cubicBezTo>
                    <a:pt x="837" y="1086"/>
                    <a:pt x="868" y="1085"/>
                    <a:pt x="899" y="1082"/>
                  </a:cubicBezTo>
                  <a:cubicBezTo>
                    <a:pt x="1000" y="1077"/>
                    <a:pt x="1099" y="1063"/>
                    <a:pt x="1197" y="1042"/>
                  </a:cubicBezTo>
                  <a:cubicBezTo>
                    <a:pt x="1296" y="1016"/>
                    <a:pt x="1392" y="981"/>
                    <a:pt x="1486" y="941"/>
                  </a:cubicBezTo>
                  <a:cubicBezTo>
                    <a:pt x="1656" y="870"/>
                    <a:pt x="1813" y="760"/>
                    <a:pt x="1921" y="609"/>
                  </a:cubicBezTo>
                  <a:cubicBezTo>
                    <a:pt x="2010" y="480"/>
                    <a:pt x="2043" y="321"/>
                    <a:pt x="2012" y="168"/>
                  </a:cubicBezTo>
                  <a:cubicBezTo>
                    <a:pt x="1998" y="109"/>
                    <a:pt x="1975" y="53"/>
                    <a:pt x="19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1"/>
            <p:cNvSpPr/>
            <p:nvPr/>
          </p:nvSpPr>
          <p:spPr>
            <a:xfrm>
              <a:off x="-72518" y="2064064"/>
              <a:ext cx="258025" cy="145972"/>
            </a:xfrm>
            <a:custGeom>
              <a:avLst/>
              <a:gdLst/>
              <a:ahLst/>
              <a:cxnLst/>
              <a:rect l="l" t="t" r="r" b="b"/>
              <a:pathLst>
                <a:path w="1103" h="624" extrusionOk="0">
                  <a:moveTo>
                    <a:pt x="764" y="0"/>
                  </a:moveTo>
                  <a:cubicBezTo>
                    <a:pt x="698" y="0"/>
                    <a:pt x="630" y="7"/>
                    <a:pt x="568" y="18"/>
                  </a:cubicBezTo>
                  <a:cubicBezTo>
                    <a:pt x="450" y="39"/>
                    <a:pt x="333" y="80"/>
                    <a:pt x="227" y="138"/>
                  </a:cubicBezTo>
                  <a:cubicBezTo>
                    <a:pt x="147" y="181"/>
                    <a:pt x="72" y="239"/>
                    <a:pt x="39" y="317"/>
                  </a:cubicBezTo>
                  <a:cubicBezTo>
                    <a:pt x="1" y="401"/>
                    <a:pt x="20" y="498"/>
                    <a:pt x="86" y="561"/>
                  </a:cubicBezTo>
                  <a:cubicBezTo>
                    <a:pt x="129" y="598"/>
                    <a:pt x="184" y="619"/>
                    <a:pt x="241" y="619"/>
                  </a:cubicBezTo>
                  <a:cubicBezTo>
                    <a:pt x="243" y="619"/>
                    <a:pt x="246" y="619"/>
                    <a:pt x="248" y="619"/>
                  </a:cubicBezTo>
                  <a:cubicBezTo>
                    <a:pt x="270" y="622"/>
                    <a:pt x="292" y="624"/>
                    <a:pt x="314" y="624"/>
                  </a:cubicBezTo>
                  <a:cubicBezTo>
                    <a:pt x="434" y="624"/>
                    <a:pt x="557" y="577"/>
                    <a:pt x="666" y="533"/>
                  </a:cubicBezTo>
                  <a:cubicBezTo>
                    <a:pt x="775" y="490"/>
                    <a:pt x="880" y="434"/>
                    <a:pt x="977" y="366"/>
                  </a:cubicBezTo>
                  <a:cubicBezTo>
                    <a:pt x="1049" y="314"/>
                    <a:pt x="1103" y="237"/>
                    <a:pt x="1087" y="157"/>
                  </a:cubicBezTo>
                  <a:cubicBezTo>
                    <a:pt x="1072" y="86"/>
                    <a:pt x="1005" y="40"/>
                    <a:pt x="929" y="19"/>
                  </a:cubicBezTo>
                  <a:cubicBezTo>
                    <a:pt x="879" y="6"/>
                    <a:pt x="822" y="0"/>
                    <a:pt x="7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11"/>
          <p:cNvGrpSpPr/>
          <p:nvPr/>
        </p:nvGrpSpPr>
        <p:grpSpPr>
          <a:xfrm flipH="1">
            <a:off x="1256702" y="4409124"/>
            <a:ext cx="694082" cy="499830"/>
            <a:chOff x="606204" y="1852774"/>
            <a:chExt cx="694082" cy="499830"/>
          </a:xfrm>
        </p:grpSpPr>
        <p:sp>
          <p:nvSpPr>
            <p:cNvPr id="460" name="Google Shape;460;p11"/>
            <p:cNvSpPr/>
            <p:nvPr/>
          </p:nvSpPr>
          <p:spPr>
            <a:xfrm rot="171300">
              <a:off x="617416" y="1869211"/>
              <a:ext cx="671657" cy="466955"/>
            </a:xfrm>
            <a:custGeom>
              <a:avLst/>
              <a:gdLst/>
              <a:ahLst/>
              <a:cxnLst/>
              <a:rect l="l" t="t" r="r" b="b"/>
              <a:pathLst>
                <a:path w="2871" h="1996" extrusionOk="0">
                  <a:moveTo>
                    <a:pt x="1888" y="1"/>
                  </a:moveTo>
                  <a:cubicBezTo>
                    <a:pt x="1732" y="1"/>
                    <a:pt x="1576" y="32"/>
                    <a:pt x="1418" y="79"/>
                  </a:cubicBezTo>
                  <a:cubicBezTo>
                    <a:pt x="1247" y="129"/>
                    <a:pt x="1082" y="195"/>
                    <a:pt x="923" y="279"/>
                  </a:cubicBezTo>
                  <a:cubicBezTo>
                    <a:pt x="673" y="410"/>
                    <a:pt x="445" y="556"/>
                    <a:pt x="249" y="763"/>
                  </a:cubicBezTo>
                  <a:cubicBezTo>
                    <a:pt x="199" y="821"/>
                    <a:pt x="155" y="885"/>
                    <a:pt x="121" y="955"/>
                  </a:cubicBezTo>
                  <a:cubicBezTo>
                    <a:pt x="82" y="1023"/>
                    <a:pt x="58" y="1097"/>
                    <a:pt x="44" y="1176"/>
                  </a:cubicBezTo>
                  <a:cubicBezTo>
                    <a:pt x="0" y="1421"/>
                    <a:pt x="91" y="1684"/>
                    <a:pt x="286" y="1843"/>
                  </a:cubicBezTo>
                  <a:cubicBezTo>
                    <a:pt x="425" y="1955"/>
                    <a:pt x="581" y="1995"/>
                    <a:pt x="741" y="1995"/>
                  </a:cubicBezTo>
                  <a:cubicBezTo>
                    <a:pt x="778" y="1995"/>
                    <a:pt x="815" y="1993"/>
                    <a:pt x="852" y="1989"/>
                  </a:cubicBezTo>
                  <a:cubicBezTo>
                    <a:pt x="900" y="1993"/>
                    <a:pt x="949" y="1995"/>
                    <a:pt x="997" y="1995"/>
                  </a:cubicBezTo>
                  <a:cubicBezTo>
                    <a:pt x="1116" y="1995"/>
                    <a:pt x="1236" y="1983"/>
                    <a:pt x="1354" y="1960"/>
                  </a:cubicBezTo>
                  <a:cubicBezTo>
                    <a:pt x="1488" y="1933"/>
                    <a:pt x="1620" y="1897"/>
                    <a:pt x="1749" y="1850"/>
                  </a:cubicBezTo>
                  <a:cubicBezTo>
                    <a:pt x="1880" y="1798"/>
                    <a:pt x="2005" y="1735"/>
                    <a:pt x="2125" y="1662"/>
                  </a:cubicBezTo>
                  <a:cubicBezTo>
                    <a:pt x="2343" y="1535"/>
                    <a:pt x="2538" y="1357"/>
                    <a:pt x="2658" y="1132"/>
                  </a:cubicBezTo>
                  <a:cubicBezTo>
                    <a:pt x="2870" y="732"/>
                    <a:pt x="2688" y="235"/>
                    <a:pt x="2264" y="70"/>
                  </a:cubicBezTo>
                  <a:cubicBezTo>
                    <a:pt x="2139" y="21"/>
                    <a:pt x="2014" y="1"/>
                    <a:pt x="18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1"/>
            <p:cNvSpPr/>
            <p:nvPr/>
          </p:nvSpPr>
          <p:spPr>
            <a:xfrm rot="171300">
              <a:off x="624544" y="1939697"/>
              <a:ext cx="639607" cy="396303"/>
            </a:xfrm>
            <a:custGeom>
              <a:avLst/>
              <a:gdLst/>
              <a:ahLst/>
              <a:cxnLst/>
              <a:rect l="l" t="t" r="r" b="b"/>
              <a:pathLst>
                <a:path w="2734" h="1694" extrusionOk="0">
                  <a:moveTo>
                    <a:pt x="2540" y="0"/>
                  </a:moveTo>
                  <a:cubicBezTo>
                    <a:pt x="2559" y="89"/>
                    <a:pt x="2564" y="181"/>
                    <a:pt x="2554" y="270"/>
                  </a:cubicBezTo>
                  <a:cubicBezTo>
                    <a:pt x="2519" y="575"/>
                    <a:pt x="2305" y="819"/>
                    <a:pt x="2078" y="1007"/>
                  </a:cubicBezTo>
                  <a:cubicBezTo>
                    <a:pt x="1920" y="1139"/>
                    <a:pt x="1739" y="1240"/>
                    <a:pt x="1542" y="1305"/>
                  </a:cubicBezTo>
                  <a:cubicBezTo>
                    <a:pt x="1394" y="1354"/>
                    <a:pt x="1244" y="1395"/>
                    <a:pt x="1093" y="1430"/>
                  </a:cubicBezTo>
                  <a:cubicBezTo>
                    <a:pt x="1047" y="1441"/>
                    <a:pt x="1002" y="1448"/>
                    <a:pt x="955" y="1451"/>
                  </a:cubicBezTo>
                  <a:cubicBezTo>
                    <a:pt x="907" y="1456"/>
                    <a:pt x="860" y="1459"/>
                    <a:pt x="812" y="1459"/>
                  </a:cubicBezTo>
                  <a:cubicBezTo>
                    <a:pt x="778" y="1459"/>
                    <a:pt x="744" y="1457"/>
                    <a:pt x="710" y="1455"/>
                  </a:cubicBezTo>
                  <a:cubicBezTo>
                    <a:pt x="535" y="1432"/>
                    <a:pt x="412" y="1371"/>
                    <a:pt x="267" y="1280"/>
                  </a:cubicBezTo>
                  <a:cubicBezTo>
                    <a:pt x="213" y="1246"/>
                    <a:pt x="164" y="1209"/>
                    <a:pt x="109" y="1178"/>
                  </a:cubicBezTo>
                  <a:cubicBezTo>
                    <a:pt x="69" y="1153"/>
                    <a:pt x="30" y="1122"/>
                    <a:pt x="1" y="1085"/>
                  </a:cubicBezTo>
                  <a:lnTo>
                    <a:pt x="1" y="1085"/>
                  </a:lnTo>
                  <a:cubicBezTo>
                    <a:pt x="22" y="1263"/>
                    <a:pt x="110" y="1425"/>
                    <a:pt x="248" y="1540"/>
                  </a:cubicBezTo>
                  <a:cubicBezTo>
                    <a:pt x="388" y="1653"/>
                    <a:pt x="547" y="1693"/>
                    <a:pt x="709" y="1693"/>
                  </a:cubicBezTo>
                  <a:cubicBezTo>
                    <a:pt x="744" y="1693"/>
                    <a:pt x="779" y="1691"/>
                    <a:pt x="814" y="1688"/>
                  </a:cubicBezTo>
                  <a:cubicBezTo>
                    <a:pt x="859" y="1691"/>
                    <a:pt x="904" y="1693"/>
                    <a:pt x="949" y="1693"/>
                  </a:cubicBezTo>
                  <a:cubicBezTo>
                    <a:pt x="1072" y="1693"/>
                    <a:pt x="1194" y="1681"/>
                    <a:pt x="1314" y="1657"/>
                  </a:cubicBezTo>
                  <a:cubicBezTo>
                    <a:pt x="1450" y="1630"/>
                    <a:pt x="1582" y="1594"/>
                    <a:pt x="1711" y="1549"/>
                  </a:cubicBezTo>
                  <a:cubicBezTo>
                    <a:pt x="1842" y="1495"/>
                    <a:pt x="1967" y="1432"/>
                    <a:pt x="2087" y="1359"/>
                  </a:cubicBezTo>
                  <a:cubicBezTo>
                    <a:pt x="2305" y="1232"/>
                    <a:pt x="2498" y="1054"/>
                    <a:pt x="2620" y="831"/>
                  </a:cubicBezTo>
                  <a:cubicBezTo>
                    <a:pt x="2717" y="641"/>
                    <a:pt x="2733" y="418"/>
                    <a:pt x="2663" y="216"/>
                  </a:cubicBezTo>
                  <a:cubicBezTo>
                    <a:pt x="2634" y="138"/>
                    <a:pt x="2594" y="65"/>
                    <a:pt x="2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1"/>
            <p:cNvSpPr/>
            <p:nvPr/>
          </p:nvSpPr>
          <p:spPr>
            <a:xfrm rot="171300">
              <a:off x="756746" y="1960573"/>
              <a:ext cx="343198" cy="221312"/>
            </a:xfrm>
            <a:custGeom>
              <a:avLst/>
              <a:gdLst/>
              <a:ahLst/>
              <a:cxnLst/>
              <a:rect l="l" t="t" r="r" b="b"/>
              <a:pathLst>
                <a:path w="1467" h="946" extrusionOk="0">
                  <a:moveTo>
                    <a:pt x="1092" y="0"/>
                  </a:moveTo>
                  <a:cubicBezTo>
                    <a:pt x="963" y="0"/>
                    <a:pt x="823" y="29"/>
                    <a:pt x="702" y="68"/>
                  </a:cubicBezTo>
                  <a:cubicBezTo>
                    <a:pt x="543" y="118"/>
                    <a:pt x="394" y="195"/>
                    <a:pt x="260" y="292"/>
                  </a:cubicBezTo>
                  <a:cubicBezTo>
                    <a:pt x="159" y="365"/>
                    <a:pt x="68" y="456"/>
                    <a:pt x="35" y="569"/>
                  </a:cubicBezTo>
                  <a:cubicBezTo>
                    <a:pt x="0" y="686"/>
                    <a:pt x="40" y="822"/>
                    <a:pt x="141" y="891"/>
                  </a:cubicBezTo>
                  <a:cubicBezTo>
                    <a:pt x="196" y="927"/>
                    <a:pt x="259" y="946"/>
                    <a:pt x="323" y="946"/>
                  </a:cubicBezTo>
                  <a:cubicBezTo>
                    <a:pt x="339" y="946"/>
                    <a:pt x="356" y="944"/>
                    <a:pt x="373" y="942"/>
                  </a:cubicBezTo>
                  <a:cubicBezTo>
                    <a:pt x="376" y="942"/>
                    <a:pt x="379" y="942"/>
                    <a:pt x="383" y="942"/>
                  </a:cubicBezTo>
                  <a:cubicBezTo>
                    <a:pt x="573" y="942"/>
                    <a:pt x="762" y="844"/>
                    <a:pt x="925" y="750"/>
                  </a:cubicBezTo>
                  <a:cubicBezTo>
                    <a:pt x="1068" y="672"/>
                    <a:pt x="1200" y="578"/>
                    <a:pt x="1320" y="468"/>
                  </a:cubicBezTo>
                  <a:cubicBezTo>
                    <a:pt x="1407" y="385"/>
                    <a:pt x="1466" y="271"/>
                    <a:pt x="1430" y="165"/>
                  </a:cubicBezTo>
                  <a:cubicBezTo>
                    <a:pt x="1397" y="71"/>
                    <a:pt x="1299" y="21"/>
                    <a:pt x="1191" y="7"/>
                  </a:cubicBezTo>
                  <a:cubicBezTo>
                    <a:pt x="1159" y="2"/>
                    <a:pt x="1126"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11"/>
          <p:cNvGrpSpPr/>
          <p:nvPr/>
        </p:nvGrpSpPr>
        <p:grpSpPr>
          <a:xfrm flipH="1">
            <a:off x="-68632" y="5302762"/>
            <a:ext cx="709950" cy="476848"/>
            <a:chOff x="1915670" y="2746412"/>
            <a:chExt cx="709950" cy="476848"/>
          </a:xfrm>
        </p:grpSpPr>
        <p:sp>
          <p:nvSpPr>
            <p:cNvPr id="464" name="Google Shape;464;p11"/>
            <p:cNvSpPr/>
            <p:nvPr/>
          </p:nvSpPr>
          <p:spPr>
            <a:xfrm rot="171300">
              <a:off x="1926277" y="2763289"/>
              <a:ext cx="688735" cy="443093"/>
            </a:xfrm>
            <a:custGeom>
              <a:avLst/>
              <a:gdLst/>
              <a:ahLst/>
              <a:cxnLst/>
              <a:rect l="l" t="t" r="r" b="b"/>
              <a:pathLst>
                <a:path w="2944" h="1894" extrusionOk="0">
                  <a:moveTo>
                    <a:pt x="1002" y="1"/>
                  </a:moveTo>
                  <a:cubicBezTo>
                    <a:pt x="898" y="1"/>
                    <a:pt x="793" y="8"/>
                    <a:pt x="686" y="26"/>
                  </a:cubicBezTo>
                  <a:cubicBezTo>
                    <a:pt x="611" y="42"/>
                    <a:pt x="538" y="66"/>
                    <a:pt x="468" y="99"/>
                  </a:cubicBezTo>
                  <a:cubicBezTo>
                    <a:pt x="397" y="132"/>
                    <a:pt x="331" y="176"/>
                    <a:pt x="272" y="230"/>
                  </a:cubicBezTo>
                  <a:cubicBezTo>
                    <a:pt x="89" y="399"/>
                    <a:pt x="0" y="662"/>
                    <a:pt x="59" y="905"/>
                  </a:cubicBezTo>
                  <a:cubicBezTo>
                    <a:pt x="111" y="1120"/>
                    <a:pt x="249" y="1262"/>
                    <a:pt x="420" y="1367"/>
                  </a:cubicBezTo>
                  <a:cubicBezTo>
                    <a:pt x="545" y="1480"/>
                    <a:pt x="684" y="1574"/>
                    <a:pt x="836" y="1647"/>
                  </a:cubicBezTo>
                  <a:cubicBezTo>
                    <a:pt x="958" y="1708"/>
                    <a:pt x="1085" y="1761"/>
                    <a:pt x="1216" y="1802"/>
                  </a:cubicBezTo>
                  <a:cubicBezTo>
                    <a:pt x="1351" y="1839"/>
                    <a:pt x="1489" y="1865"/>
                    <a:pt x="1630" y="1881"/>
                  </a:cubicBezTo>
                  <a:cubicBezTo>
                    <a:pt x="1698" y="1889"/>
                    <a:pt x="1767" y="1894"/>
                    <a:pt x="1836" y="1894"/>
                  </a:cubicBezTo>
                  <a:cubicBezTo>
                    <a:pt x="2020" y="1894"/>
                    <a:pt x="2205" y="1861"/>
                    <a:pt x="2374" y="1785"/>
                  </a:cubicBezTo>
                  <a:cubicBezTo>
                    <a:pt x="2786" y="1597"/>
                    <a:pt x="2943" y="1090"/>
                    <a:pt x="2708" y="702"/>
                  </a:cubicBezTo>
                  <a:lnTo>
                    <a:pt x="2708" y="700"/>
                  </a:lnTo>
                  <a:cubicBezTo>
                    <a:pt x="2550" y="440"/>
                    <a:pt x="2307" y="298"/>
                    <a:pt x="2031" y="193"/>
                  </a:cubicBezTo>
                  <a:cubicBezTo>
                    <a:pt x="1863" y="129"/>
                    <a:pt x="1691" y="82"/>
                    <a:pt x="1517" y="50"/>
                  </a:cubicBezTo>
                  <a:cubicBezTo>
                    <a:pt x="1342" y="21"/>
                    <a:pt x="1173" y="1"/>
                    <a:pt x="1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1"/>
            <p:cNvSpPr/>
            <p:nvPr/>
          </p:nvSpPr>
          <p:spPr>
            <a:xfrm rot="171300">
              <a:off x="1928682" y="2854566"/>
              <a:ext cx="655047" cy="351152"/>
            </a:xfrm>
            <a:custGeom>
              <a:avLst/>
              <a:gdLst/>
              <a:ahLst/>
              <a:cxnLst/>
              <a:rect l="l" t="t" r="r" b="b"/>
              <a:pathLst>
                <a:path w="2800" h="1501" extrusionOk="0">
                  <a:moveTo>
                    <a:pt x="121" y="0"/>
                  </a:moveTo>
                  <a:cubicBezTo>
                    <a:pt x="31" y="154"/>
                    <a:pt x="1" y="338"/>
                    <a:pt x="43" y="512"/>
                  </a:cubicBezTo>
                  <a:cubicBezTo>
                    <a:pt x="93" y="725"/>
                    <a:pt x="231" y="868"/>
                    <a:pt x="401" y="974"/>
                  </a:cubicBezTo>
                  <a:cubicBezTo>
                    <a:pt x="527" y="1085"/>
                    <a:pt x="666" y="1179"/>
                    <a:pt x="818" y="1253"/>
                  </a:cubicBezTo>
                  <a:cubicBezTo>
                    <a:pt x="940" y="1315"/>
                    <a:pt x="1067" y="1368"/>
                    <a:pt x="1197" y="1408"/>
                  </a:cubicBezTo>
                  <a:cubicBezTo>
                    <a:pt x="1333" y="1446"/>
                    <a:pt x="1472" y="1472"/>
                    <a:pt x="1612" y="1488"/>
                  </a:cubicBezTo>
                  <a:cubicBezTo>
                    <a:pt x="1680" y="1496"/>
                    <a:pt x="1748" y="1501"/>
                    <a:pt x="1817" y="1501"/>
                  </a:cubicBezTo>
                  <a:cubicBezTo>
                    <a:pt x="2002" y="1501"/>
                    <a:pt x="2186" y="1468"/>
                    <a:pt x="2355" y="1390"/>
                  </a:cubicBezTo>
                  <a:cubicBezTo>
                    <a:pt x="2550" y="1300"/>
                    <a:pt x="2697" y="1132"/>
                    <a:pt x="2765" y="930"/>
                  </a:cubicBezTo>
                  <a:cubicBezTo>
                    <a:pt x="2789" y="850"/>
                    <a:pt x="2799" y="767"/>
                    <a:pt x="2796" y="683"/>
                  </a:cubicBezTo>
                  <a:lnTo>
                    <a:pt x="2796" y="683"/>
                  </a:lnTo>
                  <a:cubicBezTo>
                    <a:pt x="2758" y="765"/>
                    <a:pt x="2705" y="842"/>
                    <a:pt x="2643" y="906"/>
                  </a:cubicBezTo>
                  <a:cubicBezTo>
                    <a:pt x="2429" y="1127"/>
                    <a:pt x="2112" y="1190"/>
                    <a:pt x="1817" y="1202"/>
                  </a:cubicBezTo>
                  <a:cubicBezTo>
                    <a:pt x="1795" y="1203"/>
                    <a:pt x="1772" y="1203"/>
                    <a:pt x="1750" y="1203"/>
                  </a:cubicBezTo>
                  <a:cubicBezTo>
                    <a:pt x="1567" y="1203"/>
                    <a:pt x="1385" y="1172"/>
                    <a:pt x="1211" y="1113"/>
                  </a:cubicBezTo>
                  <a:cubicBezTo>
                    <a:pt x="1065" y="1061"/>
                    <a:pt x="920" y="1002"/>
                    <a:pt x="779" y="939"/>
                  </a:cubicBezTo>
                  <a:cubicBezTo>
                    <a:pt x="736" y="920"/>
                    <a:pt x="694" y="897"/>
                    <a:pt x="656" y="871"/>
                  </a:cubicBezTo>
                  <a:cubicBezTo>
                    <a:pt x="586" y="829"/>
                    <a:pt x="520" y="779"/>
                    <a:pt x="459" y="725"/>
                  </a:cubicBezTo>
                  <a:cubicBezTo>
                    <a:pt x="335" y="601"/>
                    <a:pt x="274" y="478"/>
                    <a:pt x="215" y="317"/>
                  </a:cubicBezTo>
                  <a:cubicBezTo>
                    <a:pt x="192" y="258"/>
                    <a:pt x="177" y="197"/>
                    <a:pt x="151" y="140"/>
                  </a:cubicBezTo>
                  <a:cubicBezTo>
                    <a:pt x="133" y="96"/>
                    <a:pt x="123" y="49"/>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1"/>
            <p:cNvSpPr/>
            <p:nvPr/>
          </p:nvSpPr>
          <p:spPr>
            <a:xfrm rot="171300">
              <a:off x="2094946" y="2840630"/>
              <a:ext cx="359574" cy="185519"/>
            </a:xfrm>
            <a:custGeom>
              <a:avLst/>
              <a:gdLst/>
              <a:ahLst/>
              <a:cxnLst/>
              <a:rect l="l" t="t" r="r" b="b"/>
              <a:pathLst>
                <a:path w="1537" h="793" extrusionOk="0">
                  <a:moveTo>
                    <a:pt x="469" y="0"/>
                  </a:moveTo>
                  <a:cubicBezTo>
                    <a:pt x="353" y="0"/>
                    <a:pt x="239" y="20"/>
                    <a:pt x="150" y="83"/>
                  </a:cubicBezTo>
                  <a:cubicBezTo>
                    <a:pt x="51" y="156"/>
                    <a:pt x="1" y="286"/>
                    <a:pt x="39" y="405"/>
                  </a:cubicBezTo>
                  <a:cubicBezTo>
                    <a:pt x="65" y="481"/>
                    <a:pt x="119" y="546"/>
                    <a:pt x="190" y="586"/>
                  </a:cubicBezTo>
                  <a:cubicBezTo>
                    <a:pt x="344" y="706"/>
                    <a:pt x="556" y="744"/>
                    <a:pt x="746" y="769"/>
                  </a:cubicBezTo>
                  <a:cubicBezTo>
                    <a:pt x="848" y="784"/>
                    <a:pt x="951" y="792"/>
                    <a:pt x="1055" y="792"/>
                  </a:cubicBezTo>
                  <a:cubicBezTo>
                    <a:pt x="1114" y="792"/>
                    <a:pt x="1173" y="789"/>
                    <a:pt x="1232" y="784"/>
                  </a:cubicBezTo>
                  <a:cubicBezTo>
                    <a:pt x="1350" y="770"/>
                    <a:pt x="1467" y="717"/>
                    <a:pt x="1502" y="612"/>
                  </a:cubicBezTo>
                  <a:cubicBezTo>
                    <a:pt x="1537" y="516"/>
                    <a:pt x="1488" y="417"/>
                    <a:pt x="1411" y="340"/>
                  </a:cubicBezTo>
                  <a:cubicBezTo>
                    <a:pt x="1301" y="231"/>
                    <a:pt x="1136" y="145"/>
                    <a:pt x="986" y="91"/>
                  </a:cubicBezTo>
                  <a:cubicBezTo>
                    <a:pt x="829" y="36"/>
                    <a:pt x="664" y="4"/>
                    <a:pt x="499" y="1"/>
                  </a:cubicBezTo>
                  <a:cubicBezTo>
                    <a:pt x="489" y="0"/>
                    <a:pt x="479"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11"/>
          <p:cNvGrpSpPr/>
          <p:nvPr/>
        </p:nvGrpSpPr>
        <p:grpSpPr>
          <a:xfrm flipH="1">
            <a:off x="-49812" y="3149071"/>
            <a:ext cx="709950" cy="476848"/>
            <a:chOff x="642600" y="338796"/>
            <a:chExt cx="709950" cy="476848"/>
          </a:xfrm>
        </p:grpSpPr>
        <p:sp>
          <p:nvSpPr>
            <p:cNvPr id="468" name="Google Shape;468;p11"/>
            <p:cNvSpPr/>
            <p:nvPr/>
          </p:nvSpPr>
          <p:spPr>
            <a:xfrm rot="171300">
              <a:off x="653207" y="355673"/>
              <a:ext cx="688735" cy="443093"/>
            </a:xfrm>
            <a:custGeom>
              <a:avLst/>
              <a:gdLst/>
              <a:ahLst/>
              <a:cxnLst/>
              <a:rect l="l" t="t" r="r" b="b"/>
              <a:pathLst>
                <a:path w="2944" h="1894" extrusionOk="0">
                  <a:moveTo>
                    <a:pt x="1002" y="1"/>
                  </a:moveTo>
                  <a:cubicBezTo>
                    <a:pt x="898" y="1"/>
                    <a:pt x="793" y="8"/>
                    <a:pt x="686" y="26"/>
                  </a:cubicBezTo>
                  <a:cubicBezTo>
                    <a:pt x="611" y="42"/>
                    <a:pt x="538" y="66"/>
                    <a:pt x="469" y="99"/>
                  </a:cubicBezTo>
                  <a:cubicBezTo>
                    <a:pt x="395" y="132"/>
                    <a:pt x="329" y="176"/>
                    <a:pt x="272" y="230"/>
                  </a:cubicBezTo>
                  <a:cubicBezTo>
                    <a:pt x="89" y="399"/>
                    <a:pt x="0" y="662"/>
                    <a:pt x="59" y="906"/>
                  </a:cubicBezTo>
                  <a:cubicBezTo>
                    <a:pt x="112" y="1118"/>
                    <a:pt x="249" y="1263"/>
                    <a:pt x="420" y="1367"/>
                  </a:cubicBezTo>
                  <a:cubicBezTo>
                    <a:pt x="545" y="1480"/>
                    <a:pt x="684" y="1574"/>
                    <a:pt x="836" y="1647"/>
                  </a:cubicBezTo>
                  <a:cubicBezTo>
                    <a:pt x="958" y="1708"/>
                    <a:pt x="1085" y="1761"/>
                    <a:pt x="1216" y="1802"/>
                  </a:cubicBezTo>
                  <a:cubicBezTo>
                    <a:pt x="1351" y="1839"/>
                    <a:pt x="1489" y="1865"/>
                    <a:pt x="1630" y="1881"/>
                  </a:cubicBezTo>
                  <a:cubicBezTo>
                    <a:pt x="1698" y="1889"/>
                    <a:pt x="1767" y="1894"/>
                    <a:pt x="1835" y="1894"/>
                  </a:cubicBezTo>
                  <a:cubicBezTo>
                    <a:pt x="2020" y="1894"/>
                    <a:pt x="2204" y="1861"/>
                    <a:pt x="2374" y="1785"/>
                  </a:cubicBezTo>
                  <a:cubicBezTo>
                    <a:pt x="2786" y="1597"/>
                    <a:pt x="2943" y="1090"/>
                    <a:pt x="2708" y="702"/>
                  </a:cubicBezTo>
                  <a:lnTo>
                    <a:pt x="2708" y="700"/>
                  </a:lnTo>
                  <a:cubicBezTo>
                    <a:pt x="2550" y="441"/>
                    <a:pt x="2306" y="298"/>
                    <a:pt x="2031" y="193"/>
                  </a:cubicBezTo>
                  <a:cubicBezTo>
                    <a:pt x="1863" y="129"/>
                    <a:pt x="1691" y="82"/>
                    <a:pt x="1517" y="51"/>
                  </a:cubicBezTo>
                  <a:cubicBezTo>
                    <a:pt x="1342" y="21"/>
                    <a:pt x="1173" y="1"/>
                    <a:pt x="1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1"/>
            <p:cNvSpPr/>
            <p:nvPr/>
          </p:nvSpPr>
          <p:spPr>
            <a:xfrm rot="171300">
              <a:off x="655612" y="446939"/>
              <a:ext cx="654579" cy="351152"/>
            </a:xfrm>
            <a:custGeom>
              <a:avLst/>
              <a:gdLst/>
              <a:ahLst/>
              <a:cxnLst/>
              <a:rect l="l" t="t" r="r" b="b"/>
              <a:pathLst>
                <a:path w="2798" h="1501" extrusionOk="0">
                  <a:moveTo>
                    <a:pt x="121" y="1"/>
                  </a:moveTo>
                  <a:cubicBezTo>
                    <a:pt x="31" y="156"/>
                    <a:pt x="1" y="338"/>
                    <a:pt x="41" y="513"/>
                  </a:cubicBezTo>
                  <a:cubicBezTo>
                    <a:pt x="93" y="725"/>
                    <a:pt x="231" y="868"/>
                    <a:pt x="401" y="974"/>
                  </a:cubicBezTo>
                  <a:cubicBezTo>
                    <a:pt x="527" y="1086"/>
                    <a:pt x="666" y="1180"/>
                    <a:pt x="818" y="1253"/>
                  </a:cubicBezTo>
                  <a:cubicBezTo>
                    <a:pt x="940" y="1315"/>
                    <a:pt x="1067" y="1368"/>
                    <a:pt x="1197" y="1409"/>
                  </a:cubicBezTo>
                  <a:cubicBezTo>
                    <a:pt x="1333" y="1446"/>
                    <a:pt x="1471" y="1472"/>
                    <a:pt x="1612" y="1488"/>
                  </a:cubicBezTo>
                  <a:cubicBezTo>
                    <a:pt x="1680" y="1496"/>
                    <a:pt x="1748" y="1501"/>
                    <a:pt x="1817" y="1501"/>
                  </a:cubicBezTo>
                  <a:cubicBezTo>
                    <a:pt x="2002" y="1501"/>
                    <a:pt x="2186" y="1468"/>
                    <a:pt x="2355" y="1390"/>
                  </a:cubicBezTo>
                  <a:cubicBezTo>
                    <a:pt x="2549" y="1300"/>
                    <a:pt x="2697" y="1134"/>
                    <a:pt x="2763" y="931"/>
                  </a:cubicBezTo>
                  <a:cubicBezTo>
                    <a:pt x="2787" y="850"/>
                    <a:pt x="2798" y="767"/>
                    <a:pt x="2794" y="683"/>
                  </a:cubicBezTo>
                  <a:lnTo>
                    <a:pt x="2794" y="683"/>
                  </a:lnTo>
                  <a:cubicBezTo>
                    <a:pt x="2756" y="765"/>
                    <a:pt x="2705" y="842"/>
                    <a:pt x="2643" y="906"/>
                  </a:cubicBezTo>
                  <a:cubicBezTo>
                    <a:pt x="2429" y="1127"/>
                    <a:pt x="2112" y="1190"/>
                    <a:pt x="1817" y="1202"/>
                  </a:cubicBezTo>
                  <a:cubicBezTo>
                    <a:pt x="1795" y="1203"/>
                    <a:pt x="1772" y="1204"/>
                    <a:pt x="1750" y="1204"/>
                  </a:cubicBezTo>
                  <a:cubicBezTo>
                    <a:pt x="1567" y="1204"/>
                    <a:pt x="1383" y="1172"/>
                    <a:pt x="1210" y="1113"/>
                  </a:cubicBezTo>
                  <a:cubicBezTo>
                    <a:pt x="1065" y="1061"/>
                    <a:pt x="920" y="1002"/>
                    <a:pt x="778" y="939"/>
                  </a:cubicBezTo>
                  <a:cubicBezTo>
                    <a:pt x="736" y="920"/>
                    <a:pt x="694" y="897"/>
                    <a:pt x="656" y="871"/>
                  </a:cubicBezTo>
                  <a:cubicBezTo>
                    <a:pt x="586" y="830"/>
                    <a:pt x="520" y="779"/>
                    <a:pt x="459" y="725"/>
                  </a:cubicBezTo>
                  <a:cubicBezTo>
                    <a:pt x="335" y="601"/>
                    <a:pt x="274" y="480"/>
                    <a:pt x="213" y="318"/>
                  </a:cubicBezTo>
                  <a:cubicBezTo>
                    <a:pt x="193" y="258"/>
                    <a:pt x="175" y="199"/>
                    <a:pt x="151" y="140"/>
                  </a:cubicBezTo>
                  <a:cubicBezTo>
                    <a:pt x="133" y="96"/>
                    <a:pt x="123" y="49"/>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1"/>
            <p:cNvSpPr/>
            <p:nvPr/>
          </p:nvSpPr>
          <p:spPr>
            <a:xfrm rot="171300">
              <a:off x="821876" y="433014"/>
              <a:ext cx="359574" cy="185519"/>
            </a:xfrm>
            <a:custGeom>
              <a:avLst/>
              <a:gdLst/>
              <a:ahLst/>
              <a:cxnLst/>
              <a:rect l="l" t="t" r="r" b="b"/>
              <a:pathLst>
                <a:path w="1537" h="793" extrusionOk="0">
                  <a:moveTo>
                    <a:pt x="469" y="0"/>
                  </a:moveTo>
                  <a:cubicBezTo>
                    <a:pt x="353" y="0"/>
                    <a:pt x="239" y="20"/>
                    <a:pt x="150" y="83"/>
                  </a:cubicBezTo>
                  <a:cubicBezTo>
                    <a:pt x="51" y="156"/>
                    <a:pt x="1" y="287"/>
                    <a:pt x="39" y="405"/>
                  </a:cubicBezTo>
                  <a:cubicBezTo>
                    <a:pt x="67" y="482"/>
                    <a:pt x="121" y="546"/>
                    <a:pt x="192" y="586"/>
                  </a:cubicBezTo>
                  <a:cubicBezTo>
                    <a:pt x="344" y="706"/>
                    <a:pt x="558" y="745"/>
                    <a:pt x="746" y="769"/>
                  </a:cubicBezTo>
                  <a:cubicBezTo>
                    <a:pt x="848" y="784"/>
                    <a:pt x="951" y="792"/>
                    <a:pt x="1055" y="792"/>
                  </a:cubicBezTo>
                  <a:cubicBezTo>
                    <a:pt x="1114" y="792"/>
                    <a:pt x="1173" y="790"/>
                    <a:pt x="1232" y="785"/>
                  </a:cubicBezTo>
                  <a:cubicBezTo>
                    <a:pt x="1352" y="771"/>
                    <a:pt x="1469" y="717"/>
                    <a:pt x="1503" y="612"/>
                  </a:cubicBezTo>
                  <a:cubicBezTo>
                    <a:pt x="1537" y="516"/>
                    <a:pt x="1488" y="417"/>
                    <a:pt x="1411" y="341"/>
                  </a:cubicBezTo>
                  <a:cubicBezTo>
                    <a:pt x="1301" y="231"/>
                    <a:pt x="1136" y="145"/>
                    <a:pt x="986" y="91"/>
                  </a:cubicBezTo>
                  <a:cubicBezTo>
                    <a:pt x="830" y="36"/>
                    <a:pt x="664" y="4"/>
                    <a:pt x="499" y="1"/>
                  </a:cubicBezTo>
                  <a:cubicBezTo>
                    <a:pt x="489" y="1"/>
                    <a:pt x="479"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 name="Google Shape;471;p11"/>
          <p:cNvGrpSpPr/>
          <p:nvPr/>
        </p:nvGrpSpPr>
        <p:grpSpPr>
          <a:xfrm flipH="1">
            <a:off x="854019" y="3690434"/>
            <a:ext cx="486983" cy="389746"/>
            <a:chOff x="1215986" y="1134084"/>
            <a:chExt cx="486983" cy="389746"/>
          </a:xfrm>
        </p:grpSpPr>
        <p:sp>
          <p:nvSpPr>
            <p:cNvPr id="472" name="Google Shape;472;p11"/>
            <p:cNvSpPr/>
            <p:nvPr/>
          </p:nvSpPr>
          <p:spPr>
            <a:xfrm rot="171300">
              <a:off x="1224830" y="1145543"/>
              <a:ext cx="469294" cy="366826"/>
            </a:xfrm>
            <a:custGeom>
              <a:avLst/>
              <a:gdLst/>
              <a:ahLst/>
              <a:cxnLst/>
              <a:rect l="l" t="t" r="r" b="b"/>
              <a:pathLst>
                <a:path w="2006" h="1568" extrusionOk="0">
                  <a:moveTo>
                    <a:pt x="569" y="0"/>
                  </a:moveTo>
                  <a:cubicBezTo>
                    <a:pt x="527" y="0"/>
                    <a:pt x="485" y="4"/>
                    <a:pt x="443" y="12"/>
                  </a:cubicBezTo>
                  <a:cubicBezTo>
                    <a:pt x="386" y="23"/>
                    <a:pt x="332" y="40"/>
                    <a:pt x="281" y="68"/>
                  </a:cubicBezTo>
                  <a:cubicBezTo>
                    <a:pt x="117" y="153"/>
                    <a:pt x="11" y="322"/>
                    <a:pt x="4" y="507"/>
                  </a:cubicBezTo>
                  <a:cubicBezTo>
                    <a:pt x="1" y="667"/>
                    <a:pt x="72" y="794"/>
                    <a:pt x="173" y="899"/>
                  </a:cubicBezTo>
                  <a:cubicBezTo>
                    <a:pt x="241" y="1001"/>
                    <a:pt x="323" y="1094"/>
                    <a:pt x="415" y="1174"/>
                  </a:cubicBezTo>
                  <a:cubicBezTo>
                    <a:pt x="490" y="1240"/>
                    <a:pt x="570" y="1299"/>
                    <a:pt x="654" y="1353"/>
                  </a:cubicBezTo>
                  <a:cubicBezTo>
                    <a:pt x="743" y="1404"/>
                    <a:pt x="837" y="1449"/>
                    <a:pt x="931" y="1485"/>
                  </a:cubicBezTo>
                  <a:cubicBezTo>
                    <a:pt x="1059" y="1536"/>
                    <a:pt x="1195" y="1567"/>
                    <a:pt x="1332" y="1567"/>
                  </a:cubicBezTo>
                  <a:cubicBezTo>
                    <a:pt x="1380" y="1567"/>
                    <a:pt x="1428" y="1563"/>
                    <a:pt x="1476" y="1555"/>
                  </a:cubicBezTo>
                  <a:cubicBezTo>
                    <a:pt x="1801" y="1498"/>
                    <a:pt x="2005" y="1170"/>
                    <a:pt x="1911" y="853"/>
                  </a:cubicBezTo>
                  <a:lnTo>
                    <a:pt x="1913" y="853"/>
                  </a:lnTo>
                  <a:cubicBezTo>
                    <a:pt x="1850" y="641"/>
                    <a:pt x="1704" y="495"/>
                    <a:pt x="1528" y="369"/>
                  </a:cubicBezTo>
                  <a:cubicBezTo>
                    <a:pt x="1424" y="293"/>
                    <a:pt x="1310" y="226"/>
                    <a:pt x="1192" y="172"/>
                  </a:cubicBezTo>
                  <a:cubicBezTo>
                    <a:pt x="1004" y="87"/>
                    <a:pt x="818" y="21"/>
                    <a:pt x="610" y="2"/>
                  </a:cubicBezTo>
                  <a:cubicBezTo>
                    <a:pt x="596" y="1"/>
                    <a:pt x="582" y="0"/>
                    <a:pt x="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1"/>
            <p:cNvSpPr/>
            <p:nvPr/>
          </p:nvSpPr>
          <p:spPr>
            <a:xfrm rot="171300">
              <a:off x="1224366" y="1182690"/>
              <a:ext cx="448473" cy="329395"/>
            </a:xfrm>
            <a:custGeom>
              <a:avLst/>
              <a:gdLst/>
              <a:ahLst/>
              <a:cxnLst/>
              <a:rect l="l" t="t" r="r" b="b"/>
              <a:pathLst>
                <a:path w="1917" h="1408" extrusionOk="0">
                  <a:moveTo>
                    <a:pt x="156" y="1"/>
                  </a:moveTo>
                  <a:lnTo>
                    <a:pt x="156" y="1"/>
                  </a:lnTo>
                  <a:cubicBezTo>
                    <a:pt x="62" y="92"/>
                    <a:pt x="8" y="217"/>
                    <a:pt x="4" y="348"/>
                  </a:cubicBezTo>
                  <a:cubicBezTo>
                    <a:pt x="1" y="506"/>
                    <a:pt x="72" y="633"/>
                    <a:pt x="173" y="739"/>
                  </a:cubicBezTo>
                  <a:cubicBezTo>
                    <a:pt x="239" y="840"/>
                    <a:pt x="321" y="933"/>
                    <a:pt x="413" y="1013"/>
                  </a:cubicBezTo>
                  <a:cubicBezTo>
                    <a:pt x="488" y="1079"/>
                    <a:pt x="568" y="1140"/>
                    <a:pt x="654" y="1194"/>
                  </a:cubicBezTo>
                  <a:cubicBezTo>
                    <a:pt x="742" y="1244"/>
                    <a:pt x="835" y="1288"/>
                    <a:pt x="930" y="1324"/>
                  </a:cubicBezTo>
                  <a:cubicBezTo>
                    <a:pt x="1057" y="1376"/>
                    <a:pt x="1193" y="1408"/>
                    <a:pt x="1331" y="1408"/>
                  </a:cubicBezTo>
                  <a:cubicBezTo>
                    <a:pt x="1379" y="1408"/>
                    <a:pt x="1426" y="1404"/>
                    <a:pt x="1474" y="1396"/>
                  </a:cubicBezTo>
                  <a:cubicBezTo>
                    <a:pt x="1629" y="1366"/>
                    <a:pt x="1763" y="1277"/>
                    <a:pt x="1848" y="1145"/>
                  </a:cubicBezTo>
                  <a:cubicBezTo>
                    <a:pt x="1881" y="1095"/>
                    <a:pt x="1904" y="1037"/>
                    <a:pt x="1916" y="978"/>
                  </a:cubicBezTo>
                  <a:lnTo>
                    <a:pt x="1916" y="978"/>
                  </a:lnTo>
                  <a:cubicBezTo>
                    <a:pt x="1874" y="1028"/>
                    <a:pt x="1824" y="1072"/>
                    <a:pt x="1766" y="1107"/>
                  </a:cubicBezTo>
                  <a:cubicBezTo>
                    <a:pt x="1658" y="1172"/>
                    <a:pt x="1535" y="1196"/>
                    <a:pt x="1410" y="1196"/>
                  </a:cubicBezTo>
                  <a:cubicBezTo>
                    <a:pt x="1316" y="1196"/>
                    <a:pt x="1220" y="1182"/>
                    <a:pt x="1129" y="1163"/>
                  </a:cubicBezTo>
                  <a:cubicBezTo>
                    <a:pt x="983" y="1129"/>
                    <a:pt x="843" y="1070"/>
                    <a:pt x="718" y="988"/>
                  </a:cubicBezTo>
                  <a:cubicBezTo>
                    <a:pt x="624" y="924"/>
                    <a:pt x="533" y="856"/>
                    <a:pt x="445" y="785"/>
                  </a:cubicBezTo>
                  <a:cubicBezTo>
                    <a:pt x="419" y="764"/>
                    <a:pt x="394" y="739"/>
                    <a:pt x="371" y="715"/>
                  </a:cubicBezTo>
                  <a:cubicBezTo>
                    <a:pt x="330" y="671"/>
                    <a:pt x="291" y="624"/>
                    <a:pt x="260" y="574"/>
                  </a:cubicBezTo>
                  <a:cubicBezTo>
                    <a:pt x="194" y="464"/>
                    <a:pt x="173" y="367"/>
                    <a:pt x="163" y="241"/>
                  </a:cubicBezTo>
                  <a:cubicBezTo>
                    <a:pt x="157" y="196"/>
                    <a:pt x="157" y="151"/>
                    <a:pt x="150" y="105"/>
                  </a:cubicBezTo>
                  <a:cubicBezTo>
                    <a:pt x="145" y="71"/>
                    <a:pt x="147" y="34"/>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1"/>
            <p:cNvSpPr/>
            <p:nvPr/>
          </p:nvSpPr>
          <p:spPr>
            <a:xfrm rot="171300">
              <a:off x="1348283" y="1213629"/>
              <a:ext cx="243069" cy="168207"/>
            </a:xfrm>
            <a:custGeom>
              <a:avLst/>
              <a:gdLst/>
              <a:ahLst/>
              <a:cxnLst/>
              <a:rect l="l" t="t" r="r" b="b"/>
              <a:pathLst>
                <a:path w="1039" h="719" extrusionOk="0">
                  <a:moveTo>
                    <a:pt x="248" y="0"/>
                  </a:moveTo>
                  <a:cubicBezTo>
                    <a:pt x="210" y="0"/>
                    <a:pt x="174" y="6"/>
                    <a:pt x="140" y="19"/>
                  </a:cubicBezTo>
                  <a:cubicBezTo>
                    <a:pt x="54" y="51"/>
                    <a:pt x="1" y="134"/>
                    <a:pt x="2" y="225"/>
                  </a:cubicBezTo>
                  <a:cubicBezTo>
                    <a:pt x="7" y="284"/>
                    <a:pt x="34" y="340"/>
                    <a:pt x="77" y="381"/>
                  </a:cubicBezTo>
                  <a:cubicBezTo>
                    <a:pt x="162" y="495"/>
                    <a:pt x="307" y="561"/>
                    <a:pt x="434" y="613"/>
                  </a:cubicBezTo>
                  <a:cubicBezTo>
                    <a:pt x="544" y="660"/>
                    <a:pt x="657" y="695"/>
                    <a:pt x="774" y="714"/>
                  </a:cubicBezTo>
                  <a:cubicBezTo>
                    <a:pt x="792" y="717"/>
                    <a:pt x="810" y="719"/>
                    <a:pt x="828" y="719"/>
                  </a:cubicBezTo>
                  <a:cubicBezTo>
                    <a:pt x="897" y="719"/>
                    <a:pt x="963" y="696"/>
                    <a:pt x="998" y="643"/>
                  </a:cubicBezTo>
                  <a:cubicBezTo>
                    <a:pt x="1038" y="582"/>
                    <a:pt x="1023" y="502"/>
                    <a:pt x="983" y="434"/>
                  </a:cubicBezTo>
                  <a:cubicBezTo>
                    <a:pt x="927" y="336"/>
                    <a:pt x="824" y="246"/>
                    <a:pt x="730" y="179"/>
                  </a:cubicBezTo>
                  <a:cubicBezTo>
                    <a:pt x="629" y="110"/>
                    <a:pt x="518" y="58"/>
                    <a:pt x="401" y="24"/>
                  </a:cubicBezTo>
                  <a:cubicBezTo>
                    <a:pt x="351" y="10"/>
                    <a:pt x="299" y="0"/>
                    <a:pt x="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 name="Google Shape;475;p11"/>
          <p:cNvGrpSpPr/>
          <p:nvPr/>
        </p:nvGrpSpPr>
        <p:grpSpPr>
          <a:xfrm flipH="1">
            <a:off x="-1317340" y="4700153"/>
            <a:ext cx="469030" cy="367036"/>
            <a:chOff x="1352548" y="-586359"/>
            <a:chExt cx="469030" cy="367036"/>
          </a:xfrm>
        </p:grpSpPr>
        <p:sp>
          <p:nvSpPr>
            <p:cNvPr id="476" name="Google Shape;476;p11"/>
            <p:cNvSpPr/>
            <p:nvPr/>
          </p:nvSpPr>
          <p:spPr>
            <a:xfrm>
              <a:off x="1352548" y="-586359"/>
              <a:ext cx="469030" cy="366802"/>
            </a:xfrm>
            <a:custGeom>
              <a:avLst/>
              <a:gdLst/>
              <a:ahLst/>
              <a:cxnLst/>
              <a:rect l="l" t="t" r="r" b="b"/>
              <a:pathLst>
                <a:path w="2005" h="1568" extrusionOk="0">
                  <a:moveTo>
                    <a:pt x="567" y="1"/>
                  </a:moveTo>
                  <a:cubicBezTo>
                    <a:pt x="524" y="1"/>
                    <a:pt x="483" y="4"/>
                    <a:pt x="441" y="12"/>
                  </a:cubicBezTo>
                  <a:cubicBezTo>
                    <a:pt x="385" y="23"/>
                    <a:pt x="329" y="42"/>
                    <a:pt x="281" y="68"/>
                  </a:cubicBezTo>
                  <a:cubicBezTo>
                    <a:pt x="115" y="155"/>
                    <a:pt x="11" y="322"/>
                    <a:pt x="4" y="507"/>
                  </a:cubicBezTo>
                  <a:cubicBezTo>
                    <a:pt x="0" y="667"/>
                    <a:pt x="72" y="792"/>
                    <a:pt x="173" y="899"/>
                  </a:cubicBezTo>
                  <a:cubicBezTo>
                    <a:pt x="240" y="1001"/>
                    <a:pt x="321" y="1094"/>
                    <a:pt x="415" y="1172"/>
                  </a:cubicBezTo>
                  <a:cubicBezTo>
                    <a:pt x="490" y="1240"/>
                    <a:pt x="570" y="1299"/>
                    <a:pt x="653" y="1353"/>
                  </a:cubicBezTo>
                  <a:cubicBezTo>
                    <a:pt x="742" y="1404"/>
                    <a:pt x="834" y="1449"/>
                    <a:pt x="930" y="1486"/>
                  </a:cubicBezTo>
                  <a:cubicBezTo>
                    <a:pt x="1058" y="1536"/>
                    <a:pt x="1194" y="1567"/>
                    <a:pt x="1331" y="1567"/>
                  </a:cubicBezTo>
                  <a:cubicBezTo>
                    <a:pt x="1379" y="1567"/>
                    <a:pt x="1426" y="1563"/>
                    <a:pt x="1473" y="1555"/>
                  </a:cubicBezTo>
                  <a:cubicBezTo>
                    <a:pt x="1801" y="1498"/>
                    <a:pt x="2005" y="1170"/>
                    <a:pt x="1911" y="853"/>
                  </a:cubicBezTo>
                  <a:cubicBezTo>
                    <a:pt x="1848" y="641"/>
                    <a:pt x="1702" y="495"/>
                    <a:pt x="1527" y="369"/>
                  </a:cubicBezTo>
                  <a:cubicBezTo>
                    <a:pt x="1421" y="293"/>
                    <a:pt x="1308" y="226"/>
                    <a:pt x="1190" y="173"/>
                  </a:cubicBezTo>
                  <a:cubicBezTo>
                    <a:pt x="1001" y="87"/>
                    <a:pt x="817" y="21"/>
                    <a:pt x="610" y="2"/>
                  </a:cubicBezTo>
                  <a:cubicBezTo>
                    <a:pt x="595" y="1"/>
                    <a:pt x="581" y="1"/>
                    <a:pt x="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1"/>
            <p:cNvSpPr/>
            <p:nvPr/>
          </p:nvSpPr>
          <p:spPr>
            <a:xfrm>
              <a:off x="1352548" y="-548462"/>
              <a:ext cx="448678" cy="329140"/>
            </a:xfrm>
            <a:custGeom>
              <a:avLst/>
              <a:gdLst/>
              <a:ahLst/>
              <a:cxnLst/>
              <a:rect l="l" t="t" r="r" b="b"/>
              <a:pathLst>
                <a:path w="1918" h="1407" extrusionOk="0">
                  <a:moveTo>
                    <a:pt x="155" y="0"/>
                  </a:moveTo>
                  <a:lnTo>
                    <a:pt x="155" y="0"/>
                  </a:lnTo>
                  <a:cubicBezTo>
                    <a:pt x="63" y="91"/>
                    <a:pt x="7" y="216"/>
                    <a:pt x="4" y="347"/>
                  </a:cubicBezTo>
                  <a:cubicBezTo>
                    <a:pt x="0" y="505"/>
                    <a:pt x="72" y="632"/>
                    <a:pt x="173" y="738"/>
                  </a:cubicBezTo>
                  <a:cubicBezTo>
                    <a:pt x="240" y="839"/>
                    <a:pt x="321" y="933"/>
                    <a:pt x="415" y="1012"/>
                  </a:cubicBezTo>
                  <a:cubicBezTo>
                    <a:pt x="490" y="1078"/>
                    <a:pt x="570" y="1139"/>
                    <a:pt x="653" y="1193"/>
                  </a:cubicBezTo>
                  <a:cubicBezTo>
                    <a:pt x="742" y="1243"/>
                    <a:pt x="834" y="1287"/>
                    <a:pt x="930" y="1325"/>
                  </a:cubicBezTo>
                  <a:cubicBezTo>
                    <a:pt x="1058" y="1376"/>
                    <a:pt x="1194" y="1407"/>
                    <a:pt x="1331" y="1407"/>
                  </a:cubicBezTo>
                  <a:cubicBezTo>
                    <a:pt x="1379" y="1407"/>
                    <a:pt x="1426" y="1403"/>
                    <a:pt x="1473" y="1395"/>
                  </a:cubicBezTo>
                  <a:cubicBezTo>
                    <a:pt x="1627" y="1367"/>
                    <a:pt x="1763" y="1277"/>
                    <a:pt x="1848" y="1144"/>
                  </a:cubicBezTo>
                  <a:cubicBezTo>
                    <a:pt x="1879" y="1094"/>
                    <a:pt x="1904" y="1036"/>
                    <a:pt x="1918" y="977"/>
                  </a:cubicBezTo>
                  <a:lnTo>
                    <a:pt x="1918" y="977"/>
                  </a:lnTo>
                  <a:cubicBezTo>
                    <a:pt x="1874" y="1028"/>
                    <a:pt x="1823" y="1071"/>
                    <a:pt x="1768" y="1106"/>
                  </a:cubicBezTo>
                  <a:cubicBezTo>
                    <a:pt x="1659" y="1171"/>
                    <a:pt x="1536" y="1195"/>
                    <a:pt x="1411" y="1195"/>
                  </a:cubicBezTo>
                  <a:cubicBezTo>
                    <a:pt x="1316" y="1195"/>
                    <a:pt x="1221" y="1181"/>
                    <a:pt x="1130" y="1162"/>
                  </a:cubicBezTo>
                  <a:cubicBezTo>
                    <a:pt x="982" y="1129"/>
                    <a:pt x="843" y="1069"/>
                    <a:pt x="718" y="987"/>
                  </a:cubicBezTo>
                  <a:cubicBezTo>
                    <a:pt x="625" y="923"/>
                    <a:pt x="533" y="855"/>
                    <a:pt x="446" y="784"/>
                  </a:cubicBezTo>
                  <a:cubicBezTo>
                    <a:pt x="418" y="763"/>
                    <a:pt x="394" y="738"/>
                    <a:pt x="371" y="714"/>
                  </a:cubicBezTo>
                  <a:cubicBezTo>
                    <a:pt x="329" y="671"/>
                    <a:pt x="293" y="624"/>
                    <a:pt x="260" y="573"/>
                  </a:cubicBezTo>
                  <a:cubicBezTo>
                    <a:pt x="195" y="465"/>
                    <a:pt x="174" y="366"/>
                    <a:pt x="162" y="240"/>
                  </a:cubicBezTo>
                  <a:cubicBezTo>
                    <a:pt x="159" y="195"/>
                    <a:pt x="157" y="150"/>
                    <a:pt x="150" y="105"/>
                  </a:cubicBezTo>
                  <a:cubicBezTo>
                    <a:pt x="146" y="70"/>
                    <a:pt x="148" y="33"/>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1"/>
            <p:cNvSpPr/>
            <p:nvPr/>
          </p:nvSpPr>
          <p:spPr>
            <a:xfrm>
              <a:off x="1473959" y="-518753"/>
              <a:ext cx="243053" cy="168196"/>
            </a:xfrm>
            <a:custGeom>
              <a:avLst/>
              <a:gdLst/>
              <a:ahLst/>
              <a:cxnLst/>
              <a:rect l="l" t="t" r="r" b="b"/>
              <a:pathLst>
                <a:path w="1039" h="719" extrusionOk="0">
                  <a:moveTo>
                    <a:pt x="249" y="1"/>
                  </a:moveTo>
                  <a:cubicBezTo>
                    <a:pt x="212" y="1"/>
                    <a:pt x="175" y="6"/>
                    <a:pt x="141" y="19"/>
                  </a:cubicBezTo>
                  <a:cubicBezTo>
                    <a:pt x="56" y="52"/>
                    <a:pt x="0" y="134"/>
                    <a:pt x="2" y="225"/>
                  </a:cubicBezTo>
                  <a:cubicBezTo>
                    <a:pt x="7" y="286"/>
                    <a:pt x="33" y="340"/>
                    <a:pt x="77" y="382"/>
                  </a:cubicBezTo>
                  <a:cubicBezTo>
                    <a:pt x="162" y="495"/>
                    <a:pt x="307" y="561"/>
                    <a:pt x="434" y="613"/>
                  </a:cubicBezTo>
                  <a:cubicBezTo>
                    <a:pt x="543" y="660"/>
                    <a:pt x="657" y="695"/>
                    <a:pt x="775" y="714"/>
                  </a:cubicBezTo>
                  <a:cubicBezTo>
                    <a:pt x="793" y="717"/>
                    <a:pt x="812" y="719"/>
                    <a:pt x="830" y="719"/>
                  </a:cubicBezTo>
                  <a:cubicBezTo>
                    <a:pt x="898" y="719"/>
                    <a:pt x="962" y="697"/>
                    <a:pt x="998" y="643"/>
                  </a:cubicBezTo>
                  <a:cubicBezTo>
                    <a:pt x="1038" y="582"/>
                    <a:pt x="1024" y="503"/>
                    <a:pt x="984" y="434"/>
                  </a:cubicBezTo>
                  <a:cubicBezTo>
                    <a:pt x="927" y="336"/>
                    <a:pt x="826" y="246"/>
                    <a:pt x="730" y="180"/>
                  </a:cubicBezTo>
                  <a:cubicBezTo>
                    <a:pt x="629" y="112"/>
                    <a:pt x="519" y="59"/>
                    <a:pt x="402" y="25"/>
                  </a:cubicBezTo>
                  <a:cubicBezTo>
                    <a:pt x="352" y="11"/>
                    <a:pt x="300"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11"/>
          <p:cNvGrpSpPr/>
          <p:nvPr/>
        </p:nvGrpSpPr>
        <p:grpSpPr>
          <a:xfrm flipH="1">
            <a:off x="-848323" y="3916324"/>
            <a:ext cx="694082" cy="499830"/>
            <a:chOff x="606204" y="1852774"/>
            <a:chExt cx="694082" cy="499830"/>
          </a:xfrm>
        </p:grpSpPr>
        <p:sp>
          <p:nvSpPr>
            <p:cNvPr id="480" name="Google Shape;480;p11"/>
            <p:cNvSpPr/>
            <p:nvPr/>
          </p:nvSpPr>
          <p:spPr>
            <a:xfrm rot="171300">
              <a:off x="617416" y="1869211"/>
              <a:ext cx="671657" cy="466955"/>
            </a:xfrm>
            <a:custGeom>
              <a:avLst/>
              <a:gdLst/>
              <a:ahLst/>
              <a:cxnLst/>
              <a:rect l="l" t="t" r="r" b="b"/>
              <a:pathLst>
                <a:path w="2871" h="1996" extrusionOk="0">
                  <a:moveTo>
                    <a:pt x="1888" y="1"/>
                  </a:moveTo>
                  <a:cubicBezTo>
                    <a:pt x="1732" y="1"/>
                    <a:pt x="1576" y="32"/>
                    <a:pt x="1418" y="79"/>
                  </a:cubicBezTo>
                  <a:cubicBezTo>
                    <a:pt x="1247" y="129"/>
                    <a:pt x="1082" y="195"/>
                    <a:pt x="923" y="279"/>
                  </a:cubicBezTo>
                  <a:cubicBezTo>
                    <a:pt x="673" y="410"/>
                    <a:pt x="445" y="556"/>
                    <a:pt x="249" y="763"/>
                  </a:cubicBezTo>
                  <a:cubicBezTo>
                    <a:pt x="199" y="821"/>
                    <a:pt x="155" y="885"/>
                    <a:pt x="121" y="955"/>
                  </a:cubicBezTo>
                  <a:cubicBezTo>
                    <a:pt x="82" y="1023"/>
                    <a:pt x="58" y="1097"/>
                    <a:pt x="44" y="1176"/>
                  </a:cubicBezTo>
                  <a:cubicBezTo>
                    <a:pt x="0" y="1421"/>
                    <a:pt x="91" y="1684"/>
                    <a:pt x="286" y="1843"/>
                  </a:cubicBezTo>
                  <a:cubicBezTo>
                    <a:pt x="425" y="1955"/>
                    <a:pt x="581" y="1995"/>
                    <a:pt x="741" y="1995"/>
                  </a:cubicBezTo>
                  <a:cubicBezTo>
                    <a:pt x="778" y="1995"/>
                    <a:pt x="815" y="1993"/>
                    <a:pt x="852" y="1989"/>
                  </a:cubicBezTo>
                  <a:cubicBezTo>
                    <a:pt x="900" y="1993"/>
                    <a:pt x="949" y="1995"/>
                    <a:pt x="997" y="1995"/>
                  </a:cubicBezTo>
                  <a:cubicBezTo>
                    <a:pt x="1116" y="1995"/>
                    <a:pt x="1236" y="1983"/>
                    <a:pt x="1354" y="1960"/>
                  </a:cubicBezTo>
                  <a:cubicBezTo>
                    <a:pt x="1488" y="1933"/>
                    <a:pt x="1620" y="1897"/>
                    <a:pt x="1749" y="1850"/>
                  </a:cubicBezTo>
                  <a:cubicBezTo>
                    <a:pt x="1880" y="1798"/>
                    <a:pt x="2005" y="1735"/>
                    <a:pt x="2125" y="1662"/>
                  </a:cubicBezTo>
                  <a:cubicBezTo>
                    <a:pt x="2343" y="1535"/>
                    <a:pt x="2538" y="1357"/>
                    <a:pt x="2658" y="1132"/>
                  </a:cubicBezTo>
                  <a:cubicBezTo>
                    <a:pt x="2870" y="732"/>
                    <a:pt x="2688" y="235"/>
                    <a:pt x="2264" y="70"/>
                  </a:cubicBezTo>
                  <a:cubicBezTo>
                    <a:pt x="2139" y="21"/>
                    <a:pt x="2014" y="1"/>
                    <a:pt x="18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1"/>
            <p:cNvSpPr/>
            <p:nvPr/>
          </p:nvSpPr>
          <p:spPr>
            <a:xfrm rot="171300">
              <a:off x="624544" y="1939697"/>
              <a:ext cx="639607" cy="396303"/>
            </a:xfrm>
            <a:custGeom>
              <a:avLst/>
              <a:gdLst/>
              <a:ahLst/>
              <a:cxnLst/>
              <a:rect l="l" t="t" r="r" b="b"/>
              <a:pathLst>
                <a:path w="2734" h="1694" extrusionOk="0">
                  <a:moveTo>
                    <a:pt x="2540" y="0"/>
                  </a:moveTo>
                  <a:cubicBezTo>
                    <a:pt x="2559" y="89"/>
                    <a:pt x="2564" y="181"/>
                    <a:pt x="2554" y="270"/>
                  </a:cubicBezTo>
                  <a:cubicBezTo>
                    <a:pt x="2519" y="575"/>
                    <a:pt x="2305" y="819"/>
                    <a:pt x="2078" y="1007"/>
                  </a:cubicBezTo>
                  <a:cubicBezTo>
                    <a:pt x="1920" y="1139"/>
                    <a:pt x="1739" y="1240"/>
                    <a:pt x="1542" y="1305"/>
                  </a:cubicBezTo>
                  <a:cubicBezTo>
                    <a:pt x="1394" y="1354"/>
                    <a:pt x="1244" y="1395"/>
                    <a:pt x="1093" y="1430"/>
                  </a:cubicBezTo>
                  <a:cubicBezTo>
                    <a:pt x="1047" y="1441"/>
                    <a:pt x="1002" y="1448"/>
                    <a:pt x="955" y="1451"/>
                  </a:cubicBezTo>
                  <a:cubicBezTo>
                    <a:pt x="907" y="1456"/>
                    <a:pt x="860" y="1459"/>
                    <a:pt x="812" y="1459"/>
                  </a:cubicBezTo>
                  <a:cubicBezTo>
                    <a:pt x="778" y="1459"/>
                    <a:pt x="744" y="1457"/>
                    <a:pt x="710" y="1455"/>
                  </a:cubicBezTo>
                  <a:cubicBezTo>
                    <a:pt x="535" y="1432"/>
                    <a:pt x="412" y="1371"/>
                    <a:pt x="267" y="1280"/>
                  </a:cubicBezTo>
                  <a:cubicBezTo>
                    <a:pt x="213" y="1246"/>
                    <a:pt x="164" y="1209"/>
                    <a:pt x="109" y="1178"/>
                  </a:cubicBezTo>
                  <a:cubicBezTo>
                    <a:pt x="69" y="1153"/>
                    <a:pt x="30" y="1122"/>
                    <a:pt x="1" y="1085"/>
                  </a:cubicBezTo>
                  <a:lnTo>
                    <a:pt x="1" y="1085"/>
                  </a:lnTo>
                  <a:cubicBezTo>
                    <a:pt x="22" y="1263"/>
                    <a:pt x="110" y="1425"/>
                    <a:pt x="248" y="1540"/>
                  </a:cubicBezTo>
                  <a:cubicBezTo>
                    <a:pt x="388" y="1653"/>
                    <a:pt x="547" y="1693"/>
                    <a:pt x="709" y="1693"/>
                  </a:cubicBezTo>
                  <a:cubicBezTo>
                    <a:pt x="744" y="1693"/>
                    <a:pt x="779" y="1691"/>
                    <a:pt x="814" y="1688"/>
                  </a:cubicBezTo>
                  <a:cubicBezTo>
                    <a:pt x="859" y="1691"/>
                    <a:pt x="904" y="1693"/>
                    <a:pt x="949" y="1693"/>
                  </a:cubicBezTo>
                  <a:cubicBezTo>
                    <a:pt x="1072" y="1693"/>
                    <a:pt x="1194" y="1681"/>
                    <a:pt x="1314" y="1657"/>
                  </a:cubicBezTo>
                  <a:cubicBezTo>
                    <a:pt x="1450" y="1630"/>
                    <a:pt x="1582" y="1594"/>
                    <a:pt x="1711" y="1549"/>
                  </a:cubicBezTo>
                  <a:cubicBezTo>
                    <a:pt x="1842" y="1495"/>
                    <a:pt x="1967" y="1432"/>
                    <a:pt x="2087" y="1359"/>
                  </a:cubicBezTo>
                  <a:cubicBezTo>
                    <a:pt x="2305" y="1232"/>
                    <a:pt x="2498" y="1054"/>
                    <a:pt x="2620" y="831"/>
                  </a:cubicBezTo>
                  <a:cubicBezTo>
                    <a:pt x="2717" y="641"/>
                    <a:pt x="2733" y="418"/>
                    <a:pt x="2663" y="216"/>
                  </a:cubicBezTo>
                  <a:cubicBezTo>
                    <a:pt x="2634" y="138"/>
                    <a:pt x="2594" y="65"/>
                    <a:pt x="2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rot="171300">
              <a:off x="756746" y="1960573"/>
              <a:ext cx="343198" cy="221312"/>
            </a:xfrm>
            <a:custGeom>
              <a:avLst/>
              <a:gdLst/>
              <a:ahLst/>
              <a:cxnLst/>
              <a:rect l="l" t="t" r="r" b="b"/>
              <a:pathLst>
                <a:path w="1467" h="946" extrusionOk="0">
                  <a:moveTo>
                    <a:pt x="1092" y="0"/>
                  </a:moveTo>
                  <a:cubicBezTo>
                    <a:pt x="963" y="0"/>
                    <a:pt x="823" y="29"/>
                    <a:pt x="702" y="68"/>
                  </a:cubicBezTo>
                  <a:cubicBezTo>
                    <a:pt x="543" y="118"/>
                    <a:pt x="394" y="195"/>
                    <a:pt x="260" y="292"/>
                  </a:cubicBezTo>
                  <a:cubicBezTo>
                    <a:pt x="159" y="365"/>
                    <a:pt x="68" y="456"/>
                    <a:pt x="35" y="569"/>
                  </a:cubicBezTo>
                  <a:cubicBezTo>
                    <a:pt x="0" y="686"/>
                    <a:pt x="40" y="822"/>
                    <a:pt x="141" y="891"/>
                  </a:cubicBezTo>
                  <a:cubicBezTo>
                    <a:pt x="196" y="927"/>
                    <a:pt x="259" y="946"/>
                    <a:pt x="323" y="946"/>
                  </a:cubicBezTo>
                  <a:cubicBezTo>
                    <a:pt x="339" y="946"/>
                    <a:pt x="356" y="944"/>
                    <a:pt x="373" y="942"/>
                  </a:cubicBezTo>
                  <a:cubicBezTo>
                    <a:pt x="376" y="942"/>
                    <a:pt x="379" y="942"/>
                    <a:pt x="383" y="942"/>
                  </a:cubicBezTo>
                  <a:cubicBezTo>
                    <a:pt x="573" y="942"/>
                    <a:pt x="762" y="844"/>
                    <a:pt x="925" y="750"/>
                  </a:cubicBezTo>
                  <a:cubicBezTo>
                    <a:pt x="1068" y="672"/>
                    <a:pt x="1200" y="578"/>
                    <a:pt x="1320" y="468"/>
                  </a:cubicBezTo>
                  <a:cubicBezTo>
                    <a:pt x="1407" y="385"/>
                    <a:pt x="1466" y="271"/>
                    <a:pt x="1430" y="165"/>
                  </a:cubicBezTo>
                  <a:cubicBezTo>
                    <a:pt x="1397" y="71"/>
                    <a:pt x="1299" y="21"/>
                    <a:pt x="1191" y="7"/>
                  </a:cubicBezTo>
                  <a:cubicBezTo>
                    <a:pt x="1159" y="2"/>
                    <a:pt x="1126"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3973282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11297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
        <p:cNvGrpSpPr/>
        <p:nvPr/>
      </p:nvGrpSpPr>
      <p:grpSpPr>
        <a:xfrm>
          <a:off x="0" y="0"/>
          <a:ext cx="0" cy="0"/>
          <a:chOff x="0" y="0"/>
          <a:chExt cx="0" cy="0"/>
        </a:xfrm>
      </p:grpSpPr>
      <p:sp>
        <p:nvSpPr>
          <p:cNvPr id="37" name="Google Shape;37;p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8" name="Google Shape;38;p5"/>
          <p:cNvSpPr txBox="1">
            <a:spLocks noGrp="1"/>
          </p:cNvSpPr>
          <p:nvPr>
            <p:ph type="subTitle" idx="1"/>
          </p:nvPr>
        </p:nvSpPr>
        <p:spPr>
          <a:xfrm>
            <a:off x="5175550" y="2961924"/>
            <a:ext cx="2940900" cy="1010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800"/>
              <a:buNone/>
              <a:defRPr sz="1400" b="0">
                <a:solidFill>
                  <a:schemeClr val="dk1"/>
                </a:solidFill>
              </a:defRPr>
            </a:lvl1pPr>
            <a:lvl2pPr lvl="1" algn="ctr" rtl="0">
              <a:lnSpc>
                <a:spcPct val="100000"/>
              </a:lnSpc>
              <a:spcBef>
                <a:spcPts val="0"/>
              </a:spcBef>
              <a:spcAft>
                <a:spcPts val="0"/>
              </a:spcAft>
              <a:buClr>
                <a:schemeClr val="dk1"/>
              </a:buClr>
              <a:buSzPts val="2800"/>
              <a:buNone/>
              <a:defRPr sz="2800">
                <a:solidFill>
                  <a:schemeClr val="dk1"/>
                </a:solidFill>
              </a:defRPr>
            </a:lvl2pPr>
            <a:lvl3pPr lvl="2" algn="ctr" rtl="0">
              <a:lnSpc>
                <a:spcPct val="100000"/>
              </a:lnSpc>
              <a:spcBef>
                <a:spcPts val="0"/>
              </a:spcBef>
              <a:spcAft>
                <a:spcPts val="0"/>
              </a:spcAft>
              <a:buClr>
                <a:schemeClr val="dk1"/>
              </a:buClr>
              <a:buSzPts val="2800"/>
              <a:buNone/>
              <a:defRPr sz="2800">
                <a:solidFill>
                  <a:schemeClr val="dk1"/>
                </a:solidFill>
              </a:defRPr>
            </a:lvl3pPr>
            <a:lvl4pPr lvl="3" algn="ctr" rtl="0">
              <a:lnSpc>
                <a:spcPct val="100000"/>
              </a:lnSpc>
              <a:spcBef>
                <a:spcPts val="0"/>
              </a:spcBef>
              <a:spcAft>
                <a:spcPts val="0"/>
              </a:spcAft>
              <a:buClr>
                <a:schemeClr val="dk1"/>
              </a:buClr>
              <a:buSzPts val="2800"/>
              <a:buNone/>
              <a:defRPr sz="2800">
                <a:solidFill>
                  <a:schemeClr val="dk1"/>
                </a:solidFill>
              </a:defRPr>
            </a:lvl4pPr>
            <a:lvl5pPr lvl="4" algn="ctr" rtl="0">
              <a:lnSpc>
                <a:spcPct val="100000"/>
              </a:lnSpc>
              <a:spcBef>
                <a:spcPts val="0"/>
              </a:spcBef>
              <a:spcAft>
                <a:spcPts val="0"/>
              </a:spcAft>
              <a:buClr>
                <a:schemeClr val="dk1"/>
              </a:buClr>
              <a:buSzPts val="2800"/>
              <a:buNone/>
              <a:defRPr sz="2800">
                <a:solidFill>
                  <a:schemeClr val="dk1"/>
                </a:solidFill>
              </a:defRPr>
            </a:lvl5pPr>
            <a:lvl6pPr lvl="5" algn="ctr" rtl="0">
              <a:lnSpc>
                <a:spcPct val="100000"/>
              </a:lnSpc>
              <a:spcBef>
                <a:spcPts val="0"/>
              </a:spcBef>
              <a:spcAft>
                <a:spcPts val="0"/>
              </a:spcAft>
              <a:buClr>
                <a:schemeClr val="dk1"/>
              </a:buClr>
              <a:buSzPts val="2800"/>
              <a:buNone/>
              <a:defRPr sz="2800">
                <a:solidFill>
                  <a:schemeClr val="dk1"/>
                </a:solidFill>
              </a:defRPr>
            </a:lvl6pPr>
            <a:lvl7pPr lvl="6" algn="ctr" rtl="0">
              <a:lnSpc>
                <a:spcPct val="100000"/>
              </a:lnSpc>
              <a:spcBef>
                <a:spcPts val="0"/>
              </a:spcBef>
              <a:spcAft>
                <a:spcPts val="0"/>
              </a:spcAft>
              <a:buClr>
                <a:schemeClr val="dk1"/>
              </a:buClr>
              <a:buSzPts val="2800"/>
              <a:buNone/>
              <a:defRPr sz="2800">
                <a:solidFill>
                  <a:schemeClr val="dk1"/>
                </a:solidFill>
              </a:defRPr>
            </a:lvl7pPr>
            <a:lvl8pPr lvl="7" algn="ctr" rtl="0">
              <a:lnSpc>
                <a:spcPct val="100000"/>
              </a:lnSpc>
              <a:spcBef>
                <a:spcPts val="0"/>
              </a:spcBef>
              <a:spcAft>
                <a:spcPts val="0"/>
              </a:spcAft>
              <a:buClr>
                <a:schemeClr val="dk1"/>
              </a:buClr>
              <a:buSzPts val="2800"/>
              <a:buNone/>
              <a:defRPr sz="2800">
                <a:solidFill>
                  <a:schemeClr val="dk1"/>
                </a:solidFill>
              </a:defRPr>
            </a:lvl8pPr>
            <a:lvl9pPr lvl="8" algn="ctr" rtl="0">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39" name="Google Shape;39;p5"/>
          <p:cNvSpPr txBox="1">
            <a:spLocks noGrp="1"/>
          </p:cNvSpPr>
          <p:nvPr>
            <p:ph type="subTitle" idx="2"/>
          </p:nvPr>
        </p:nvSpPr>
        <p:spPr>
          <a:xfrm>
            <a:off x="1027550" y="2961923"/>
            <a:ext cx="29409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800"/>
              <a:buNone/>
              <a:defRPr sz="1400" b="0">
                <a:solidFill>
                  <a:schemeClr val="dk1"/>
                </a:solidFill>
              </a:defRPr>
            </a:lvl1pPr>
            <a:lvl2pPr lvl="1" algn="ctr" rtl="0">
              <a:lnSpc>
                <a:spcPct val="100000"/>
              </a:lnSpc>
              <a:spcBef>
                <a:spcPts val="0"/>
              </a:spcBef>
              <a:spcAft>
                <a:spcPts val="0"/>
              </a:spcAft>
              <a:buClr>
                <a:schemeClr val="dk1"/>
              </a:buClr>
              <a:buSzPts val="2800"/>
              <a:buNone/>
              <a:defRPr sz="2800">
                <a:solidFill>
                  <a:schemeClr val="dk1"/>
                </a:solidFill>
              </a:defRPr>
            </a:lvl2pPr>
            <a:lvl3pPr lvl="2" algn="ctr" rtl="0">
              <a:lnSpc>
                <a:spcPct val="100000"/>
              </a:lnSpc>
              <a:spcBef>
                <a:spcPts val="0"/>
              </a:spcBef>
              <a:spcAft>
                <a:spcPts val="0"/>
              </a:spcAft>
              <a:buClr>
                <a:schemeClr val="dk1"/>
              </a:buClr>
              <a:buSzPts val="2800"/>
              <a:buNone/>
              <a:defRPr sz="2800">
                <a:solidFill>
                  <a:schemeClr val="dk1"/>
                </a:solidFill>
              </a:defRPr>
            </a:lvl3pPr>
            <a:lvl4pPr lvl="3" algn="ctr" rtl="0">
              <a:lnSpc>
                <a:spcPct val="100000"/>
              </a:lnSpc>
              <a:spcBef>
                <a:spcPts val="0"/>
              </a:spcBef>
              <a:spcAft>
                <a:spcPts val="0"/>
              </a:spcAft>
              <a:buClr>
                <a:schemeClr val="dk1"/>
              </a:buClr>
              <a:buSzPts val="2800"/>
              <a:buNone/>
              <a:defRPr sz="2800">
                <a:solidFill>
                  <a:schemeClr val="dk1"/>
                </a:solidFill>
              </a:defRPr>
            </a:lvl4pPr>
            <a:lvl5pPr lvl="4" algn="ctr" rtl="0">
              <a:lnSpc>
                <a:spcPct val="100000"/>
              </a:lnSpc>
              <a:spcBef>
                <a:spcPts val="0"/>
              </a:spcBef>
              <a:spcAft>
                <a:spcPts val="0"/>
              </a:spcAft>
              <a:buClr>
                <a:schemeClr val="dk1"/>
              </a:buClr>
              <a:buSzPts val="2800"/>
              <a:buNone/>
              <a:defRPr sz="2800">
                <a:solidFill>
                  <a:schemeClr val="dk1"/>
                </a:solidFill>
              </a:defRPr>
            </a:lvl5pPr>
            <a:lvl6pPr lvl="5" algn="ctr" rtl="0">
              <a:lnSpc>
                <a:spcPct val="100000"/>
              </a:lnSpc>
              <a:spcBef>
                <a:spcPts val="0"/>
              </a:spcBef>
              <a:spcAft>
                <a:spcPts val="0"/>
              </a:spcAft>
              <a:buClr>
                <a:schemeClr val="dk1"/>
              </a:buClr>
              <a:buSzPts val="2800"/>
              <a:buNone/>
              <a:defRPr sz="2800">
                <a:solidFill>
                  <a:schemeClr val="dk1"/>
                </a:solidFill>
              </a:defRPr>
            </a:lvl6pPr>
            <a:lvl7pPr lvl="6" algn="ctr" rtl="0">
              <a:lnSpc>
                <a:spcPct val="100000"/>
              </a:lnSpc>
              <a:spcBef>
                <a:spcPts val="0"/>
              </a:spcBef>
              <a:spcAft>
                <a:spcPts val="0"/>
              </a:spcAft>
              <a:buClr>
                <a:schemeClr val="dk1"/>
              </a:buClr>
              <a:buSzPts val="2800"/>
              <a:buNone/>
              <a:defRPr sz="2800">
                <a:solidFill>
                  <a:schemeClr val="dk1"/>
                </a:solidFill>
              </a:defRPr>
            </a:lvl7pPr>
            <a:lvl8pPr lvl="7" algn="ctr" rtl="0">
              <a:lnSpc>
                <a:spcPct val="100000"/>
              </a:lnSpc>
              <a:spcBef>
                <a:spcPts val="0"/>
              </a:spcBef>
              <a:spcAft>
                <a:spcPts val="0"/>
              </a:spcAft>
              <a:buClr>
                <a:schemeClr val="dk1"/>
              </a:buClr>
              <a:buSzPts val="2800"/>
              <a:buNone/>
              <a:defRPr sz="2800">
                <a:solidFill>
                  <a:schemeClr val="dk1"/>
                </a:solidFill>
              </a:defRPr>
            </a:lvl8pPr>
            <a:lvl9pPr lvl="8" algn="ctr" rtl="0">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40" name="Google Shape;40;p5"/>
          <p:cNvSpPr txBox="1">
            <a:spLocks noGrp="1"/>
          </p:cNvSpPr>
          <p:nvPr>
            <p:ph type="subTitle" idx="3"/>
          </p:nvPr>
        </p:nvSpPr>
        <p:spPr>
          <a:xfrm>
            <a:off x="1027550" y="2643300"/>
            <a:ext cx="2940900" cy="406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41" name="Google Shape;41;p5"/>
          <p:cNvSpPr txBox="1">
            <a:spLocks noGrp="1"/>
          </p:cNvSpPr>
          <p:nvPr>
            <p:ph type="subTitle" idx="4"/>
          </p:nvPr>
        </p:nvSpPr>
        <p:spPr>
          <a:xfrm>
            <a:off x="5175553" y="2643300"/>
            <a:ext cx="2940900" cy="406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Font typeface="Prata"/>
              <a:buNone/>
              <a:defRPr sz="2000">
                <a:solidFill>
                  <a:schemeClr val="dk1"/>
                </a:solidFill>
                <a:latin typeface="Prata"/>
                <a:ea typeface="Prata"/>
                <a:cs typeface="Prata"/>
                <a:sym typeface="Prata"/>
              </a:defRPr>
            </a:lvl1pPr>
            <a:lvl2pPr lvl="1" algn="ctr" rtl="0">
              <a:lnSpc>
                <a:spcPct val="100000"/>
              </a:lnSpc>
              <a:spcBef>
                <a:spcPts val="0"/>
              </a:spcBef>
              <a:spcAft>
                <a:spcPts val="0"/>
              </a:spcAft>
              <a:buSzPts val="2000"/>
              <a:buFont typeface="Prata"/>
              <a:buNone/>
              <a:defRPr sz="2000">
                <a:latin typeface="Prata"/>
                <a:ea typeface="Prata"/>
                <a:cs typeface="Prata"/>
                <a:sym typeface="Prata"/>
              </a:defRPr>
            </a:lvl2pPr>
            <a:lvl3pPr lvl="2" algn="ctr" rtl="0">
              <a:lnSpc>
                <a:spcPct val="100000"/>
              </a:lnSpc>
              <a:spcBef>
                <a:spcPts val="0"/>
              </a:spcBef>
              <a:spcAft>
                <a:spcPts val="0"/>
              </a:spcAft>
              <a:buSzPts val="2000"/>
              <a:buFont typeface="Prata"/>
              <a:buNone/>
              <a:defRPr sz="2000">
                <a:latin typeface="Prata"/>
                <a:ea typeface="Prata"/>
                <a:cs typeface="Prata"/>
                <a:sym typeface="Prata"/>
              </a:defRPr>
            </a:lvl3pPr>
            <a:lvl4pPr lvl="3" algn="ctr" rtl="0">
              <a:lnSpc>
                <a:spcPct val="100000"/>
              </a:lnSpc>
              <a:spcBef>
                <a:spcPts val="0"/>
              </a:spcBef>
              <a:spcAft>
                <a:spcPts val="0"/>
              </a:spcAft>
              <a:buSzPts val="2000"/>
              <a:buFont typeface="Prata"/>
              <a:buNone/>
              <a:defRPr sz="2000">
                <a:latin typeface="Prata"/>
                <a:ea typeface="Prata"/>
                <a:cs typeface="Prata"/>
                <a:sym typeface="Prata"/>
              </a:defRPr>
            </a:lvl4pPr>
            <a:lvl5pPr lvl="4" algn="ctr" rtl="0">
              <a:lnSpc>
                <a:spcPct val="100000"/>
              </a:lnSpc>
              <a:spcBef>
                <a:spcPts val="0"/>
              </a:spcBef>
              <a:spcAft>
                <a:spcPts val="0"/>
              </a:spcAft>
              <a:buSzPts val="2000"/>
              <a:buFont typeface="Prata"/>
              <a:buNone/>
              <a:defRPr sz="2000">
                <a:latin typeface="Prata"/>
                <a:ea typeface="Prata"/>
                <a:cs typeface="Prata"/>
                <a:sym typeface="Prata"/>
              </a:defRPr>
            </a:lvl5pPr>
            <a:lvl6pPr lvl="5" algn="ctr" rtl="0">
              <a:lnSpc>
                <a:spcPct val="100000"/>
              </a:lnSpc>
              <a:spcBef>
                <a:spcPts val="0"/>
              </a:spcBef>
              <a:spcAft>
                <a:spcPts val="0"/>
              </a:spcAft>
              <a:buSzPts val="2000"/>
              <a:buFont typeface="Prata"/>
              <a:buNone/>
              <a:defRPr sz="2000">
                <a:latin typeface="Prata"/>
                <a:ea typeface="Prata"/>
                <a:cs typeface="Prata"/>
                <a:sym typeface="Prata"/>
              </a:defRPr>
            </a:lvl6pPr>
            <a:lvl7pPr lvl="6" algn="ctr" rtl="0">
              <a:lnSpc>
                <a:spcPct val="100000"/>
              </a:lnSpc>
              <a:spcBef>
                <a:spcPts val="0"/>
              </a:spcBef>
              <a:spcAft>
                <a:spcPts val="0"/>
              </a:spcAft>
              <a:buSzPts val="2000"/>
              <a:buFont typeface="Prata"/>
              <a:buNone/>
              <a:defRPr sz="2000">
                <a:latin typeface="Prata"/>
                <a:ea typeface="Prata"/>
                <a:cs typeface="Prata"/>
                <a:sym typeface="Prata"/>
              </a:defRPr>
            </a:lvl7pPr>
            <a:lvl8pPr lvl="7" algn="ctr" rtl="0">
              <a:lnSpc>
                <a:spcPct val="100000"/>
              </a:lnSpc>
              <a:spcBef>
                <a:spcPts val="0"/>
              </a:spcBef>
              <a:spcAft>
                <a:spcPts val="0"/>
              </a:spcAft>
              <a:buSzPts val="2000"/>
              <a:buFont typeface="Prata"/>
              <a:buNone/>
              <a:defRPr sz="2000">
                <a:latin typeface="Prata"/>
                <a:ea typeface="Prata"/>
                <a:cs typeface="Prata"/>
                <a:sym typeface="Prata"/>
              </a:defRPr>
            </a:lvl8pPr>
            <a:lvl9pPr lvl="8" algn="ctr" rtl="0">
              <a:lnSpc>
                <a:spcPct val="100000"/>
              </a:lnSpc>
              <a:spcBef>
                <a:spcPts val="0"/>
              </a:spcBef>
              <a:spcAft>
                <a:spcPts val="0"/>
              </a:spcAft>
              <a:buSzPts val="2000"/>
              <a:buFont typeface="Prata"/>
              <a:buNone/>
              <a:defRPr sz="2000">
                <a:latin typeface="Prata"/>
                <a:ea typeface="Prata"/>
                <a:cs typeface="Prata"/>
                <a:sym typeface="Prata"/>
              </a:defRPr>
            </a:lvl9pPr>
          </a:lstStyle>
          <a:p>
            <a:endParaRPr/>
          </a:p>
        </p:txBody>
      </p:sp>
      <p:sp>
        <p:nvSpPr>
          <p:cNvPr id="42" name="Google Shape;42;p5"/>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5"/>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6"/>
        <p:cNvGrpSpPr/>
        <p:nvPr/>
      </p:nvGrpSpPr>
      <p:grpSpPr>
        <a:xfrm>
          <a:off x="0" y="0"/>
          <a:ext cx="0" cy="0"/>
          <a:chOff x="0" y="0"/>
          <a:chExt cx="0" cy="0"/>
        </a:xfrm>
      </p:grpSpPr>
      <p:sp>
        <p:nvSpPr>
          <p:cNvPr id="47" name="Google Shape;47;p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8" name="Google Shape;48;p6"/>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6"/>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6"/>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6"/>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2"/>
        <p:cNvGrpSpPr/>
        <p:nvPr/>
      </p:nvGrpSpPr>
      <p:grpSpPr>
        <a:xfrm>
          <a:off x="0" y="0"/>
          <a:ext cx="0" cy="0"/>
          <a:chOff x="0" y="0"/>
          <a:chExt cx="0" cy="0"/>
        </a:xfrm>
      </p:grpSpPr>
      <p:sp>
        <p:nvSpPr>
          <p:cNvPr id="53" name="Google Shape;53;p7"/>
          <p:cNvSpPr txBox="1">
            <a:spLocks noGrp="1"/>
          </p:cNvSpPr>
          <p:nvPr>
            <p:ph type="body" idx="1"/>
          </p:nvPr>
        </p:nvSpPr>
        <p:spPr>
          <a:xfrm>
            <a:off x="720000" y="2033800"/>
            <a:ext cx="4717500" cy="2285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54" name="Google Shape;54;p7"/>
          <p:cNvSpPr txBox="1">
            <a:spLocks noGrp="1"/>
          </p:cNvSpPr>
          <p:nvPr>
            <p:ph type="title"/>
          </p:nvPr>
        </p:nvSpPr>
        <p:spPr>
          <a:xfrm>
            <a:off x="720000" y="824500"/>
            <a:ext cx="4717500" cy="12093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5" name="Google Shape;55;p7"/>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7"/>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7"/>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7"/>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7"/>
          <p:cNvSpPr>
            <a:spLocks noGrp="1"/>
          </p:cNvSpPr>
          <p:nvPr>
            <p:ph type="pic" idx="2"/>
          </p:nvPr>
        </p:nvSpPr>
        <p:spPr>
          <a:xfrm>
            <a:off x="5952075" y="1047150"/>
            <a:ext cx="2478600" cy="30492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0"/>
        <p:cNvGrpSpPr/>
        <p:nvPr/>
      </p:nvGrpSpPr>
      <p:grpSpPr>
        <a:xfrm>
          <a:off x="0" y="0"/>
          <a:ext cx="0" cy="0"/>
          <a:chOff x="0" y="0"/>
          <a:chExt cx="0" cy="0"/>
        </a:xfrm>
      </p:grpSpPr>
      <p:sp>
        <p:nvSpPr>
          <p:cNvPr id="61" name="Google Shape;61;p8"/>
          <p:cNvSpPr txBox="1">
            <a:spLocks noGrp="1"/>
          </p:cNvSpPr>
          <p:nvPr>
            <p:ph type="title"/>
          </p:nvPr>
        </p:nvSpPr>
        <p:spPr>
          <a:xfrm>
            <a:off x="713100" y="539400"/>
            <a:ext cx="7717800" cy="20325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2" name="Google Shape;62;p8"/>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8"/>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8"/>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8"/>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8"/>
          <p:cNvSpPr>
            <a:spLocks noGrp="1"/>
          </p:cNvSpPr>
          <p:nvPr>
            <p:ph type="pic" idx="2"/>
          </p:nvPr>
        </p:nvSpPr>
        <p:spPr>
          <a:xfrm>
            <a:off x="713100" y="1702375"/>
            <a:ext cx="3629400" cy="2901600"/>
          </a:xfrm>
          <a:prstGeom prst="rect">
            <a:avLst/>
          </a:prstGeom>
          <a:noFill/>
          <a:ln>
            <a:noFill/>
          </a:ln>
        </p:spPr>
      </p:sp>
      <p:sp>
        <p:nvSpPr>
          <p:cNvPr id="67" name="Google Shape;67;p8"/>
          <p:cNvSpPr>
            <a:spLocks noGrp="1"/>
          </p:cNvSpPr>
          <p:nvPr>
            <p:ph type="pic" idx="3"/>
          </p:nvPr>
        </p:nvSpPr>
        <p:spPr>
          <a:xfrm>
            <a:off x="4470225" y="2792625"/>
            <a:ext cx="3960600" cy="1811700"/>
          </a:xfrm>
          <a:prstGeom prst="rect">
            <a:avLst/>
          </a:prstGeom>
          <a:noFill/>
          <a:ln>
            <a:noFill/>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8"/>
        <p:cNvGrpSpPr/>
        <p:nvPr/>
      </p:nvGrpSpPr>
      <p:grpSpPr>
        <a:xfrm>
          <a:off x="0" y="0"/>
          <a:ext cx="0" cy="0"/>
          <a:chOff x="0" y="0"/>
          <a:chExt cx="0" cy="0"/>
        </a:xfrm>
      </p:grpSpPr>
      <p:sp>
        <p:nvSpPr>
          <p:cNvPr id="69" name="Google Shape;69;p9"/>
          <p:cNvSpPr txBox="1">
            <a:spLocks noGrp="1"/>
          </p:cNvSpPr>
          <p:nvPr>
            <p:ph type="title"/>
          </p:nvPr>
        </p:nvSpPr>
        <p:spPr>
          <a:xfrm>
            <a:off x="3437175" y="1520250"/>
            <a:ext cx="4993500" cy="841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0" name="Google Shape;70;p9"/>
          <p:cNvSpPr txBox="1">
            <a:spLocks noGrp="1"/>
          </p:cNvSpPr>
          <p:nvPr>
            <p:ph type="subTitle" idx="1"/>
          </p:nvPr>
        </p:nvSpPr>
        <p:spPr>
          <a:xfrm>
            <a:off x="3437282" y="2362050"/>
            <a:ext cx="4993500" cy="1261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71" name="Google Shape;71;p9"/>
          <p:cNvSpPr>
            <a:spLocks noGrp="1"/>
          </p:cNvSpPr>
          <p:nvPr>
            <p:ph type="pic" idx="2"/>
          </p:nvPr>
        </p:nvSpPr>
        <p:spPr>
          <a:xfrm>
            <a:off x="713100" y="991950"/>
            <a:ext cx="2654100" cy="3159600"/>
          </a:xfrm>
          <a:prstGeom prst="rect">
            <a:avLst/>
          </a:prstGeom>
          <a:noFill/>
          <a:ln>
            <a:noFill/>
          </a:ln>
        </p:spPr>
      </p:sp>
      <p:sp>
        <p:nvSpPr>
          <p:cNvPr id="72" name="Google Shape;72;p9"/>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9"/>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9"/>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9"/>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6"/>
        <p:cNvGrpSpPr/>
        <p:nvPr/>
      </p:nvGrpSpPr>
      <p:grpSpPr>
        <a:xfrm>
          <a:off x="0" y="0"/>
          <a:ext cx="0" cy="0"/>
          <a:chOff x="0" y="0"/>
          <a:chExt cx="0" cy="0"/>
        </a:xfrm>
      </p:grpSpPr>
      <p:sp>
        <p:nvSpPr>
          <p:cNvPr id="77" name="Google Shape;77;p10"/>
          <p:cNvSpPr txBox="1">
            <a:spLocks noGrp="1"/>
          </p:cNvSpPr>
          <p:nvPr>
            <p:ph type="title"/>
          </p:nvPr>
        </p:nvSpPr>
        <p:spPr>
          <a:xfrm>
            <a:off x="1934025" y="3456000"/>
            <a:ext cx="5275800" cy="1148100"/>
          </a:xfrm>
          <a:prstGeom prst="rect">
            <a:avLst/>
          </a:prstGeom>
          <a:solidFill>
            <a:schemeClr val="lt1"/>
          </a:solidFill>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78" name="Google Shape;78;p10"/>
          <p:cNvSpPr/>
          <p:nvPr/>
        </p:nvSpPr>
        <p:spPr>
          <a:xfrm>
            <a:off x="-26700" y="-50"/>
            <a:ext cx="9197400" cy="283200"/>
          </a:xfrm>
          <a:prstGeom prst="rect">
            <a:avLst/>
          </a:prstGeom>
          <a:solidFill>
            <a:srgbClr val="00000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0"/>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0"/>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0"/>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Prata"/>
              <a:buNone/>
              <a:defRPr sz="3000">
                <a:solidFill>
                  <a:schemeClr val="dk1"/>
                </a:solidFill>
                <a:latin typeface="Prata"/>
                <a:ea typeface="Prata"/>
                <a:cs typeface="Prata"/>
                <a:sym typeface="Prata"/>
              </a:defRPr>
            </a:lvl1pPr>
            <a:lvl2pPr lvl="1" rtl="0">
              <a:spcBef>
                <a:spcPts val="0"/>
              </a:spcBef>
              <a:spcAft>
                <a:spcPts val="0"/>
              </a:spcAft>
              <a:buClr>
                <a:schemeClr val="dk1"/>
              </a:buClr>
              <a:buSzPts val="3000"/>
              <a:buFont typeface="Prata"/>
              <a:buNone/>
              <a:defRPr sz="3000">
                <a:solidFill>
                  <a:schemeClr val="dk1"/>
                </a:solidFill>
                <a:latin typeface="Prata"/>
                <a:ea typeface="Prata"/>
                <a:cs typeface="Prata"/>
                <a:sym typeface="Prata"/>
              </a:defRPr>
            </a:lvl2pPr>
            <a:lvl3pPr lvl="2" rtl="0">
              <a:spcBef>
                <a:spcPts val="0"/>
              </a:spcBef>
              <a:spcAft>
                <a:spcPts val="0"/>
              </a:spcAft>
              <a:buClr>
                <a:schemeClr val="dk1"/>
              </a:buClr>
              <a:buSzPts val="3000"/>
              <a:buFont typeface="Prata"/>
              <a:buNone/>
              <a:defRPr sz="3000">
                <a:solidFill>
                  <a:schemeClr val="dk1"/>
                </a:solidFill>
                <a:latin typeface="Prata"/>
                <a:ea typeface="Prata"/>
                <a:cs typeface="Prata"/>
                <a:sym typeface="Prata"/>
              </a:defRPr>
            </a:lvl3pPr>
            <a:lvl4pPr lvl="3" rtl="0">
              <a:spcBef>
                <a:spcPts val="0"/>
              </a:spcBef>
              <a:spcAft>
                <a:spcPts val="0"/>
              </a:spcAft>
              <a:buClr>
                <a:schemeClr val="dk1"/>
              </a:buClr>
              <a:buSzPts val="3000"/>
              <a:buFont typeface="Prata"/>
              <a:buNone/>
              <a:defRPr sz="3000">
                <a:solidFill>
                  <a:schemeClr val="dk1"/>
                </a:solidFill>
                <a:latin typeface="Prata"/>
                <a:ea typeface="Prata"/>
                <a:cs typeface="Prata"/>
                <a:sym typeface="Prata"/>
              </a:defRPr>
            </a:lvl4pPr>
            <a:lvl5pPr lvl="4" rtl="0">
              <a:spcBef>
                <a:spcPts val="0"/>
              </a:spcBef>
              <a:spcAft>
                <a:spcPts val="0"/>
              </a:spcAft>
              <a:buClr>
                <a:schemeClr val="dk1"/>
              </a:buClr>
              <a:buSzPts val="3000"/>
              <a:buFont typeface="Prata"/>
              <a:buNone/>
              <a:defRPr sz="3000">
                <a:solidFill>
                  <a:schemeClr val="dk1"/>
                </a:solidFill>
                <a:latin typeface="Prata"/>
                <a:ea typeface="Prata"/>
                <a:cs typeface="Prata"/>
                <a:sym typeface="Prata"/>
              </a:defRPr>
            </a:lvl5pPr>
            <a:lvl6pPr lvl="5" rtl="0">
              <a:spcBef>
                <a:spcPts val="0"/>
              </a:spcBef>
              <a:spcAft>
                <a:spcPts val="0"/>
              </a:spcAft>
              <a:buClr>
                <a:schemeClr val="dk1"/>
              </a:buClr>
              <a:buSzPts val="3000"/>
              <a:buFont typeface="Prata"/>
              <a:buNone/>
              <a:defRPr sz="3000">
                <a:solidFill>
                  <a:schemeClr val="dk1"/>
                </a:solidFill>
                <a:latin typeface="Prata"/>
                <a:ea typeface="Prata"/>
                <a:cs typeface="Prata"/>
                <a:sym typeface="Prata"/>
              </a:defRPr>
            </a:lvl6pPr>
            <a:lvl7pPr lvl="6" rtl="0">
              <a:spcBef>
                <a:spcPts val="0"/>
              </a:spcBef>
              <a:spcAft>
                <a:spcPts val="0"/>
              </a:spcAft>
              <a:buClr>
                <a:schemeClr val="dk1"/>
              </a:buClr>
              <a:buSzPts val="3000"/>
              <a:buFont typeface="Prata"/>
              <a:buNone/>
              <a:defRPr sz="3000">
                <a:solidFill>
                  <a:schemeClr val="dk1"/>
                </a:solidFill>
                <a:latin typeface="Prata"/>
                <a:ea typeface="Prata"/>
                <a:cs typeface="Prata"/>
                <a:sym typeface="Prata"/>
              </a:defRPr>
            </a:lvl7pPr>
            <a:lvl8pPr lvl="7" rtl="0">
              <a:spcBef>
                <a:spcPts val="0"/>
              </a:spcBef>
              <a:spcAft>
                <a:spcPts val="0"/>
              </a:spcAft>
              <a:buClr>
                <a:schemeClr val="dk1"/>
              </a:buClr>
              <a:buSzPts val="3000"/>
              <a:buFont typeface="Prata"/>
              <a:buNone/>
              <a:defRPr sz="3000">
                <a:solidFill>
                  <a:schemeClr val="dk1"/>
                </a:solidFill>
                <a:latin typeface="Prata"/>
                <a:ea typeface="Prata"/>
                <a:cs typeface="Prata"/>
                <a:sym typeface="Prata"/>
              </a:defRPr>
            </a:lvl8pPr>
            <a:lvl9pPr lvl="8" rtl="0">
              <a:spcBef>
                <a:spcPts val="0"/>
              </a:spcBef>
              <a:spcAft>
                <a:spcPts val="0"/>
              </a:spcAft>
              <a:buClr>
                <a:schemeClr val="dk1"/>
              </a:buClr>
              <a:buSzPts val="3000"/>
              <a:buFont typeface="Prata"/>
              <a:buNone/>
              <a:defRPr sz="3000">
                <a:solidFill>
                  <a:schemeClr val="dk1"/>
                </a:solidFill>
                <a:latin typeface="Prata"/>
                <a:ea typeface="Prata"/>
                <a:cs typeface="Prata"/>
                <a:sym typeface="Prata"/>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nybody"/>
              <a:buChar char="●"/>
              <a:defRPr>
                <a:solidFill>
                  <a:schemeClr val="dk1"/>
                </a:solidFill>
                <a:latin typeface="Anybody"/>
                <a:ea typeface="Anybody"/>
                <a:cs typeface="Anybody"/>
                <a:sym typeface="Anybody"/>
              </a:defRPr>
            </a:lvl1pPr>
            <a:lvl2pPr marL="914400" lvl="1" indent="-317500">
              <a:lnSpc>
                <a:spcPct val="115000"/>
              </a:lnSpc>
              <a:spcBef>
                <a:spcPts val="1600"/>
              </a:spcBef>
              <a:spcAft>
                <a:spcPts val="0"/>
              </a:spcAft>
              <a:buClr>
                <a:schemeClr val="dk1"/>
              </a:buClr>
              <a:buSzPts val="1400"/>
              <a:buFont typeface="Anybody"/>
              <a:buChar char="○"/>
              <a:defRPr>
                <a:solidFill>
                  <a:schemeClr val="dk1"/>
                </a:solidFill>
                <a:latin typeface="Anybody"/>
                <a:ea typeface="Anybody"/>
                <a:cs typeface="Anybody"/>
                <a:sym typeface="Anybody"/>
              </a:defRPr>
            </a:lvl2pPr>
            <a:lvl3pPr marL="1371600" lvl="2" indent="-317500">
              <a:lnSpc>
                <a:spcPct val="115000"/>
              </a:lnSpc>
              <a:spcBef>
                <a:spcPts val="1600"/>
              </a:spcBef>
              <a:spcAft>
                <a:spcPts val="0"/>
              </a:spcAft>
              <a:buClr>
                <a:schemeClr val="dk1"/>
              </a:buClr>
              <a:buSzPts val="1400"/>
              <a:buFont typeface="Anybody"/>
              <a:buChar char="■"/>
              <a:defRPr>
                <a:solidFill>
                  <a:schemeClr val="dk1"/>
                </a:solidFill>
                <a:latin typeface="Anybody"/>
                <a:ea typeface="Anybody"/>
                <a:cs typeface="Anybody"/>
                <a:sym typeface="Anybody"/>
              </a:defRPr>
            </a:lvl3pPr>
            <a:lvl4pPr marL="1828800" lvl="3" indent="-317500">
              <a:lnSpc>
                <a:spcPct val="115000"/>
              </a:lnSpc>
              <a:spcBef>
                <a:spcPts val="1600"/>
              </a:spcBef>
              <a:spcAft>
                <a:spcPts val="0"/>
              </a:spcAft>
              <a:buClr>
                <a:schemeClr val="dk1"/>
              </a:buClr>
              <a:buSzPts val="1400"/>
              <a:buFont typeface="Anybody"/>
              <a:buChar char="●"/>
              <a:defRPr>
                <a:solidFill>
                  <a:schemeClr val="dk1"/>
                </a:solidFill>
                <a:latin typeface="Anybody"/>
                <a:ea typeface="Anybody"/>
                <a:cs typeface="Anybody"/>
                <a:sym typeface="Anybody"/>
              </a:defRPr>
            </a:lvl4pPr>
            <a:lvl5pPr marL="2286000" lvl="4" indent="-317500">
              <a:lnSpc>
                <a:spcPct val="115000"/>
              </a:lnSpc>
              <a:spcBef>
                <a:spcPts val="1600"/>
              </a:spcBef>
              <a:spcAft>
                <a:spcPts val="0"/>
              </a:spcAft>
              <a:buClr>
                <a:schemeClr val="dk1"/>
              </a:buClr>
              <a:buSzPts val="1400"/>
              <a:buFont typeface="Anybody"/>
              <a:buChar char="○"/>
              <a:defRPr>
                <a:solidFill>
                  <a:schemeClr val="dk1"/>
                </a:solidFill>
                <a:latin typeface="Anybody"/>
                <a:ea typeface="Anybody"/>
                <a:cs typeface="Anybody"/>
                <a:sym typeface="Anybody"/>
              </a:defRPr>
            </a:lvl5pPr>
            <a:lvl6pPr marL="2743200" lvl="5" indent="-317500">
              <a:lnSpc>
                <a:spcPct val="115000"/>
              </a:lnSpc>
              <a:spcBef>
                <a:spcPts val="1600"/>
              </a:spcBef>
              <a:spcAft>
                <a:spcPts val="0"/>
              </a:spcAft>
              <a:buClr>
                <a:schemeClr val="dk1"/>
              </a:buClr>
              <a:buSzPts val="1400"/>
              <a:buFont typeface="Anybody"/>
              <a:buChar char="■"/>
              <a:defRPr>
                <a:solidFill>
                  <a:schemeClr val="dk1"/>
                </a:solidFill>
                <a:latin typeface="Anybody"/>
                <a:ea typeface="Anybody"/>
                <a:cs typeface="Anybody"/>
                <a:sym typeface="Anybody"/>
              </a:defRPr>
            </a:lvl6pPr>
            <a:lvl7pPr marL="3200400" lvl="6" indent="-317500">
              <a:lnSpc>
                <a:spcPct val="115000"/>
              </a:lnSpc>
              <a:spcBef>
                <a:spcPts val="1600"/>
              </a:spcBef>
              <a:spcAft>
                <a:spcPts val="0"/>
              </a:spcAft>
              <a:buClr>
                <a:schemeClr val="dk1"/>
              </a:buClr>
              <a:buSzPts val="1400"/>
              <a:buFont typeface="Anybody"/>
              <a:buChar char="●"/>
              <a:defRPr>
                <a:solidFill>
                  <a:schemeClr val="dk1"/>
                </a:solidFill>
                <a:latin typeface="Anybody"/>
                <a:ea typeface="Anybody"/>
                <a:cs typeface="Anybody"/>
                <a:sym typeface="Anybody"/>
              </a:defRPr>
            </a:lvl7pPr>
            <a:lvl8pPr marL="3657600" lvl="7" indent="-317500">
              <a:lnSpc>
                <a:spcPct val="115000"/>
              </a:lnSpc>
              <a:spcBef>
                <a:spcPts val="1600"/>
              </a:spcBef>
              <a:spcAft>
                <a:spcPts val="0"/>
              </a:spcAft>
              <a:buClr>
                <a:schemeClr val="dk1"/>
              </a:buClr>
              <a:buSzPts val="1400"/>
              <a:buFont typeface="Anybody"/>
              <a:buChar char="○"/>
              <a:defRPr>
                <a:solidFill>
                  <a:schemeClr val="dk1"/>
                </a:solidFill>
                <a:latin typeface="Anybody"/>
                <a:ea typeface="Anybody"/>
                <a:cs typeface="Anybody"/>
                <a:sym typeface="Anybody"/>
              </a:defRPr>
            </a:lvl8pPr>
            <a:lvl9pPr marL="4114800" lvl="8" indent="-317500">
              <a:lnSpc>
                <a:spcPct val="115000"/>
              </a:lnSpc>
              <a:spcBef>
                <a:spcPts val="1600"/>
              </a:spcBef>
              <a:spcAft>
                <a:spcPts val="1600"/>
              </a:spcAft>
              <a:buClr>
                <a:schemeClr val="dk1"/>
              </a:buClr>
              <a:buSzPts val="1400"/>
              <a:buFont typeface="Anybody"/>
              <a:buChar char="■"/>
              <a:defRPr>
                <a:solidFill>
                  <a:schemeClr val="dk1"/>
                </a:solidFill>
                <a:latin typeface="Anybody"/>
                <a:ea typeface="Anybody"/>
                <a:cs typeface="Anybody"/>
                <a:sym typeface="Anybod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4" r:id="rId33"/>
    <p:sldLayoutId id="2147483685" r:id="rId34"/>
    <p:sldLayoutId id="2147483686" r:id="rId3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4.jpg"/><Relationship Id="rId4" Type="http://schemas.openxmlformats.org/officeDocument/2006/relationships/image" Target="../media/image3.jp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8.xml"/><Relationship Id="rId1" Type="http://schemas.openxmlformats.org/officeDocument/2006/relationships/slideLayout" Target="../slideLayouts/slideLayout27.xml"/><Relationship Id="rId5" Type="http://schemas.openxmlformats.org/officeDocument/2006/relationships/image" Target="../media/image21.jpg"/><Relationship Id="rId4" Type="http://schemas.openxmlformats.org/officeDocument/2006/relationships/image" Target="../media/image20.jp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23.xml"/><Relationship Id="rId1" Type="http://schemas.openxmlformats.org/officeDocument/2006/relationships/slideLayout" Target="../slideLayouts/slideLayout15.xml"/><Relationship Id="rId4" Type="http://schemas.openxmlformats.org/officeDocument/2006/relationships/image" Target="../media/image26.jp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hyperlink" Target="https://docs.google.com/spreadsheets/d/1MPVoutQtofCwIEB5ojIpxI3BmiGQVIOXqP3Z9q4skqw/copy#gid=1667778228" TargetMode="External"/><Relationship Id="rId2" Type="http://schemas.openxmlformats.org/officeDocument/2006/relationships/notesSlide" Target="../notesSlides/notesSlide28.xml"/><Relationship Id="rId1" Type="http://schemas.openxmlformats.org/officeDocument/2006/relationships/slideLayout" Target="../slideLayouts/slideLayout5.xml"/><Relationship Id="rId4" Type="http://schemas.openxmlformats.org/officeDocument/2006/relationships/image" Target="../media/image27.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xml"/><Relationship Id="rId1" Type="http://schemas.openxmlformats.org/officeDocument/2006/relationships/slideLayout" Target="../slideLayouts/slideLayout16.xml"/><Relationship Id="rId4" Type="http://schemas.openxmlformats.org/officeDocument/2006/relationships/image" Target="../media/image7.jp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33.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free-photo/top-view-world-heart-day-concept_9241772.htm/?utm_source=slidesgo_template&amp;utm_medium=referral-link&amp;utm_campaign=sg_resources&amp;utm_content=freepik" TargetMode="External"/><Relationship Id="rId13" Type="http://schemas.openxmlformats.org/officeDocument/2006/relationships/hyperlink" Target="https://www.freepik.com/free-photo/top-view-world-heart-day-concept-with-stethoscope_9472263.htm/?utm_source=slidesgo_template&amp;utm_medium=referral-link&amp;utm_campaign=sg_resources&amp;utm_content=freepik" TargetMode="External"/><Relationship Id="rId3" Type="http://schemas.openxmlformats.org/officeDocument/2006/relationships/hyperlink" Target="https://www.freepik.com/free-photo/high-angle-health-professional-drawing-blood_26388251.htm/?utm_source=slidesgo_template&amp;utm_medium=referral-link&amp;utm_campaign=sg_resources&amp;utm_content=freepik" TargetMode="External"/><Relationship Id="rId7" Type="http://schemas.openxmlformats.org/officeDocument/2006/relationships/hyperlink" Target="https://www.freepik.com/free-photo/needle-with-drop-blood_1093203.htm/?utm_source=slidesgo_template&amp;utm_medium=referral-link&amp;utm_campaign=sg_resources&amp;utm_content=freepik" TargetMode="External"/><Relationship Id="rId12" Type="http://schemas.openxmlformats.org/officeDocument/2006/relationships/hyperlink" Target="https://www.freepik.com/free-photo/female-researcher-laboratory-with-test-tubes-safety-glasses-male-colleague_12061426.htm/?utm_source=slidesgo_template&amp;utm_medium=referral-link&amp;utm_campaign=sg_resources&amp;utm_content=freepik" TargetMode="External"/><Relationship Id="rId17" Type="http://schemas.openxmlformats.org/officeDocument/2006/relationships/hyperlink" Target="https://www.freepik.com/free-photo/doctor-taking-blood_1198221.htm/?utm_source=slidesgo_template&amp;utm_medium=referral-link&amp;utm_campaign=sg_resources&amp;utm_content=freepik" TargetMode="External"/><Relationship Id="rId2" Type="http://schemas.openxmlformats.org/officeDocument/2006/relationships/notesSlide" Target="../notesSlides/notesSlide36.xml"/><Relationship Id="rId16" Type="http://schemas.openxmlformats.org/officeDocument/2006/relationships/hyperlink" Target="https://www.freepik.com/free-photo/doctor-making-blood-test_1093526.htm/?utm_source=slidesgo_template&amp;utm_medium=referral-link&amp;utm_campaign=sg_resources&amp;utm_content=freepik" TargetMode="External"/><Relationship Id="rId1" Type="http://schemas.openxmlformats.org/officeDocument/2006/relationships/slideLayout" Target="../slideLayouts/slideLayout3.xml"/><Relationship Id="rId6" Type="http://schemas.openxmlformats.org/officeDocument/2006/relationships/hyperlink" Target="https://www.freepik.com/free-photo/veterinarian-taking-care-blood-tests_20823333.htm/?utm_source=slidesgo_template&amp;utm_medium=referral-link&amp;utm_campaign=sg_resources&amp;utm_content=freepik" TargetMode="External"/><Relationship Id="rId11" Type="http://schemas.openxmlformats.org/officeDocument/2006/relationships/hyperlink" Target="https://www.freepik.com/free-photo/close-up-patient-health-worker-holding-hands_13185748.htm/?utm_source=slidesgo_template&amp;utm_medium=referral-link&amp;utm_campaign=sg_resources&amp;utm_content=freepik" TargetMode="External"/><Relationship Id="rId5" Type="http://schemas.openxmlformats.org/officeDocument/2006/relationships/hyperlink" Target="https://www.freepik.com/free-photo/veterinarian-taking-care-blood-tests_20823332.htm/?utm_source=slidesgo_template&amp;utm_medium=referral-link&amp;utm_campaign=sg_resources&amp;utm_content=freepik" TargetMode="External"/><Relationship Id="rId15" Type="http://schemas.openxmlformats.org/officeDocument/2006/relationships/hyperlink" Target="https://www.freepik.com/free-photo/doctor-holding-needle-with-blood_1093525.htm/?utm_source=slidesgo_template&amp;utm_medium=referral-link&amp;utm_campaign=sg_resources&amp;utm_content=freepik" TargetMode="External"/><Relationship Id="rId10" Type="http://schemas.openxmlformats.org/officeDocument/2006/relationships/hyperlink" Target="https://www.freepik.com/free-photo/world-blood-donor-day-creative-collage_25408613.htm/?utm_source=slidesgo_template&amp;utm_medium=referral-link&amp;utm_campaign=sg_resources&amp;utm_content=freepik" TargetMode="External"/><Relationship Id="rId4" Type="http://schemas.openxmlformats.org/officeDocument/2006/relationships/hyperlink" Target="https://www.freepik.com/free-photo/high-angle-healthcare-professional-drawing-blood_26388249.htm/?utm_source=slidesgo_template&amp;utm_medium=referral-link&amp;utm_campaign=sg_resources&amp;utm_content=freepik" TargetMode="External"/><Relationship Id="rId9" Type="http://schemas.openxmlformats.org/officeDocument/2006/relationships/hyperlink" Target="https://www.freepik.com/free-photo/top-view-world-heart-day-concept_9472208.htm/?utm_source=slidesgo_template&amp;utm_medium=referral-link&amp;utm_campaign=sg_resources&amp;utm_content=freepik" TargetMode="External"/><Relationship Id="rId14" Type="http://schemas.openxmlformats.org/officeDocument/2006/relationships/hyperlink" Target="https://www.freepik.com/free-photo/front-view-woman-holding-heart-shape_9638052.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photo/doctor-wearing-face-mask-hospital_10823339.htm/?utm_source=slidesgo_template&amp;utm_medium=referral-link&amp;utm_campaign=sg_resources&amp;utm_content=freepik" TargetMode="External"/><Relationship Id="rId13" Type="http://schemas.openxmlformats.org/officeDocument/2006/relationships/hyperlink" Target="https://www.freepik.com/free-photo/coronavirus-blood-samples-arrangement-lab_18684532.htm/?utm_source=slidesgo_template&amp;utm_medium=referral-link&amp;utm_campaign=sg_resources&amp;utm_content=freepik" TargetMode="External"/><Relationship Id="rId18" Type="http://schemas.openxmlformats.org/officeDocument/2006/relationships/hyperlink" Target="https://www.freepik.com/free-photo/world-blood-donor-day-creative-collage_25408607.htm/?utm_source=slidesgo_template&amp;utm_medium=referral-link&amp;utm_campaign=sg_resources&amp;utm_content=freepik" TargetMode="External"/><Relationship Id="rId26" Type="http://schemas.openxmlformats.org/officeDocument/2006/relationships/hyperlink" Target="https://www.freepik.com/free-photo/female-hands-holding-blood-samples-syringe_6403650.htm/?utm_source=slidesgo_template&amp;utm_medium=referral-link&amp;utm_campaign=sg_resources&amp;utm_content=freepik" TargetMode="External"/><Relationship Id="rId3" Type="http://schemas.openxmlformats.org/officeDocument/2006/relationships/hyperlink" Target="https://www.freepik.com/free-photo/healthcare-professional-preparing-arm-blood-draw-high-angle_26388297.htm/?utm_source=slidesgo_template&amp;utm_medium=referral-link&amp;utm_campaign=sg_resources&amp;utm_content=freepik" TargetMode="External"/><Relationship Id="rId21" Type="http://schemas.openxmlformats.org/officeDocument/2006/relationships/hyperlink" Target="https://www.freepik.com/free-photo/coronavirus-blood-samples-assortment-lab_18684516.htm/?utm_source=slidesgo_template&amp;utm_medium=referral-link&amp;utm_campaign=sg_resources&amp;utm_content=freepik" TargetMode="External"/><Relationship Id="rId7" Type="http://schemas.openxmlformats.org/officeDocument/2006/relationships/hyperlink" Target="https://www.freepik.com/free-photo/smiling-doctor-looking-blood-sample_6403642.htm/?utm_source=slidesgo_template&amp;utm_medium=referral-link&amp;utm_campaign=sg_resources&amp;utm_content=freepik" TargetMode="External"/><Relationship Id="rId12" Type="http://schemas.openxmlformats.org/officeDocument/2006/relationships/hyperlink" Target="https://www.freepik.com/free-photo/blood-samples-assortment-orange_14009866.htm/?utm_source=slidesgo_template&amp;utm_medium=referral-link&amp;utm_campaign=sg_resources&amp;utm_content=freepik" TargetMode="External"/><Relationship Id="rId17" Type="http://schemas.openxmlformats.org/officeDocument/2006/relationships/hyperlink" Target="https://www.freepik.com/free-photo/world-blood-donor-day-creative-collage_25408599.htm/?utm_source=slidesgo_template&amp;utm_medium=referral-link&amp;utm_campaign=sg_resources&amp;utm_content=freepik" TargetMode="External"/><Relationship Id="rId25" Type="http://schemas.openxmlformats.org/officeDocument/2006/relationships/hyperlink" Target="https://www.freepik.com/free-photo/doctor-taking-blood_1198221.htm/?utm_source=slidesgo_template&amp;utm_medium=referral-link&amp;utm_campaign=sg_resources&amp;utm_content=freepik" TargetMode="External"/><Relationship Id="rId2" Type="http://schemas.openxmlformats.org/officeDocument/2006/relationships/notesSlide" Target="../notesSlides/notesSlide37.xml"/><Relationship Id="rId16" Type="http://schemas.openxmlformats.org/officeDocument/2006/relationships/hyperlink" Target="https://www.freepik.com/free-photo/world-blood-donor-day-creative-collage_25408595.htm/?utm_source=slidesgo_template&amp;utm_medium=referral-link&amp;utm_campaign=sg_resources&amp;utm_content=freepik" TargetMode="External"/><Relationship Id="rId20" Type="http://schemas.openxmlformats.org/officeDocument/2006/relationships/hyperlink" Target="https://www.freepik.com/free-photo/healthcare-professional-preparing-arm-blood-draw_26388285.htm/?utm_source=slidesgo_template&amp;utm_medium=referral-link&amp;utm_campaign=sg_resources&amp;utm_content=freepik" TargetMode="External"/><Relationship Id="rId1" Type="http://schemas.openxmlformats.org/officeDocument/2006/relationships/slideLayout" Target="../slideLayouts/slideLayout24.xml"/><Relationship Id="rId6" Type="http://schemas.openxmlformats.org/officeDocument/2006/relationships/hyperlink" Target="https://www.freepik.com/free-photo/coronavirus-vaccine-lab-with-samples_13436599.htm/?utm_source=slidesgo_template&amp;utm_medium=referral-link&amp;utm_campaign=sg_resources&amp;utm_content=freepik" TargetMode="External"/><Relationship Id="rId11" Type="http://schemas.openxmlformats.org/officeDocument/2006/relationships/hyperlink" Target="https://www.freepik.com/free-photo/plaster-arm_1093266.htm/?utm_source=slidesgo_template&amp;utm_medium=referral-link&amp;utm_campaign=sg_resources&amp;utm_content=freepik" TargetMode="External"/><Relationship Id="rId24" Type="http://schemas.openxmlformats.org/officeDocument/2006/relationships/hyperlink" Target="https://www.freepik.com/free-photo/still-life-arrangement-test-tubes_19333969.htm/?utm_source=slidesgo_template&amp;utm_medium=referral-link&amp;utm_campaign=sg_resources&amp;utm_content=freepik" TargetMode="External"/><Relationship Id="rId5" Type="http://schemas.openxmlformats.org/officeDocument/2006/relationships/hyperlink" Target="https://www.freepik.com/free-photo/female-doctor-hand-holding-blood-sample_6403659.htm/?utm_source=slidesgo_template&amp;utm_medium=referral-link&amp;utm_campaign=sg_resources&amp;utm_content=freepik" TargetMode="External"/><Relationship Id="rId15" Type="http://schemas.openxmlformats.org/officeDocument/2006/relationships/hyperlink" Target="https://www.freepik.com/free-photo/world-blood-donor-day-creative-collage_25408596.htm/?utm_source=slidesgo_template&amp;utm_medium=referral-link&amp;utm_campaign=sg_resources&amp;utm_content=freepik" TargetMode="External"/><Relationship Id="rId23" Type="http://schemas.openxmlformats.org/officeDocument/2006/relationships/hyperlink" Target="https://www.freepik.com/free-photo/doctor-performing-medical-research-lab_24236630.htm/?utm_source=slidesgo_template&amp;utm_medium=referral-link&amp;utm_campaign=sg_resources&amp;utm_content=freepik" TargetMode="External"/><Relationship Id="rId10" Type="http://schemas.openxmlformats.org/officeDocument/2006/relationships/hyperlink" Target="https://www.freepik.com/free-photo/coronavirus-arrangement-with-blood-samples-vaccine_18773170.htm/?utm_source=slidesgo_template&amp;utm_medium=referral-link&amp;utm_campaign=sg_resources&amp;utm_content=freepik" TargetMode="External"/><Relationship Id="rId19" Type="http://schemas.openxmlformats.org/officeDocument/2006/relationships/hyperlink" Target="https://www.freepik.com/free-photo/defocused-woman-holding-heart-shape_9638051.htm/?utm_source=slidesgo_template&amp;utm_medium=referral-link&amp;utm_campaign=sg_resources&amp;utm_content=freepik" TargetMode="External"/><Relationship Id="rId4" Type="http://schemas.openxmlformats.org/officeDocument/2006/relationships/hyperlink" Target="https://www.freepik.com/free-photo/beautiful-woman-holding-plush-heart-blood-sample_6403648.htm/?utm_source=slidesgo_template&amp;utm_medium=referral-link&amp;utm_campaign=sg_resources&amp;utm_content=freepik" TargetMode="External"/><Relationship Id="rId9" Type="http://schemas.openxmlformats.org/officeDocument/2006/relationships/hyperlink" Target="https://www.freepik.com/free-photo/back-view-doctor-holding-blood-sample_12336548.htm/?utm_source=slidesgo_template&amp;utm_medium=referral-link&amp;utm_campaign=sg_resources&amp;utm_content=freepik" TargetMode="External"/><Relationship Id="rId14" Type="http://schemas.openxmlformats.org/officeDocument/2006/relationships/hyperlink" Target="https://www.freepik.com/free-photo/top-view-hands-touching-puzzle-heart-pieces_9638196.htm/?utm_source=slidesgo_template&amp;utm_medium=referral-link&amp;utm_campaign=sg_resources&amp;utm_content=freepik" TargetMode="External"/><Relationship Id="rId22" Type="http://schemas.openxmlformats.org/officeDocument/2006/relationships/hyperlink" Target="https://www.freepik.com/free-photo/close-up-team-health-workers_18776100.htm/?utm_source=slidesgo_template&amp;utm_medium=referral-link&amp;utm_campaign=sg_resources&amp;utm_content=freepik" TargetMode="External"/><Relationship Id="rId27" Type="http://schemas.openxmlformats.org/officeDocument/2006/relationships/hyperlink" Target="https://www.flaticon.com/packs/blood-donation-104/?utm_source=slidesgo_template&amp;utm_medium=referral-link&amp;utm_campaign=sg_resources&amp;utm_content=flaticon"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5.xml"/></Relationships>
</file>

<file path=ppt/slides/_rels/slide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10.jp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13.jp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13"/>
        <p:cNvGrpSpPr/>
        <p:nvPr/>
      </p:nvGrpSpPr>
      <p:grpSpPr>
        <a:xfrm>
          <a:off x="0" y="0"/>
          <a:ext cx="0" cy="0"/>
          <a:chOff x="0" y="0"/>
          <a:chExt cx="0" cy="0"/>
        </a:xfrm>
      </p:grpSpPr>
      <p:sp>
        <p:nvSpPr>
          <p:cNvPr id="314" name="Google Shape;314;p37"/>
          <p:cNvSpPr txBox="1">
            <a:spLocks noGrp="1"/>
          </p:cNvSpPr>
          <p:nvPr>
            <p:ph type="ctrTitle"/>
          </p:nvPr>
        </p:nvSpPr>
        <p:spPr>
          <a:xfrm>
            <a:off x="2020615" y="2168525"/>
            <a:ext cx="4976500" cy="806449"/>
          </a:xfrm>
          <a:prstGeom prst="rect">
            <a:avLst/>
          </a:prstGeom>
        </p:spPr>
        <p:txBody>
          <a:bodyPr spcFirstLastPara="1" wrap="square" lIns="91425" tIns="91425" rIns="91425" bIns="91425" anchor="b" anchorCtr="0">
            <a:noAutofit/>
          </a:bodyPr>
          <a:lstStyle/>
          <a:p>
            <a:pPr marL="0" lvl="0" indent="0" rtl="1">
              <a:spcBef>
                <a:spcPts val="0"/>
              </a:spcBef>
              <a:spcAft>
                <a:spcPts val="0"/>
              </a:spcAft>
              <a:buNone/>
            </a:pPr>
            <a:r>
              <a:rPr lang="fa-IR" dirty="0">
                <a:cs typeface="B Nazanin" panose="00000700000000000000" pitchFamily="2" charset="-78"/>
              </a:rPr>
              <a:t>انتقال خون</a:t>
            </a:r>
            <a:br>
              <a:rPr lang="fa-IR" dirty="0">
                <a:cs typeface="B Nazanin" panose="00000700000000000000" pitchFamily="2" charset="-78"/>
              </a:rPr>
            </a:br>
            <a:br>
              <a:rPr lang="fa-IR" sz="1200" dirty="0">
                <a:cs typeface="B Nazanin" panose="00000700000000000000" pitchFamily="2" charset="-78"/>
              </a:rPr>
            </a:br>
            <a:r>
              <a:rPr lang="fa-IR" dirty="0">
                <a:cs typeface="B Nazanin" panose="00000700000000000000" pitchFamily="2" charset="-78"/>
              </a:rPr>
              <a:t>اهدا کنندگان خون</a:t>
            </a:r>
            <a:br>
              <a:rPr lang="fa-IR" dirty="0">
                <a:cs typeface="B Nazanin" panose="00000700000000000000" pitchFamily="2" charset="-78"/>
              </a:rPr>
            </a:br>
            <a:endParaRPr dirty="0">
              <a:cs typeface="B Nazanin" panose="00000700000000000000" pitchFamily="2" charset="-78"/>
            </a:endParaRPr>
          </a:p>
        </p:txBody>
      </p:sp>
      <p:pic>
        <p:nvPicPr>
          <p:cNvPr id="315" name="Google Shape;315;p37"/>
          <p:cNvPicPr preferRelativeResize="0">
            <a:picLocks noGrp="1"/>
          </p:cNvPicPr>
          <p:nvPr>
            <p:ph type="pic" idx="3"/>
          </p:nvPr>
        </p:nvPicPr>
        <p:blipFill rotWithShape="1">
          <a:blip r:embed="rId3">
            <a:alphaModFix amt="80000"/>
          </a:blip>
          <a:srcRect l="470" t="36531" r="-470" b="22324"/>
          <a:stretch/>
        </p:blipFill>
        <p:spPr>
          <a:xfrm>
            <a:off x="3323025" y="2301606"/>
            <a:ext cx="2497950" cy="1439524"/>
          </a:xfrm>
          <a:prstGeom prst="rect">
            <a:avLst/>
          </a:prstGeom>
        </p:spPr>
      </p:pic>
      <p:pic>
        <p:nvPicPr>
          <p:cNvPr id="316" name="Google Shape;316;p37"/>
          <p:cNvPicPr preferRelativeResize="0">
            <a:picLocks noGrp="1"/>
          </p:cNvPicPr>
          <p:nvPr>
            <p:ph type="pic" idx="4"/>
          </p:nvPr>
        </p:nvPicPr>
        <p:blipFill rotWithShape="1">
          <a:blip r:embed="rId4">
            <a:alphaModFix amt="80000"/>
          </a:blip>
          <a:srcRect l="240" t="1694" r="-239" b="11860"/>
          <a:stretch/>
        </p:blipFill>
        <p:spPr>
          <a:xfrm>
            <a:off x="5932950" y="2301606"/>
            <a:ext cx="2497950" cy="1439525"/>
          </a:xfrm>
          <a:prstGeom prst="rect">
            <a:avLst/>
          </a:prstGeom>
        </p:spPr>
      </p:pic>
      <p:pic>
        <p:nvPicPr>
          <p:cNvPr id="317" name="Google Shape;317;p37"/>
          <p:cNvPicPr preferRelativeResize="0">
            <a:picLocks noGrp="1"/>
          </p:cNvPicPr>
          <p:nvPr>
            <p:ph type="pic" idx="2"/>
          </p:nvPr>
        </p:nvPicPr>
        <p:blipFill rotWithShape="1">
          <a:blip r:embed="rId5">
            <a:alphaModFix amt="80000"/>
          </a:blip>
          <a:srcRect t="12686" r="28936" b="25755"/>
          <a:stretch/>
        </p:blipFill>
        <p:spPr>
          <a:xfrm flipH="1">
            <a:off x="713100" y="2301606"/>
            <a:ext cx="2497800" cy="1439400"/>
          </a:xfrm>
          <a:prstGeom prst="rect">
            <a:avLst/>
          </a:prstGeom>
        </p:spPr>
      </p:pic>
      <p:sp>
        <p:nvSpPr>
          <p:cNvPr id="318" name="Google Shape;318;p37"/>
          <p:cNvSpPr txBox="1">
            <a:spLocks noGrp="1"/>
          </p:cNvSpPr>
          <p:nvPr>
            <p:ph type="subTitle" idx="1"/>
          </p:nvPr>
        </p:nvSpPr>
        <p:spPr>
          <a:xfrm>
            <a:off x="5062350" y="3848325"/>
            <a:ext cx="3368550" cy="715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319" name="Google Shape;319;p37"/>
          <p:cNvSpPr/>
          <p:nvPr/>
        </p:nvSpPr>
        <p:spPr>
          <a:xfrm>
            <a:off x="4081650"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dirty="0">
                <a:solidFill>
                  <a:schemeClr val="dk1"/>
                </a:solidFill>
                <a:latin typeface="Anybody"/>
                <a:ea typeface="Anybody"/>
                <a:cs typeface="B Nazanin" panose="00000700000000000000" pitchFamily="2" charset="-78"/>
                <a:sym typeface="Anybody"/>
              </a:rPr>
              <a:t>START</a:t>
            </a:r>
            <a:endParaRPr sz="1200" dirty="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48" name="Google Shape;448;p47"/>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 می توانید از سه ستون استفاده کنید</a:t>
            </a:r>
            <a:endParaRPr dirty="0">
              <a:cs typeface="B Nazanin" panose="00000700000000000000" pitchFamily="2" charset="-78"/>
            </a:endParaRPr>
          </a:p>
        </p:txBody>
      </p:sp>
      <p:sp>
        <p:nvSpPr>
          <p:cNvPr id="449" name="Google Shape;449;p47"/>
          <p:cNvSpPr txBox="1">
            <a:spLocks noGrp="1"/>
          </p:cNvSpPr>
          <p:nvPr>
            <p:ph type="subTitle" idx="1"/>
          </p:nvPr>
        </p:nvSpPr>
        <p:spPr>
          <a:xfrm>
            <a:off x="818750" y="2610475"/>
            <a:ext cx="2413200" cy="869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50" name="Google Shape;450;p47"/>
          <p:cNvSpPr txBox="1">
            <a:spLocks noGrp="1"/>
          </p:cNvSpPr>
          <p:nvPr>
            <p:ph type="subTitle" idx="2"/>
          </p:nvPr>
        </p:nvSpPr>
        <p:spPr>
          <a:xfrm>
            <a:off x="3365475" y="3506100"/>
            <a:ext cx="2413200" cy="869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51" name="Google Shape;451;p47"/>
          <p:cNvSpPr txBox="1">
            <a:spLocks noGrp="1"/>
          </p:cNvSpPr>
          <p:nvPr>
            <p:ph type="subTitle" idx="3"/>
          </p:nvPr>
        </p:nvSpPr>
        <p:spPr>
          <a:xfrm>
            <a:off x="5912225" y="2610475"/>
            <a:ext cx="2413200" cy="869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52" name="Google Shape;452;p47"/>
          <p:cNvSpPr txBox="1">
            <a:spLocks noGrp="1"/>
          </p:cNvSpPr>
          <p:nvPr>
            <p:ph type="subTitle" idx="4"/>
          </p:nvPr>
        </p:nvSpPr>
        <p:spPr>
          <a:xfrm>
            <a:off x="818750" y="2291850"/>
            <a:ext cx="2413200" cy="406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453" name="Google Shape;453;p47"/>
          <p:cNvSpPr txBox="1">
            <a:spLocks noGrp="1"/>
          </p:cNvSpPr>
          <p:nvPr>
            <p:ph type="subTitle" idx="5"/>
          </p:nvPr>
        </p:nvSpPr>
        <p:spPr>
          <a:xfrm>
            <a:off x="3365488" y="3187475"/>
            <a:ext cx="2413200" cy="406200"/>
          </a:xfrm>
          <a:prstGeom prst="rect">
            <a:avLst/>
          </a:prstGeom>
        </p:spPr>
        <p:txBody>
          <a:bodyPr spcFirstLastPara="1" wrap="square" lIns="91425" tIns="91425" rIns="91425" bIns="91425" anchor="b" anchorCtr="0">
            <a:noAutofit/>
          </a:bodyPr>
          <a:lstStyle/>
          <a:p>
            <a:pPr marL="0" lvl="0" indent="0" rtl="1">
              <a:spcBef>
                <a:spcPts val="0"/>
              </a:spcBef>
              <a:spcAft>
                <a:spcPts val="0"/>
              </a:spcAft>
              <a:buNone/>
            </a:pPr>
            <a:r>
              <a:rPr lang="fa-IR" dirty="0">
                <a:cs typeface="B Nazanin" panose="00000700000000000000" pitchFamily="2" charset="-78"/>
              </a:rPr>
              <a:t>عنوان در اینجا</a:t>
            </a:r>
          </a:p>
        </p:txBody>
      </p:sp>
      <p:sp>
        <p:nvSpPr>
          <p:cNvPr id="454" name="Google Shape;454;p47"/>
          <p:cNvSpPr txBox="1">
            <a:spLocks noGrp="1"/>
          </p:cNvSpPr>
          <p:nvPr>
            <p:ph type="subTitle" idx="6"/>
          </p:nvPr>
        </p:nvSpPr>
        <p:spPr>
          <a:xfrm>
            <a:off x="5912226" y="2291850"/>
            <a:ext cx="2413200" cy="406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p>
        </p:txBody>
      </p:sp>
      <p:sp>
        <p:nvSpPr>
          <p:cNvPr id="455" name="Google Shape;455;p47"/>
          <p:cNvSpPr/>
          <p:nvPr/>
        </p:nvSpPr>
        <p:spPr>
          <a:xfrm>
            <a:off x="7463825" y="1358838"/>
            <a:ext cx="785400" cy="78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6" name="Google Shape;456;p47"/>
          <p:cNvSpPr/>
          <p:nvPr/>
        </p:nvSpPr>
        <p:spPr>
          <a:xfrm>
            <a:off x="4179371" y="2254475"/>
            <a:ext cx="785400" cy="78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7" name="Google Shape;457;p47"/>
          <p:cNvSpPr/>
          <p:nvPr/>
        </p:nvSpPr>
        <p:spPr>
          <a:xfrm>
            <a:off x="894950" y="1358838"/>
            <a:ext cx="785400" cy="78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58" name="Google Shape;458;p47"/>
          <p:cNvGrpSpPr/>
          <p:nvPr/>
        </p:nvGrpSpPr>
        <p:grpSpPr>
          <a:xfrm>
            <a:off x="1074975" y="1539750"/>
            <a:ext cx="425350" cy="423550"/>
            <a:chOff x="2773825" y="1493850"/>
            <a:chExt cx="425350" cy="423550"/>
          </a:xfrm>
        </p:grpSpPr>
        <p:sp>
          <p:nvSpPr>
            <p:cNvPr id="459" name="Google Shape;459;p47"/>
            <p:cNvSpPr/>
            <p:nvPr/>
          </p:nvSpPr>
          <p:spPr>
            <a:xfrm>
              <a:off x="2775175" y="1723800"/>
              <a:ext cx="104175" cy="145425"/>
            </a:xfrm>
            <a:custGeom>
              <a:avLst/>
              <a:gdLst/>
              <a:ahLst/>
              <a:cxnLst/>
              <a:rect l="l" t="t" r="r" b="b"/>
              <a:pathLst>
                <a:path w="4167" h="5817" extrusionOk="0">
                  <a:moveTo>
                    <a:pt x="0" y="0"/>
                  </a:moveTo>
                  <a:lnTo>
                    <a:pt x="0" y="5817"/>
                  </a:lnTo>
                  <a:lnTo>
                    <a:pt x="3712" y="5817"/>
                  </a:lnTo>
                  <a:lnTo>
                    <a:pt x="3712" y="2070"/>
                  </a:lnTo>
                  <a:cubicBezTo>
                    <a:pt x="3712" y="1329"/>
                    <a:pt x="3872" y="625"/>
                    <a:pt x="4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0" name="Google Shape;460;p47"/>
            <p:cNvSpPr/>
            <p:nvPr/>
          </p:nvSpPr>
          <p:spPr>
            <a:xfrm>
              <a:off x="2898050" y="1728700"/>
              <a:ext cx="192275" cy="188700"/>
            </a:xfrm>
            <a:custGeom>
              <a:avLst/>
              <a:gdLst/>
              <a:ahLst/>
              <a:cxnLst/>
              <a:rect l="l" t="t" r="r" b="b"/>
              <a:pathLst>
                <a:path w="7691" h="7548" extrusionOk="0">
                  <a:moveTo>
                    <a:pt x="7548" y="0"/>
                  </a:moveTo>
                  <a:cubicBezTo>
                    <a:pt x="6147" y="0"/>
                    <a:pt x="5015" y="1142"/>
                    <a:pt x="5015" y="2552"/>
                  </a:cubicBezTo>
                  <a:lnTo>
                    <a:pt x="5015" y="4175"/>
                  </a:lnTo>
                  <a:cubicBezTo>
                    <a:pt x="4381" y="3649"/>
                    <a:pt x="3569" y="3328"/>
                    <a:pt x="2677" y="3328"/>
                  </a:cubicBezTo>
                  <a:cubicBezTo>
                    <a:pt x="938" y="3328"/>
                    <a:pt x="37" y="4497"/>
                    <a:pt x="1" y="4559"/>
                  </a:cubicBezTo>
                  <a:cubicBezTo>
                    <a:pt x="518" y="6290"/>
                    <a:pt x="2115" y="7548"/>
                    <a:pt x="4006" y="7548"/>
                  </a:cubicBezTo>
                  <a:lnTo>
                    <a:pt x="6353" y="7521"/>
                  </a:lnTo>
                  <a:cubicBezTo>
                    <a:pt x="7093" y="7521"/>
                    <a:pt x="7691" y="6914"/>
                    <a:pt x="7691" y="6174"/>
                  </a:cubicBezTo>
                  <a:lnTo>
                    <a:pt x="7691" y="143"/>
                  </a:lnTo>
                  <a:cubicBezTo>
                    <a:pt x="7691" y="63"/>
                    <a:pt x="7628" y="0"/>
                    <a:pt x="75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1" name="Google Shape;461;p47"/>
            <p:cNvSpPr/>
            <p:nvPr/>
          </p:nvSpPr>
          <p:spPr>
            <a:xfrm>
              <a:off x="2892700" y="1675850"/>
              <a:ext cx="130050" cy="136050"/>
            </a:xfrm>
            <a:custGeom>
              <a:avLst/>
              <a:gdLst/>
              <a:ahLst/>
              <a:cxnLst/>
              <a:rect l="l" t="t" r="r" b="b"/>
              <a:pathLst>
                <a:path w="5202" h="5442" extrusionOk="0">
                  <a:moveTo>
                    <a:pt x="3971" y="0"/>
                  </a:moveTo>
                  <a:cubicBezTo>
                    <a:pt x="1776" y="0"/>
                    <a:pt x="1" y="1775"/>
                    <a:pt x="1" y="3961"/>
                  </a:cubicBezTo>
                  <a:lnTo>
                    <a:pt x="1" y="5442"/>
                  </a:lnTo>
                  <a:cubicBezTo>
                    <a:pt x="598" y="4960"/>
                    <a:pt x="1562" y="4434"/>
                    <a:pt x="2873" y="4434"/>
                  </a:cubicBezTo>
                  <a:cubicBezTo>
                    <a:pt x="3337" y="4434"/>
                    <a:pt x="3792" y="4505"/>
                    <a:pt x="4229" y="4639"/>
                  </a:cubicBezTo>
                  <a:cubicBezTo>
                    <a:pt x="4229" y="3747"/>
                    <a:pt x="4568" y="2926"/>
                    <a:pt x="5113" y="2311"/>
                  </a:cubicBezTo>
                  <a:lnTo>
                    <a:pt x="4988" y="1990"/>
                  </a:lnTo>
                  <a:cubicBezTo>
                    <a:pt x="4890" y="1731"/>
                    <a:pt x="4845" y="1472"/>
                    <a:pt x="4845" y="1196"/>
                  </a:cubicBezTo>
                  <a:cubicBezTo>
                    <a:pt x="4845" y="758"/>
                    <a:pt x="4979" y="339"/>
                    <a:pt x="520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2" name="Google Shape;462;p47"/>
            <p:cNvSpPr/>
            <p:nvPr/>
          </p:nvSpPr>
          <p:spPr>
            <a:xfrm>
              <a:off x="3115075" y="1809000"/>
              <a:ext cx="84100" cy="41275"/>
            </a:xfrm>
            <a:custGeom>
              <a:avLst/>
              <a:gdLst/>
              <a:ahLst/>
              <a:cxnLst/>
              <a:rect l="l" t="t" r="r" b="b"/>
              <a:pathLst>
                <a:path w="3364" h="1651" extrusionOk="0">
                  <a:moveTo>
                    <a:pt x="0" y="0"/>
                  </a:moveTo>
                  <a:lnTo>
                    <a:pt x="0" y="1650"/>
                  </a:lnTo>
                  <a:lnTo>
                    <a:pt x="2498" y="1650"/>
                  </a:lnTo>
                  <a:cubicBezTo>
                    <a:pt x="2935" y="1650"/>
                    <a:pt x="3292" y="1311"/>
                    <a:pt x="3319" y="883"/>
                  </a:cubicBezTo>
                  <a:cubicBezTo>
                    <a:pt x="3363" y="401"/>
                    <a:pt x="2962" y="0"/>
                    <a:pt x="24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3" name="Google Shape;463;p47"/>
            <p:cNvSpPr/>
            <p:nvPr/>
          </p:nvSpPr>
          <p:spPr>
            <a:xfrm>
              <a:off x="3115075" y="1741200"/>
              <a:ext cx="84100" cy="41275"/>
            </a:xfrm>
            <a:custGeom>
              <a:avLst/>
              <a:gdLst/>
              <a:ahLst/>
              <a:cxnLst/>
              <a:rect l="l" t="t" r="r" b="b"/>
              <a:pathLst>
                <a:path w="3364" h="1651" extrusionOk="0">
                  <a:moveTo>
                    <a:pt x="0" y="0"/>
                  </a:moveTo>
                  <a:lnTo>
                    <a:pt x="0" y="1650"/>
                  </a:lnTo>
                  <a:lnTo>
                    <a:pt x="2498" y="1650"/>
                  </a:lnTo>
                  <a:cubicBezTo>
                    <a:pt x="2935" y="1650"/>
                    <a:pt x="3292" y="1311"/>
                    <a:pt x="3319" y="883"/>
                  </a:cubicBezTo>
                  <a:cubicBezTo>
                    <a:pt x="3363" y="401"/>
                    <a:pt x="2962" y="0"/>
                    <a:pt x="24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4" name="Google Shape;464;p47"/>
            <p:cNvSpPr/>
            <p:nvPr/>
          </p:nvSpPr>
          <p:spPr>
            <a:xfrm>
              <a:off x="3038575" y="1676500"/>
              <a:ext cx="160375" cy="41525"/>
            </a:xfrm>
            <a:custGeom>
              <a:avLst/>
              <a:gdLst/>
              <a:ahLst/>
              <a:cxnLst/>
              <a:rect l="l" t="t" r="r" b="b"/>
              <a:pathLst>
                <a:path w="6415" h="1661" extrusionOk="0">
                  <a:moveTo>
                    <a:pt x="1222" y="1"/>
                  </a:moveTo>
                  <a:cubicBezTo>
                    <a:pt x="580" y="1"/>
                    <a:pt x="27" y="509"/>
                    <a:pt x="0" y="1152"/>
                  </a:cubicBezTo>
                  <a:cubicBezTo>
                    <a:pt x="0" y="1321"/>
                    <a:pt x="27" y="1482"/>
                    <a:pt x="80" y="1625"/>
                  </a:cubicBezTo>
                  <a:cubicBezTo>
                    <a:pt x="616" y="1295"/>
                    <a:pt x="1249" y="1107"/>
                    <a:pt x="1927" y="1107"/>
                  </a:cubicBezTo>
                  <a:cubicBezTo>
                    <a:pt x="2329" y="1107"/>
                    <a:pt x="2685" y="1321"/>
                    <a:pt x="2891" y="1642"/>
                  </a:cubicBezTo>
                  <a:lnTo>
                    <a:pt x="2891" y="1660"/>
                  </a:lnTo>
                  <a:lnTo>
                    <a:pt x="5531" y="1660"/>
                  </a:lnTo>
                  <a:cubicBezTo>
                    <a:pt x="6013" y="1660"/>
                    <a:pt x="6414" y="1259"/>
                    <a:pt x="6379" y="768"/>
                  </a:cubicBezTo>
                  <a:cubicBezTo>
                    <a:pt x="6343" y="340"/>
                    <a:pt x="5986" y="1"/>
                    <a:pt x="55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5" name="Google Shape;465;p47"/>
            <p:cNvSpPr/>
            <p:nvPr/>
          </p:nvSpPr>
          <p:spPr>
            <a:xfrm>
              <a:off x="3104125" y="1875900"/>
              <a:ext cx="95050" cy="41500"/>
            </a:xfrm>
            <a:custGeom>
              <a:avLst/>
              <a:gdLst/>
              <a:ahLst/>
              <a:cxnLst/>
              <a:rect l="l" t="t" r="r" b="b"/>
              <a:pathLst>
                <a:path w="3802" h="1660" extrusionOk="0">
                  <a:moveTo>
                    <a:pt x="438" y="0"/>
                  </a:moveTo>
                  <a:lnTo>
                    <a:pt x="438" y="295"/>
                  </a:lnTo>
                  <a:cubicBezTo>
                    <a:pt x="438" y="803"/>
                    <a:pt x="277" y="1276"/>
                    <a:pt x="1" y="1660"/>
                  </a:cubicBezTo>
                  <a:lnTo>
                    <a:pt x="2909" y="1660"/>
                  </a:lnTo>
                  <a:cubicBezTo>
                    <a:pt x="3400" y="1660"/>
                    <a:pt x="3801" y="1258"/>
                    <a:pt x="3757" y="768"/>
                  </a:cubicBezTo>
                  <a:cubicBezTo>
                    <a:pt x="3730" y="339"/>
                    <a:pt x="3373" y="0"/>
                    <a:pt x="29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6" name="Google Shape;466;p47"/>
            <p:cNvSpPr/>
            <p:nvPr/>
          </p:nvSpPr>
          <p:spPr>
            <a:xfrm>
              <a:off x="2835825" y="1493850"/>
              <a:ext cx="199875" cy="49550"/>
            </a:xfrm>
            <a:custGeom>
              <a:avLst/>
              <a:gdLst/>
              <a:ahLst/>
              <a:cxnLst/>
              <a:rect l="l" t="t" r="r" b="b"/>
              <a:pathLst>
                <a:path w="7995" h="1982" extrusionOk="0">
                  <a:moveTo>
                    <a:pt x="7994" y="1"/>
                  </a:moveTo>
                  <a:lnTo>
                    <a:pt x="1919" y="10"/>
                  </a:lnTo>
                  <a:lnTo>
                    <a:pt x="1" y="1981"/>
                  </a:lnTo>
                  <a:lnTo>
                    <a:pt x="6040" y="1981"/>
                  </a:lnTo>
                  <a:lnTo>
                    <a:pt x="799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7" name="Google Shape;467;p47"/>
            <p:cNvSpPr/>
            <p:nvPr/>
          </p:nvSpPr>
          <p:spPr>
            <a:xfrm>
              <a:off x="2773825" y="1568350"/>
              <a:ext cx="189375" cy="112425"/>
            </a:xfrm>
            <a:custGeom>
              <a:avLst/>
              <a:gdLst/>
              <a:ahLst/>
              <a:cxnLst/>
              <a:rect l="l" t="t" r="r" b="b"/>
              <a:pathLst>
                <a:path w="7575" h="4497" extrusionOk="0">
                  <a:moveTo>
                    <a:pt x="1812" y="0"/>
                  </a:moveTo>
                  <a:lnTo>
                    <a:pt x="1839" y="2007"/>
                  </a:lnTo>
                  <a:lnTo>
                    <a:pt x="206" y="3640"/>
                  </a:lnTo>
                  <a:cubicBezTo>
                    <a:pt x="28" y="3818"/>
                    <a:pt x="1" y="4104"/>
                    <a:pt x="153" y="4300"/>
                  </a:cubicBezTo>
                  <a:cubicBezTo>
                    <a:pt x="260" y="4434"/>
                    <a:pt x="402" y="4496"/>
                    <a:pt x="554" y="4496"/>
                  </a:cubicBezTo>
                  <a:cubicBezTo>
                    <a:pt x="679" y="4496"/>
                    <a:pt x="804" y="4452"/>
                    <a:pt x="902" y="4354"/>
                  </a:cubicBezTo>
                  <a:lnTo>
                    <a:pt x="2543" y="2712"/>
                  </a:lnTo>
                  <a:lnTo>
                    <a:pt x="4649" y="2739"/>
                  </a:lnTo>
                  <a:cubicBezTo>
                    <a:pt x="4659" y="2740"/>
                    <a:pt x="4669" y="2740"/>
                    <a:pt x="4679" y="2740"/>
                  </a:cubicBezTo>
                  <a:cubicBezTo>
                    <a:pt x="4809" y="2740"/>
                    <a:pt x="4923" y="2687"/>
                    <a:pt x="5014" y="2596"/>
                  </a:cubicBezTo>
                  <a:lnTo>
                    <a:pt x="757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68" name="Google Shape;468;p47"/>
          <p:cNvGrpSpPr/>
          <p:nvPr/>
        </p:nvGrpSpPr>
        <p:grpSpPr>
          <a:xfrm>
            <a:off x="4438925" y="2435388"/>
            <a:ext cx="266325" cy="423550"/>
            <a:chOff x="3488400" y="1493850"/>
            <a:chExt cx="266325" cy="423550"/>
          </a:xfrm>
        </p:grpSpPr>
        <p:sp>
          <p:nvSpPr>
            <p:cNvPr id="469" name="Google Shape;469;p47"/>
            <p:cNvSpPr/>
            <p:nvPr/>
          </p:nvSpPr>
          <p:spPr>
            <a:xfrm>
              <a:off x="3488400" y="1820575"/>
              <a:ext cx="266325" cy="96825"/>
            </a:xfrm>
            <a:custGeom>
              <a:avLst/>
              <a:gdLst/>
              <a:ahLst/>
              <a:cxnLst/>
              <a:rect l="l" t="t" r="r" b="b"/>
              <a:pathLst>
                <a:path w="10653" h="3873" extrusionOk="0">
                  <a:moveTo>
                    <a:pt x="5675" y="893"/>
                  </a:moveTo>
                  <a:cubicBezTo>
                    <a:pt x="5924" y="893"/>
                    <a:pt x="6147" y="1080"/>
                    <a:pt x="6174" y="1330"/>
                  </a:cubicBezTo>
                  <a:cubicBezTo>
                    <a:pt x="6210" y="1633"/>
                    <a:pt x="5978" y="1883"/>
                    <a:pt x="5684" y="1883"/>
                  </a:cubicBezTo>
                  <a:lnTo>
                    <a:pt x="5015" y="1883"/>
                  </a:lnTo>
                  <a:cubicBezTo>
                    <a:pt x="4765" y="1883"/>
                    <a:pt x="4542" y="1696"/>
                    <a:pt x="4515" y="1446"/>
                  </a:cubicBezTo>
                  <a:cubicBezTo>
                    <a:pt x="4479" y="1143"/>
                    <a:pt x="4711" y="893"/>
                    <a:pt x="5006" y="893"/>
                  </a:cubicBezTo>
                  <a:close/>
                  <a:moveTo>
                    <a:pt x="1" y="1"/>
                  </a:moveTo>
                  <a:lnTo>
                    <a:pt x="1" y="3373"/>
                  </a:lnTo>
                  <a:cubicBezTo>
                    <a:pt x="1" y="3650"/>
                    <a:pt x="224" y="3873"/>
                    <a:pt x="500" y="3873"/>
                  </a:cubicBezTo>
                  <a:lnTo>
                    <a:pt x="10162" y="3873"/>
                  </a:lnTo>
                  <a:cubicBezTo>
                    <a:pt x="10430" y="3873"/>
                    <a:pt x="10653" y="3650"/>
                    <a:pt x="10653" y="3373"/>
                  </a:cubicBezTo>
                  <a:lnTo>
                    <a:pt x="1065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0" name="Google Shape;470;p47"/>
            <p:cNvSpPr/>
            <p:nvPr/>
          </p:nvSpPr>
          <p:spPr>
            <a:xfrm>
              <a:off x="3588550" y="1601125"/>
              <a:ext cx="65600" cy="99275"/>
            </a:xfrm>
            <a:custGeom>
              <a:avLst/>
              <a:gdLst/>
              <a:ahLst/>
              <a:cxnLst/>
              <a:rect l="l" t="t" r="r" b="b"/>
              <a:pathLst>
                <a:path w="2624" h="3971" extrusionOk="0">
                  <a:moveTo>
                    <a:pt x="1312" y="1"/>
                  </a:moveTo>
                  <a:cubicBezTo>
                    <a:pt x="670" y="973"/>
                    <a:pt x="0" y="2186"/>
                    <a:pt x="0" y="2659"/>
                  </a:cubicBezTo>
                  <a:cubicBezTo>
                    <a:pt x="0" y="3382"/>
                    <a:pt x="589" y="3971"/>
                    <a:pt x="1312" y="3971"/>
                  </a:cubicBezTo>
                  <a:cubicBezTo>
                    <a:pt x="2034" y="3971"/>
                    <a:pt x="2623" y="3382"/>
                    <a:pt x="2623" y="2659"/>
                  </a:cubicBezTo>
                  <a:cubicBezTo>
                    <a:pt x="2623" y="2543"/>
                    <a:pt x="2561" y="2070"/>
                    <a:pt x="1785" y="768"/>
                  </a:cubicBezTo>
                  <a:cubicBezTo>
                    <a:pt x="1615" y="482"/>
                    <a:pt x="1455" y="224"/>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1" name="Google Shape;471;p47"/>
            <p:cNvSpPr/>
            <p:nvPr/>
          </p:nvSpPr>
          <p:spPr>
            <a:xfrm>
              <a:off x="3488400" y="1493850"/>
              <a:ext cx="266325" cy="301775"/>
            </a:xfrm>
            <a:custGeom>
              <a:avLst/>
              <a:gdLst/>
              <a:ahLst/>
              <a:cxnLst/>
              <a:rect l="l" t="t" r="r" b="b"/>
              <a:pathLst>
                <a:path w="10653" h="12071" extrusionOk="0">
                  <a:moveTo>
                    <a:pt x="5318" y="2909"/>
                  </a:moveTo>
                  <a:cubicBezTo>
                    <a:pt x="5478" y="2909"/>
                    <a:pt x="5630" y="2989"/>
                    <a:pt x="5719" y="3123"/>
                  </a:cubicBezTo>
                  <a:cubicBezTo>
                    <a:pt x="5737" y="3150"/>
                    <a:pt x="6192" y="3783"/>
                    <a:pt x="6647" y="4550"/>
                  </a:cubicBezTo>
                  <a:cubicBezTo>
                    <a:pt x="7619" y="6192"/>
                    <a:pt x="7619" y="6763"/>
                    <a:pt x="7619" y="6950"/>
                  </a:cubicBezTo>
                  <a:cubicBezTo>
                    <a:pt x="7619" y="8226"/>
                    <a:pt x="6585" y="9252"/>
                    <a:pt x="5318" y="9252"/>
                  </a:cubicBezTo>
                  <a:cubicBezTo>
                    <a:pt x="4042" y="9252"/>
                    <a:pt x="3016" y="8226"/>
                    <a:pt x="3016" y="6950"/>
                  </a:cubicBezTo>
                  <a:cubicBezTo>
                    <a:pt x="3016" y="6763"/>
                    <a:pt x="3016" y="6192"/>
                    <a:pt x="3989" y="4550"/>
                  </a:cubicBezTo>
                  <a:cubicBezTo>
                    <a:pt x="4444" y="3783"/>
                    <a:pt x="4890" y="3150"/>
                    <a:pt x="4907" y="3123"/>
                  </a:cubicBezTo>
                  <a:cubicBezTo>
                    <a:pt x="5006" y="2989"/>
                    <a:pt x="5157" y="2909"/>
                    <a:pt x="5318" y="2909"/>
                  </a:cubicBezTo>
                  <a:close/>
                  <a:moveTo>
                    <a:pt x="500" y="1"/>
                  </a:moveTo>
                  <a:cubicBezTo>
                    <a:pt x="224" y="1"/>
                    <a:pt x="1" y="224"/>
                    <a:pt x="1" y="500"/>
                  </a:cubicBezTo>
                  <a:lnTo>
                    <a:pt x="1" y="12071"/>
                  </a:lnTo>
                  <a:lnTo>
                    <a:pt x="10653" y="12071"/>
                  </a:lnTo>
                  <a:lnTo>
                    <a:pt x="10653" y="500"/>
                  </a:lnTo>
                  <a:cubicBezTo>
                    <a:pt x="10653" y="224"/>
                    <a:pt x="10430" y="1"/>
                    <a:pt x="1016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2" name="Google Shape;472;p47"/>
          <p:cNvGrpSpPr/>
          <p:nvPr/>
        </p:nvGrpSpPr>
        <p:grpSpPr>
          <a:xfrm>
            <a:off x="7663263" y="1539600"/>
            <a:ext cx="386525" cy="423875"/>
            <a:chOff x="4697875" y="1493625"/>
            <a:chExt cx="386525" cy="423875"/>
          </a:xfrm>
        </p:grpSpPr>
        <p:sp>
          <p:nvSpPr>
            <p:cNvPr id="473" name="Google Shape;473;p47"/>
            <p:cNvSpPr/>
            <p:nvPr/>
          </p:nvSpPr>
          <p:spPr>
            <a:xfrm>
              <a:off x="4980900" y="1640600"/>
              <a:ext cx="25000" cy="36825"/>
            </a:xfrm>
            <a:custGeom>
              <a:avLst/>
              <a:gdLst/>
              <a:ahLst/>
              <a:cxnLst/>
              <a:rect l="l" t="t" r="r" b="b"/>
              <a:pathLst>
                <a:path w="1000" h="1473" extrusionOk="0">
                  <a:moveTo>
                    <a:pt x="500" y="1"/>
                  </a:moveTo>
                  <a:cubicBezTo>
                    <a:pt x="215" y="482"/>
                    <a:pt x="9" y="911"/>
                    <a:pt x="1" y="1053"/>
                  </a:cubicBezTo>
                  <a:cubicBezTo>
                    <a:pt x="1" y="1285"/>
                    <a:pt x="224" y="1473"/>
                    <a:pt x="500" y="1473"/>
                  </a:cubicBezTo>
                  <a:cubicBezTo>
                    <a:pt x="768" y="1473"/>
                    <a:pt x="991" y="1285"/>
                    <a:pt x="1000" y="1053"/>
                  </a:cubicBezTo>
                  <a:cubicBezTo>
                    <a:pt x="982" y="911"/>
                    <a:pt x="777" y="482"/>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4" name="Google Shape;474;p47"/>
            <p:cNvSpPr/>
            <p:nvPr/>
          </p:nvSpPr>
          <p:spPr>
            <a:xfrm>
              <a:off x="4697875" y="1493625"/>
              <a:ext cx="386525" cy="423875"/>
            </a:xfrm>
            <a:custGeom>
              <a:avLst/>
              <a:gdLst/>
              <a:ahLst/>
              <a:cxnLst/>
              <a:rect l="l" t="t" r="r" b="b"/>
              <a:pathLst>
                <a:path w="15461" h="16955" extrusionOk="0">
                  <a:moveTo>
                    <a:pt x="11810" y="998"/>
                  </a:moveTo>
                  <a:cubicBezTo>
                    <a:pt x="11826" y="998"/>
                    <a:pt x="11841" y="998"/>
                    <a:pt x="11857" y="1000"/>
                  </a:cubicBezTo>
                  <a:cubicBezTo>
                    <a:pt x="12107" y="1027"/>
                    <a:pt x="12285" y="1250"/>
                    <a:pt x="12285" y="1491"/>
                  </a:cubicBezTo>
                  <a:lnTo>
                    <a:pt x="12285" y="2320"/>
                  </a:lnTo>
                  <a:lnTo>
                    <a:pt x="11322" y="2320"/>
                  </a:lnTo>
                  <a:lnTo>
                    <a:pt x="11322" y="1482"/>
                  </a:lnTo>
                  <a:cubicBezTo>
                    <a:pt x="11322" y="1212"/>
                    <a:pt x="11545" y="998"/>
                    <a:pt x="11810" y="998"/>
                  </a:cubicBezTo>
                  <a:close/>
                  <a:moveTo>
                    <a:pt x="11821" y="4452"/>
                  </a:moveTo>
                  <a:cubicBezTo>
                    <a:pt x="11982" y="4452"/>
                    <a:pt x="12142" y="4533"/>
                    <a:pt x="12231" y="4675"/>
                  </a:cubicBezTo>
                  <a:cubicBezTo>
                    <a:pt x="12240" y="4684"/>
                    <a:pt x="12490" y="5059"/>
                    <a:pt x="12749" y="5505"/>
                  </a:cubicBezTo>
                  <a:cubicBezTo>
                    <a:pt x="13248" y="6370"/>
                    <a:pt x="13311" y="6718"/>
                    <a:pt x="13311" y="6932"/>
                  </a:cubicBezTo>
                  <a:cubicBezTo>
                    <a:pt x="13311" y="7708"/>
                    <a:pt x="12642" y="8342"/>
                    <a:pt x="11821" y="8342"/>
                  </a:cubicBezTo>
                  <a:cubicBezTo>
                    <a:pt x="11000" y="8342"/>
                    <a:pt x="10331" y="7708"/>
                    <a:pt x="10331" y="6932"/>
                  </a:cubicBezTo>
                  <a:cubicBezTo>
                    <a:pt x="10331" y="6718"/>
                    <a:pt x="10394" y="6370"/>
                    <a:pt x="10893" y="5505"/>
                  </a:cubicBezTo>
                  <a:cubicBezTo>
                    <a:pt x="11152" y="5059"/>
                    <a:pt x="11402" y="4684"/>
                    <a:pt x="11411" y="4675"/>
                  </a:cubicBezTo>
                  <a:cubicBezTo>
                    <a:pt x="11500" y="4533"/>
                    <a:pt x="11652" y="4452"/>
                    <a:pt x="11821" y="4452"/>
                  </a:cubicBezTo>
                  <a:close/>
                  <a:moveTo>
                    <a:pt x="536" y="1"/>
                  </a:moveTo>
                  <a:cubicBezTo>
                    <a:pt x="286" y="1"/>
                    <a:pt x="63" y="188"/>
                    <a:pt x="27" y="438"/>
                  </a:cubicBezTo>
                  <a:cubicBezTo>
                    <a:pt x="1" y="741"/>
                    <a:pt x="233" y="991"/>
                    <a:pt x="527" y="991"/>
                  </a:cubicBezTo>
                  <a:lnTo>
                    <a:pt x="1535" y="991"/>
                  </a:lnTo>
                  <a:lnTo>
                    <a:pt x="1535" y="16433"/>
                  </a:lnTo>
                  <a:cubicBezTo>
                    <a:pt x="1535" y="16683"/>
                    <a:pt x="1722" y="16906"/>
                    <a:pt x="1972" y="16933"/>
                  </a:cubicBezTo>
                  <a:cubicBezTo>
                    <a:pt x="1992" y="16935"/>
                    <a:pt x="2012" y="16936"/>
                    <a:pt x="2032" y="16936"/>
                  </a:cubicBezTo>
                  <a:cubicBezTo>
                    <a:pt x="2301" y="16936"/>
                    <a:pt x="2525" y="16716"/>
                    <a:pt x="2525" y="16442"/>
                  </a:cubicBezTo>
                  <a:lnTo>
                    <a:pt x="2525" y="991"/>
                  </a:lnTo>
                  <a:lnTo>
                    <a:pt x="10447" y="991"/>
                  </a:lnTo>
                  <a:cubicBezTo>
                    <a:pt x="10394" y="1143"/>
                    <a:pt x="10367" y="1303"/>
                    <a:pt x="10367" y="1473"/>
                  </a:cubicBezTo>
                  <a:lnTo>
                    <a:pt x="10367" y="2320"/>
                  </a:lnTo>
                  <a:lnTo>
                    <a:pt x="8690" y="2320"/>
                  </a:lnTo>
                  <a:cubicBezTo>
                    <a:pt x="8404" y="2320"/>
                    <a:pt x="8181" y="2543"/>
                    <a:pt x="8181" y="2820"/>
                  </a:cubicBezTo>
                  <a:lnTo>
                    <a:pt x="8181" y="9992"/>
                  </a:lnTo>
                  <a:cubicBezTo>
                    <a:pt x="8181" y="10269"/>
                    <a:pt x="8404" y="10492"/>
                    <a:pt x="8681" y="10501"/>
                  </a:cubicBezTo>
                  <a:lnTo>
                    <a:pt x="8681" y="11152"/>
                  </a:lnTo>
                  <a:cubicBezTo>
                    <a:pt x="8681" y="11402"/>
                    <a:pt x="8868" y="11625"/>
                    <a:pt x="9118" y="11652"/>
                  </a:cubicBezTo>
                  <a:cubicBezTo>
                    <a:pt x="9138" y="11654"/>
                    <a:pt x="9158" y="11655"/>
                    <a:pt x="9178" y="11655"/>
                  </a:cubicBezTo>
                  <a:cubicBezTo>
                    <a:pt x="9447" y="11655"/>
                    <a:pt x="9671" y="11435"/>
                    <a:pt x="9671" y="11161"/>
                  </a:cubicBezTo>
                  <a:lnTo>
                    <a:pt x="9671" y="10492"/>
                  </a:lnTo>
                  <a:lnTo>
                    <a:pt x="11322" y="10492"/>
                  </a:lnTo>
                  <a:lnTo>
                    <a:pt x="11322" y="12544"/>
                  </a:lnTo>
                  <a:lnTo>
                    <a:pt x="11179" y="12544"/>
                  </a:lnTo>
                  <a:cubicBezTo>
                    <a:pt x="10983" y="12544"/>
                    <a:pt x="10831" y="12695"/>
                    <a:pt x="10831" y="12892"/>
                  </a:cubicBezTo>
                  <a:lnTo>
                    <a:pt x="10831" y="14569"/>
                  </a:lnTo>
                  <a:cubicBezTo>
                    <a:pt x="10831" y="14765"/>
                    <a:pt x="10983" y="14926"/>
                    <a:pt x="11179" y="14926"/>
                  </a:cubicBezTo>
                  <a:lnTo>
                    <a:pt x="11322" y="14926"/>
                  </a:lnTo>
                  <a:lnTo>
                    <a:pt x="11322" y="16442"/>
                  </a:lnTo>
                  <a:cubicBezTo>
                    <a:pt x="11322" y="16701"/>
                    <a:pt x="11509" y="16924"/>
                    <a:pt x="11768" y="16951"/>
                  </a:cubicBezTo>
                  <a:cubicBezTo>
                    <a:pt x="11788" y="16953"/>
                    <a:pt x="11808" y="16954"/>
                    <a:pt x="11827" y="16954"/>
                  </a:cubicBezTo>
                  <a:cubicBezTo>
                    <a:pt x="12096" y="16954"/>
                    <a:pt x="12321" y="16734"/>
                    <a:pt x="12321" y="16460"/>
                  </a:cubicBezTo>
                  <a:lnTo>
                    <a:pt x="12321" y="14926"/>
                  </a:lnTo>
                  <a:lnTo>
                    <a:pt x="12463" y="14926"/>
                  </a:lnTo>
                  <a:cubicBezTo>
                    <a:pt x="12660" y="14926"/>
                    <a:pt x="12811" y="14765"/>
                    <a:pt x="12811" y="14569"/>
                  </a:cubicBezTo>
                  <a:lnTo>
                    <a:pt x="12811" y="12892"/>
                  </a:lnTo>
                  <a:cubicBezTo>
                    <a:pt x="12811" y="12695"/>
                    <a:pt x="12660" y="12544"/>
                    <a:pt x="12463" y="12544"/>
                  </a:cubicBezTo>
                  <a:lnTo>
                    <a:pt x="12321" y="12544"/>
                  </a:lnTo>
                  <a:lnTo>
                    <a:pt x="12321" y="10492"/>
                  </a:lnTo>
                  <a:lnTo>
                    <a:pt x="13971" y="10492"/>
                  </a:lnTo>
                  <a:lnTo>
                    <a:pt x="13971" y="11143"/>
                  </a:lnTo>
                  <a:cubicBezTo>
                    <a:pt x="13971" y="11402"/>
                    <a:pt x="14158" y="11625"/>
                    <a:pt x="14408" y="11652"/>
                  </a:cubicBezTo>
                  <a:cubicBezTo>
                    <a:pt x="14424" y="11653"/>
                    <a:pt x="14440" y="11654"/>
                    <a:pt x="14456" y="11654"/>
                  </a:cubicBezTo>
                  <a:cubicBezTo>
                    <a:pt x="14737" y="11654"/>
                    <a:pt x="14961" y="11431"/>
                    <a:pt x="14961" y="11152"/>
                  </a:cubicBezTo>
                  <a:lnTo>
                    <a:pt x="14961" y="10501"/>
                  </a:lnTo>
                  <a:cubicBezTo>
                    <a:pt x="15238" y="10492"/>
                    <a:pt x="15461" y="10269"/>
                    <a:pt x="15461" y="9992"/>
                  </a:cubicBezTo>
                  <a:lnTo>
                    <a:pt x="15461" y="2820"/>
                  </a:lnTo>
                  <a:cubicBezTo>
                    <a:pt x="15461" y="2543"/>
                    <a:pt x="15229" y="2320"/>
                    <a:pt x="14952" y="2320"/>
                  </a:cubicBezTo>
                  <a:lnTo>
                    <a:pt x="13311" y="2320"/>
                  </a:lnTo>
                  <a:lnTo>
                    <a:pt x="13311" y="1473"/>
                  </a:lnTo>
                  <a:cubicBezTo>
                    <a:pt x="13311" y="661"/>
                    <a:pt x="12651" y="1"/>
                    <a:pt x="1183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75" name="Google Shape;475;p47">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476" name="Google Shape;476;p47">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80"/>
        <p:cNvGrpSpPr/>
        <p:nvPr/>
      </p:nvGrpSpPr>
      <p:grpSpPr>
        <a:xfrm>
          <a:off x="0" y="0"/>
          <a:ext cx="0" cy="0"/>
          <a:chOff x="0" y="0"/>
          <a:chExt cx="0" cy="0"/>
        </a:xfrm>
      </p:grpSpPr>
      <p:sp>
        <p:nvSpPr>
          <p:cNvPr id="481" name="Google Shape;481;p48"/>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یا در صورت تمایل چهار ستون</a:t>
            </a:r>
            <a:endParaRPr dirty="0">
              <a:cs typeface="B Nazanin" panose="00000700000000000000" pitchFamily="2" charset="-78"/>
            </a:endParaRPr>
          </a:p>
        </p:txBody>
      </p:sp>
      <p:sp>
        <p:nvSpPr>
          <p:cNvPr id="482" name="Google Shape;482;p48"/>
          <p:cNvSpPr txBox="1">
            <a:spLocks noGrp="1"/>
          </p:cNvSpPr>
          <p:nvPr>
            <p:ph type="subTitle" idx="3"/>
          </p:nvPr>
        </p:nvSpPr>
        <p:spPr>
          <a:xfrm>
            <a:off x="2643890" y="3038049"/>
            <a:ext cx="1932300" cy="1019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83" name="Google Shape;483;p48"/>
          <p:cNvSpPr txBox="1">
            <a:spLocks noGrp="1"/>
          </p:cNvSpPr>
          <p:nvPr>
            <p:ph type="subTitle" idx="1"/>
          </p:nvPr>
        </p:nvSpPr>
        <p:spPr>
          <a:xfrm>
            <a:off x="720013" y="3038049"/>
            <a:ext cx="1932300" cy="1019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84" name="Google Shape;484;p48"/>
          <p:cNvSpPr txBox="1">
            <a:spLocks noGrp="1"/>
          </p:cNvSpPr>
          <p:nvPr>
            <p:ph type="subTitle" idx="2"/>
          </p:nvPr>
        </p:nvSpPr>
        <p:spPr>
          <a:xfrm>
            <a:off x="6491645" y="3038049"/>
            <a:ext cx="1932300" cy="1019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85" name="Google Shape;485;p48"/>
          <p:cNvSpPr txBox="1">
            <a:spLocks noGrp="1"/>
          </p:cNvSpPr>
          <p:nvPr>
            <p:ph type="subTitle" idx="4"/>
          </p:nvPr>
        </p:nvSpPr>
        <p:spPr>
          <a:xfrm>
            <a:off x="4567767" y="3038049"/>
            <a:ext cx="1932300" cy="1019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486" name="Google Shape;486;p48"/>
          <p:cNvSpPr/>
          <p:nvPr/>
        </p:nvSpPr>
        <p:spPr>
          <a:xfrm>
            <a:off x="1293463" y="1734151"/>
            <a:ext cx="785400" cy="78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48"/>
          <p:cNvSpPr/>
          <p:nvPr/>
        </p:nvSpPr>
        <p:spPr>
          <a:xfrm>
            <a:off x="3217347" y="1734151"/>
            <a:ext cx="785400" cy="78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48"/>
          <p:cNvSpPr/>
          <p:nvPr/>
        </p:nvSpPr>
        <p:spPr>
          <a:xfrm>
            <a:off x="5141231" y="1734151"/>
            <a:ext cx="785400" cy="78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48"/>
          <p:cNvSpPr/>
          <p:nvPr/>
        </p:nvSpPr>
        <p:spPr>
          <a:xfrm>
            <a:off x="7065090" y="1734151"/>
            <a:ext cx="785400" cy="78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0" name="Google Shape;490;p48"/>
          <p:cNvSpPr txBox="1">
            <a:spLocks noGrp="1"/>
          </p:cNvSpPr>
          <p:nvPr>
            <p:ph type="subTitle" idx="5"/>
          </p:nvPr>
        </p:nvSpPr>
        <p:spPr>
          <a:xfrm>
            <a:off x="720013" y="2724300"/>
            <a:ext cx="19323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491" name="Google Shape;491;p48"/>
          <p:cNvSpPr txBox="1">
            <a:spLocks noGrp="1"/>
          </p:cNvSpPr>
          <p:nvPr>
            <p:ph type="subTitle" idx="6"/>
          </p:nvPr>
        </p:nvSpPr>
        <p:spPr>
          <a:xfrm>
            <a:off x="2643882" y="2724300"/>
            <a:ext cx="19323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492" name="Google Shape;492;p48"/>
          <p:cNvSpPr txBox="1">
            <a:spLocks noGrp="1"/>
          </p:cNvSpPr>
          <p:nvPr>
            <p:ph type="subTitle" idx="7"/>
          </p:nvPr>
        </p:nvSpPr>
        <p:spPr>
          <a:xfrm>
            <a:off x="4567775" y="2724300"/>
            <a:ext cx="19323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493" name="Google Shape;493;p48"/>
          <p:cNvSpPr txBox="1">
            <a:spLocks noGrp="1"/>
          </p:cNvSpPr>
          <p:nvPr>
            <p:ph type="subTitle" idx="8"/>
          </p:nvPr>
        </p:nvSpPr>
        <p:spPr>
          <a:xfrm>
            <a:off x="6491645" y="2724300"/>
            <a:ext cx="19323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grpSp>
        <p:nvGrpSpPr>
          <p:cNvPr id="494" name="Google Shape;494;p48"/>
          <p:cNvGrpSpPr/>
          <p:nvPr/>
        </p:nvGrpSpPr>
        <p:grpSpPr>
          <a:xfrm>
            <a:off x="3461175" y="1915188"/>
            <a:ext cx="297750" cy="423475"/>
            <a:chOff x="5377450" y="1493850"/>
            <a:chExt cx="297750" cy="423475"/>
          </a:xfrm>
        </p:grpSpPr>
        <p:sp>
          <p:nvSpPr>
            <p:cNvPr id="495" name="Google Shape;495;p48"/>
            <p:cNvSpPr/>
            <p:nvPr/>
          </p:nvSpPr>
          <p:spPr>
            <a:xfrm>
              <a:off x="5377450" y="1793375"/>
              <a:ext cx="130925" cy="123950"/>
            </a:xfrm>
            <a:custGeom>
              <a:avLst/>
              <a:gdLst/>
              <a:ahLst/>
              <a:cxnLst/>
              <a:rect l="l" t="t" r="r" b="b"/>
              <a:pathLst>
                <a:path w="5237" h="4958" extrusionOk="0">
                  <a:moveTo>
                    <a:pt x="3185" y="1"/>
                  </a:moveTo>
                  <a:lnTo>
                    <a:pt x="259" y="2766"/>
                  </a:lnTo>
                  <a:cubicBezTo>
                    <a:pt x="0" y="3007"/>
                    <a:pt x="63" y="3426"/>
                    <a:pt x="375" y="3587"/>
                  </a:cubicBezTo>
                  <a:lnTo>
                    <a:pt x="1124" y="3970"/>
                  </a:lnTo>
                  <a:lnTo>
                    <a:pt x="1419" y="4648"/>
                  </a:lnTo>
                  <a:cubicBezTo>
                    <a:pt x="1505" y="4849"/>
                    <a:pt x="1694" y="4957"/>
                    <a:pt x="1885" y="4957"/>
                  </a:cubicBezTo>
                  <a:cubicBezTo>
                    <a:pt x="2008" y="4957"/>
                    <a:pt x="2132" y="4912"/>
                    <a:pt x="2230" y="4818"/>
                  </a:cubicBezTo>
                  <a:lnTo>
                    <a:pt x="5237" y="1954"/>
                  </a:lnTo>
                  <a:lnTo>
                    <a:pt x="318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6" name="Google Shape;496;p48"/>
            <p:cNvSpPr/>
            <p:nvPr/>
          </p:nvSpPr>
          <p:spPr>
            <a:xfrm>
              <a:off x="5387025" y="1493850"/>
              <a:ext cx="288175" cy="423475"/>
            </a:xfrm>
            <a:custGeom>
              <a:avLst/>
              <a:gdLst/>
              <a:ahLst/>
              <a:cxnLst/>
              <a:rect l="l" t="t" r="r" b="b"/>
              <a:pathLst>
                <a:path w="11527" h="16939" extrusionOk="0">
                  <a:moveTo>
                    <a:pt x="5576" y="1"/>
                  </a:moveTo>
                  <a:cubicBezTo>
                    <a:pt x="2499" y="1"/>
                    <a:pt x="1" y="2490"/>
                    <a:pt x="1" y="5567"/>
                  </a:cubicBezTo>
                  <a:cubicBezTo>
                    <a:pt x="1" y="7280"/>
                    <a:pt x="777" y="8806"/>
                    <a:pt x="1981" y="9832"/>
                  </a:cubicBezTo>
                  <a:lnTo>
                    <a:pt x="9296" y="16799"/>
                  </a:lnTo>
                  <a:cubicBezTo>
                    <a:pt x="9398" y="16893"/>
                    <a:pt x="9524" y="16938"/>
                    <a:pt x="9649" y="16938"/>
                  </a:cubicBezTo>
                  <a:cubicBezTo>
                    <a:pt x="9841" y="16938"/>
                    <a:pt x="10030" y="16830"/>
                    <a:pt x="10117" y="16629"/>
                  </a:cubicBezTo>
                  <a:lnTo>
                    <a:pt x="10412" y="15951"/>
                  </a:lnTo>
                  <a:lnTo>
                    <a:pt x="11152" y="15568"/>
                  </a:lnTo>
                  <a:cubicBezTo>
                    <a:pt x="11464" y="15407"/>
                    <a:pt x="11527" y="14988"/>
                    <a:pt x="11277" y="14747"/>
                  </a:cubicBezTo>
                  <a:lnTo>
                    <a:pt x="3872" y="7744"/>
                  </a:lnTo>
                  <a:cubicBezTo>
                    <a:pt x="3310" y="7182"/>
                    <a:pt x="2820" y="6451"/>
                    <a:pt x="2820" y="5567"/>
                  </a:cubicBezTo>
                  <a:cubicBezTo>
                    <a:pt x="2820" y="4051"/>
                    <a:pt x="4051" y="2811"/>
                    <a:pt x="5576" y="2811"/>
                  </a:cubicBezTo>
                  <a:cubicBezTo>
                    <a:pt x="7093" y="2811"/>
                    <a:pt x="8333" y="4051"/>
                    <a:pt x="8333" y="5567"/>
                  </a:cubicBezTo>
                  <a:cubicBezTo>
                    <a:pt x="8333" y="6451"/>
                    <a:pt x="7842" y="7182"/>
                    <a:pt x="7271" y="7744"/>
                  </a:cubicBezTo>
                  <a:lnTo>
                    <a:pt x="6299" y="8672"/>
                  </a:lnTo>
                  <a:lnTo>
                    <a:pt x="8342" y="10608"/>
                  </a:lnTo>
                  <a:lnTo>
                    <a:pt x="9163" y="9832"/>
                  </a:lnTo>
                  <a:cubicBezTo>
                    <a:pt x="10376" y="8806"/>
                    <a:pt x="11143" y="7280"/>
                    <a:pt x="11143" y="5567"/>
                  </a:cubicBezTo>
                  <a:cubicBezTo>
                    <a:pt x="11143" y="2490"/>
                    <a:pt x="8654" y="1"/>
                    <a:pt x="55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97" name="Google Shape;497;p48"/>
          <p:cNvGrpSpPr/>
          <p:nvPr/>
        </p:nvGrpSpPr>
        <p:grpSpPr>
          <a:xfrm>
            <a:off x="1474400" y="1915188"/>
            <a:ext cx="423550" cy="423550"/>
            <a:chOff x="5949500" y="1493850"/>
            <a:chExt cx="423550" cy="423550"/>
          </a:xfrm>
        </p:grpSpPr>
        <p:sp>
          <p:nvSpPr>
            <p:cNvPr id="498" name="Google Shape;498;p48"/>
            <p:cNvSpPr/>
            <p:nvPr/>
          </p:nvSpPr>
          <p:spPr>
            <a:xfrm>
              <a:off x="6042275" y="1676950"/>
              <a:ext cx="35500" cy="56250"/>
            </a:xfrm>
            <a:custGeom>
              <a:avLst/>
              <a:gdLst/>
              <a:ahLst/>
              <a:cxnLst/>
              <a:rect l="l" t="t" r="r" b="b"/>
              <a:pathLst>
                <a:path w="1420" h="2250" extrusionOk="0">
                  <a:moveTo>
                    <a:pt x="716" y="1"/>
                  </a:moveTo>
                  <a:cubicBezTo>
                    <a:pt x="322" y="1"/>
                    <a:pt x="1" y="318"/>
                    <a:pt x="1" y="714"/>
                  </a:cubicBezTo>
                  <a:lnTo>
                    <a:pt x="1" y="1544"/>
                  </a:lnTo>
                  <a:cubicBezTo>
                    <a:pt x="1" y="1935"/>
                    <a:pt x="314" y="2250"/>
                    <a:pt x="700" y="2250"/>
                  </a:cubicBezTo>
                  <a:cubicBezTo>
                    <a:pt x="711" y="2250"/>
                    <a:pt x="722" y="2249"/>
                    <a:pt x="732" y="2249"/>
                  </a:cubicBezTo>
                  <a:cubicBezTo>
                    <a:pt x="1116" y="2240"/>
                    <a:pt x="1419" y="1910"/>
                    <a:pt x="1419" y="1526"/>
                  </a:cubicBezTo>
                  <a:lnTo>
                    <a:pt x="1419" y="732"/>
                  </a:lnTo>
                  <a:cubicBezTo>
                    <a:pt x="1419" y="349"/>
                    <a:pt x="1116" y="19"/>
                    <a:pt x="732" y="1"/>
                  </a:cubicBezTo>
                  <a:cubicBezTo>
                    <a:pt x="727" y="1"/>
                    <a:pt x="721"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9" name="Google Shape;499;p48"/>
            <p:cNvSpPr/>
            <p:nvPr/>
          </p:nvSpPr>
          <p:spPr>
            <a:xfrm>
              <a:off x="6021550" y="1758575"/>
              <a:ext cx="76075" cy="42175"/>
            </a:xfrm>
            <a:custGeom>
              <a:avLst/>
              <a:gdLst/>
              <a:ahLst/>
              <a:cxnLst/>
              <a:rect l="l" t="t" r="r" b="b"/>
              <a:pathLst>
                <a:path w="3043" h="1687" extrusionOk="0">
                  <a:moveTo>
                    <a:pt x="767" y="1"/>
                  </a:moveTo>
                  <a:cubicBezTo>
                    <a:pt x="339" y="1"/>
                    <a:pt x="0" y="340"/>
                    <a:pt x="0" y="759"/>
                  </a:cubicBezTo>
                  <a:lnTo>
                    <a:pt x="0" y="1687"/>
                  </a:lnTo>
                  <a:lnTo>
                    <a:pt x="3042" y="1687"/>
                  </a:lnTo>
                  <a:lnTo>
                    <a:pt x="3042" y="759"/>
                  </a:lnTo>
                  <a:cubicBezTo>
                    <a:pt x="3042" y="340"/>
                    <a:pt x="2703"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0" name="Google Shape;500;p48"/>
            <p:cNvSpPr/>
            <p:nvPr/>
          </p:nvSpPr>
          <p:spPr>
            <a:xfrm>
              <a:off x="6228075" y="1693025"/>
              <a:ext cx="45275" cy="58900"/>
            </a:xfrm>
            <a:custGeom>
              <a:avLst/>
              <a:gdLst/>
              <a:ahLst/>
              <a:cxnLst/>
              <a:rect l="l" t="t" r="r" b="b"/>
              <a:pathLst>
                <a:path w="1811" h="2356" extrusionOk="0">
                  <a:moveTo>
                    <a:pt x="901" y="0"/>
                  </a:moveTo>
                  <a:cubicBezTo>
                    <a:pt x="428" y="553"/>
                    <a:pt x="0" y="1178"/>
                    <a:pt x="0" y="1454"/>
                  </a:cubicBezTo>
                  <a:cubicBezTo>
                    <a:pt x="0" y="1954"/>
                    <a:pt x="410" y="2355"/>
                    <a:pt x="901" y="2355"/>
                  </a:cubicBezTo>
                  <a:cubicBezTo>
                    <a:pt x="1401" y="2355"/>
                    <a:pt x="1811" y="1954"/>
                    <a:pt x="1811" y="1454"/>
                  </a:cubicBezTo>
                  <a:cubicBezTo>
                    <a:pt x="1811" y="1231"/>
                    <a:pt x="1454" y="63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1" name="Google Shape;501;p48"/>
            <p:cNvSpPr/>
            <p:nvPr/>
          </p:nvSpPr>
          <p:spPr>
            <a:xfrm>
              <a:off x="5949500" y="1596450"/>
              <a:ext cx="423550" cy="320950"/>
            </a:xfrm>
            <a:custGeom>
              <a:avLst/>
              <a:gdLst/>
              <a:ahLst/>
              <a:cxnLst/>
              <a:rect l="l" t="t" r="r" b="b"/>
              <a:pathLst>
                <a:path w="16942" h="12838" extrusionOk="0">
                  <a:moveTo>
                    <a:pt x="12044" y="2632"/>
                  </a:moveTo>
                  <a:cubicBezTo>
                    <a:pt x="12178" y="2632"/>
                    <a:pt x="12303" y="2686"/>
                    <a:pt x="12401" y="2784"/>
                  </a:cubicBezTo>
                  <a:cubicBezTo>
                    <a:pt x="12419" y="2793"/>
                    <a:pt x="12776" y="3158"/>
                    <a:pt x="13141" y="3631"/>
                  </a:cubicBezTo>
                  <a:cubicBezTo>
                    <a:pt x="13677" y="4327"/>
                    <a:pt x="13944" y="4880"/>
                    <a:pt x="13944" y="5317"/>
                  </a:cubicBezTo>
                  <a:cubicBezTo>
                    <a:pt x="13944" y="6361"/>
                    <a:pt x="13088" y="7217"/>
                    <a:pt x="12044" y="7217"/>
                  </a:cubicBezTo>
                  <a:cubicBezTo>
                    <a:pt x="11000" y="7217"/>
                    <a:pt x="10153" y="6361"/>
                    <a:pt x="10153" y="5317"/>
                  </a:cubicBezTo>
                  <a:cubicBezTo>
                    <a:pt x="10153" y="4880"/>
                    <a:pt x="10411" y="4327"/>
                    <a:pt x="10956" y="3631"/>
                  </a:cubicBezTo>
                  <a:cubicBezTo>
                    <a:pt x="11321" y="3158"/>
                    <a:pt x="11678" y="2793"/>
                    <a:pt x="11696" y="2784"/>
                  </a:cubicBezTo>
                  <a:cubicBezTo>
                    <a:pt x="11785" y="2686"/>
                    <a:pt x="11910" y="2632"/>
                    <a:pt x="12044" y="2632"/>
                  </a:cubicBezTo>
                  <a:close/>
                  <a:moveTo>
                    <a:pt x="4422" y="2230"/>
                  </a:moveTo>
                  <a:cubicBezTo>
                    <a:pt x="5362" y="2230"/>
                    <a:pt x="6120" y="2991"/>
                    <a:pt x="6120" y="3934"/>
                  </a:cubicBezTo>
                  <a:lnTo>
                    <a:pt x="6120" y="4764"/>
                  </a:lnTo>
                  <a:cubicBezTo>
                    <a:pt x="6120" y="5085"/>
                    <a:pt x="6031" y="5389"/>
                    <a:pt x="5880" y="5647"/>
                  </a:cubicBezTo>
                  <a:cubicBezTo>
                    <a:pt x="6486" y="5924"/>
                    <a:pt x="6914" y="6539"/>
                    <a:pt x="6914" y="7253"/>
                  </a:cubicBezTo>
                  <a:lnTo>
                    <a:pt x="6914" y="8663"/>
                  </a:lnTo>
                  <a:cubicBezTo>
                    <a:pt x="6914" y="8939"/>
                    <a:pt x="6691" y="9162"/>
                    <a:pt x="6424" y="9162"/>
                  </a:cubicBezTo>
                  <a:lnTo>
                    <a:pt x="2418" y="9162"/>
                  </a:lnTo>
                  <a:cubicBezTo>
                    <a:pt x="2142" y="9162"/>
                    <a:pt x="1919" y="8939"/>
                    <a:pt x="1919" y="8663"/>
                  </a:cubicBezTo>
                  <a:lnTo>
                    <a:pt x="1919" y="7253"/>
                  </a:lnTo>
                  <a:cubicBezTo>
                    <a:pt x="1919" y="6539"/>
                    <a:pt x="2347" y="5924"/>
                    <a:pt x="2962" y="5647"/>
                  </a:cubicBezTo>
                  <a:cubicBezTo>
                    <a:pt x="2802" y="5389"/>
                    <a:pt x="2713" y="5085"/>
                    <a:pt x="2713" y="4764"/>
                  </a:cubicBezTo>
                  <a:lnTo>
                    <a:pt x="2713" y="3961"/>
                  </a:lnTo>
                  <a:cubicBezTo>
                    <a:pt x="2713" y="3025"/>
                    <a:pt x="3453" y="2239"/>
                    <a:pt x="4390" y="2231"/>
                  </a:cubicBezTo>
                  <a:cubicBezTo>
                    <a:pt x="4401" y="2230"/>
                    <a:pt x="4412" y="2230"/>
                    <a:pt x="4422" y="2230"/>
                  </a:cubicBezTo>
                  <a:close/>
                  <a:moveTo>
                    <a:pt x="14783" y="8234"/>
                  </a:moveTo>
                  <a:cubicBezTo>
                    <a:pt x="15050" y="8234"/>
                    <a:pt x="15273" y="8440"/>
                    <a:pt x="15273" y="8698"/>
                  </a:cubicBezTo>
                  <a:cubicBezTo>
                    <a:pt x="15273" y="8957"/>
                    <a:pt x="15050" y="9162"/>
                    <a:pt x="14783" y="9162"/>
                  </a:cubicBezTo>
                  <a:lnTo>
                    <a:pt x="9377" y="9162"/>
                  </a:lnTo>
                  <a:cubicBezTo>
                    <a:pt x="9109" y="9162"/>
                    <a:pt x="8886" y="8957"/>
                    <a:pt x="8886" y="8698"/>
                  </a:cubicBezTo>
                  <a:cubicBezTo>
                    <a:pt x="8886" y="8440"/>
                    <a:pt x="9109" y="8234"/>
                    <a:pt x="9377" y="8234"/>
                  </a:cubicBezTo>
                  <a:close/>
                  <a:moveTo>
                    <a:pt x="14792" y="10117"/>
                  </a:moveTo>
                  <a:cubicBezTo>
                    <a:pt x="15068" y="10117"/>
                    <a:pt x="15282" y="10331"/>
                    <a:pt x="15282" y="10581"/>
                  </a:cubicBezTo>
                  <a:cubicBezTo>
                    <a:pt x="15282" y="10839"/>
                    <a:pt x="15068" y="11045"/>
                    <a:pt x="14792" y="11045"/>
                  </a:cubicBezTo>
                  <a:lnTo>
                    <a:pt x="2739" y="11045"/>
                  </a:lnTo>
                  <a:cubicBezTo>
                    <a:pt x="2463" y="11045"/>
                    <a:pt x="2240" y="10839"/>
                    <a:pt x="2240" y="10581"/>
                  </a:cubicBezTo>
                  <a:cubicBezTo>
                    <a:pt x="2240" y="10331"/>
                    <a:pt x="2463" y="10117"/>
                    <a:pt x="2739" y="10117"/>
                  </a:cubicBezTo>
                  <a:close/>
                  <a:moveTo>
                    <a:pt x="830" y="0"/>
                  </a:moveTo>
                  <a:cubicBezTo>
                    <a:pt x="375" y="0"/>
                    <a:pt x="1" y="366"/>
                    <a:pt x="1" y="830"/>
                  </a:cubicBezTo>
                  <a:lnTo>
                    <a:pt x="1" y="12008"/>
                  </a:lnTo>
                  <a:cubicBezTo>
                    <a:pt x="1" y="12463"/>
                    <a:pt x="375" y="12838"/>
                    <a:pt x="830" y="12838"/>
                  </a:cubicBezTo>
                  <a:lnTo>
                    <a:pt x="16112" y="12838"/>
                  </a:lnTo>
                  <a:cubicBezTo>
                    <a:pt x="16567" y="12838"/>
                    <a:pt x="16942" y="12463"/>
                    <a:pt x="16942" y="12008"/>
                  </a:cubicBezTo>
                  <a:lnTo>
                    <a:pt x="16942" y="830"/>
                  </a:lnTo>
                  <a:cubicBezTo>
                    <a:pt x="16942" y="366"/>
                    <a:pt x="16567" y="0"/>
                    <a:pt x="16112" y="0"/>
                  </a:cubicBezTo>
                  <a:lnTo>
                    <a:pt x="10661" y="0"/>
                  </a:lnTo>
                  <a:lnTo>
                    <a:pt x="9957" y="553"/>
                  </a:lnTo>
                  <a:lnTo>
                    <a:pt x="9957" y="2516"/>
                  </a:lnTo>
                  <a:cubicBezTo>
                    <a:pt x="9957" y="2784"/>
                    <a:pt x="9742" y="3007"/>
                    <a:pt x="9466" y="3007"/>
                  </a:cubicBezTo>
                  <a:lnTo>
                    <a:pt x="7476" y="3007"/>
                  </a:lnTo>
                  <a:cubicBezTo>
                    <a:pt x="7209" y="3007"/>
                    <a:pt x="6986" y="2784"/>
                    <a:pt x="6986" y="2516"/>
                  </a:cubicBezTo>
                  <a:lnTo>
                    <a:pt x="6986" y="544"/>
                  </a:lnTo>
                  <a:lnTo>
                    <a:pt x="629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2" name="Google Shape;502;p48"/>
            <p:cNvSpPr/>
            <p:nvPr/>
          </p:nvSpPr>
          <p:spPr>
            <a:xfrm>
              <a:off x="6148900" y="1621200"/>
              <a:ext cx="24775" cy="25675"/>
            </a:xfrm>
            <a:custGeom>
              <a:avLst/>
              <a:gdLst/>
              <a:ahLst/>
              <a:cxnLst/>
              <a:rect l="l" t="t" r="r" b="b"/>
              <a:pathLst>
                <a:path w="991" h="1027" extrusionOk="0">
                  <a:moveTo>
                    <a:pt x="0" y="1"/>
                  </a:moveTo>
                  <a:lnTo>
                    <a:pt x="0" y="1026"/>
                  </a:lnTo>
                  <a:lnTo>
                    <a:pt x="990" y="1026"/>
                  </a:lnTo>
                  <a:lnTo>
                    <a:pt x="99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3" name="Google Shape;503;p48"/>
            <p:cNvSpPr/>
            <p:nvPr/>
          </p:nvSpPr>
          <p:spPr>
            <a:xfrm>
              <a:off x="5998575" y="1493850"/>
              <a:ext cx="325850" cy="102625"/>
            </a:xfrm>
            <a:custGeom>
              <a:avLst/>
              <a:gdLst/>
              <a:ahLst/>
              <a:cxnLst/>
              <a:rect l="l" t="t" r="r" b="b"/>
              <a:pathLst>
                <a:path w="13034" h="4105" extrusionOk="0">
                  <a:moveTo>
                    <a:pt x="571" y="1"/>
                  </a:moveTo>
                  <a:cubicBezTo>
                    <a:pt x="402" y="1"/>
                    <a:pt x="241" y="81"/>
                    <a:pt x="152" y="224"/>
                  </a:cubicBezTo>
                  <a:cubicBezTo>
                    <a:pt x="0" y="447"/>
                    <a:pt x="54" y="732"/>
                    <a:pt x="259" y="884"/>
                  </a:cubicBezTo>
                  <a:lnTo>
                    <a:pt x="4327" y="4104"/>
                  </a:lnTo>
                  <a:lnTo>
                    <a:pt x="5933" y="4104"/>
                  </a:lnTo>
                  <a:lnTo>
                    <a:pt x="1990" y="991"/>
                  </a:lnTo>
                  <a:lnTo>
                    <a:pt x="11036" y="991"/>
                  </a:lnTo>
                  <a:lnTo>
                    <a:pt x="7101" y="4104"/>
                  </a:lnTo>
                  <a:lnTo>
                    <a:pt x="8707" y="4104"/>
                  </a:lnTo>
                  <a:lnTo>
                    <a:pt x="12775" y="884"/>
                  </a:lnTo>
                  <a:cubicBezTo>
                    <a:pt x="12971" y="732"/>
                    <a:pt x="13034" y="447"/>
                    <a:pt x="12882" y="224"/>
                  </a:cubicBezTo>
                  <a:cubicBezTo>
                    <a:pt x="12793" y="81"/>
                    <a:pt x="12624" y="1"/>
                    <a:pt x="124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04" name="Google Shape;504;p48"/>
          <p:cNvGrpSpPr/>
          <p:nvPr/>
        </p:nvGrpSpPr>
        <p:grpSpPr>
          <a:xfrm>
            <a:off x="5358963" y="1914963"/>
            <a:ext cx="349950" cy="423775"/>
            <a:chOff x="6621250" y="1493625"/>
            <a:chExt cx="349950" cy="423775"/>
          </a:xfrm>
        </p:grpSpPr>
        <p:sp>
          <p:nvSpPr>
            <p:cNvPr id="505" name="Google Shape;505;p48"/>
            <p:cNvSpPr/>
            <p:nvPr/>
          </p:nvSpPr>
          <p:spPr>
            <a:xfrm>
              <a:off x="6898250" y="1493625"/>
              <a:ext cx="72525" cy="72300"/>
            </a:xfrm>
            <a:custGeom>
              <a:avLst/>
              <a:gdLst/>
              <a:ahLst/>
              <a:cxnLst/>
              <a:rect l="l" t="t" r="r" b="b"/>
              <a:pathLst>
                <a:path w="2901" h="2892" extrusionOk="0">
                  <a:moveTo>
                    <a:pt x="1" y="1"/>
                  </a:moveTo>
                  <a:lnTo>
                    <a:pt x="1" y="2400"/>
                  </a:lnTo>
                  <a:cubicBezTo>
                    <a:pt x="1" y="2668"/>
                    <a:pt x="224" y="2891"/>
                    <a:pt x="500" y="2891"/>
                  </a:cubicBezTo>
                  <a:lnTo>
                    <a:pt x="2900" y="289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6780725" y="1715775"/>
              <a:ext cx="115550" cy="115550"/>
            </a:xfrm>
            <a:custGeom>
              <a:avLst/>
              <a:gdLst/>
              <a:ahLst/>
              <a:cxnLst/>
              <a:rect l="l" t="t" r="r" b="b"/>
              <a:pathLst>
                <a:path w="4622" h="4622" extrusionOk="0">
                  <a:moveTo>
                    <a:pt x="2926" y="1784"/>
                  </a:moveTo>
                  <a:cubicBezTo>
                    <a:pt x="3185" y="1784"/>
                    <a:pt x="3408" y="1972"/>
                    <a:pt x="3435" y="2221"/>
                  </a:cubicBezTo>
                  <a:cubicBezTo>
                    <a:pt x="3462" y="2525"/>
                    <a:pt x="3230" y="2774"/>
                    <a:pt x="2944" y="2774"/>
                  </a:cubicBezTo>
                  <a:lnTo>
                    <a:pt x="1704" y="2774"/>
                  </a:lnTo>
                  <a:cubicBezTo>
                    <a:pt x="1446" y="2774"/>
                    <a:pt x="1223" y="2587"/>
                    <a:pt x="1196" y="2337"/>
                  </a:cubicBezTo>
                  <a:cubicBezTo>
                    <a:pt x="1160" y="2034"/>
                    <a:pt x="1401" y="1784"/>
                    <a:pt x="1686" y="1784"/>
                  </a:cubicBezTo>
                  <a:close/>
                  <a:moveTo>
                    <a:pt x="2311" y="0"/>
                  </a:moveTo>
                  <a:cubicBezTo>
                    <a:pt x="1035" y="0"/>
                    <a:pt x="0" y="1035"/>
                    <a:pt x="0" y="2311"/>
                  </a:cubicBezTo>
                  <a:cubicBezTo>
                    <a:pt x="0" y="3586"/>
                    <a:pt x="1035" y="4621"/>
                    <a:pt x="2311" y="4621"/>
                  </a:cubicBezTo>
                  <a:cubicBezTo>
                    <a:pt x="3587" y="4621"/>
                    <a:pt x="4621" y="3586"/>
                    <a:pt x="4621" y="2311"/>
                  </a:cubicBezTo>
                  <a:cubicBezTo>
                    <a:pt x="4621" y="1035"/>
                    <a:pt x="3587" y="0"/>
                    <a:pt x="231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6695975" y="1589300"/>
              <a:ext cx="157250" cy="221500"/>
            </a:xfrm>
            <a:custGeom>
              <a:avLst/>
              <a:gdLst/>
              <a:ahLst/>
              <a:cxnLst/>
              <a:rect l="l" t="t" r="r" b="b"/>
              <a:pathLst>
                <a:path w="6290" h="8860" extrusionOk="0">
                  <a:moveTo>
                    <a:pt x="3364" y="1"/>
                  </a:moveTo>
                  <a:cubicBezTo>
                    <a:pt x="2998" y="420"/>
                    <a:pt x="2409" y="1116"/>
                    <a:pt x="1829" y="1901"/>
                  </a:cubicBezTo>
                  <a:cubicBezTo>
                    <a:pt x="652" y="3507"/>
                    <a:pt x="0" y="4800"/>
                    <a:pt x="0" y="5550"/>
                  </a:cubicBezTo>
                  <a:cubicBezTo>
                    <a:pt x="0" y="7191"/>
                    <a:pt x="1187" y="8565"/>
                    <a:pt x="2748" y="8859"/>
                  </a:cubicBezTo>
                  <a:cubicBezTo>
                    <a:pt x="2525" y="8404"/>
                    <a:pt x="2400" y="7905"/>
                    <a:pt x="2400" y="7370"/>
                  </a:cubicBezTo>
                  <a:cubicBezTo>
                    <a:pt x="2400" y="5550"/>
                    <a:pt x="3881" y="4069"/>
                    <a:pt x="5701" y="4069"/>
                  </a:cubicBezTo>
                  <a:cubicBezTo>
                    <a:pt x="5906" y="4069"/>
                    <a:pt x="6102" y="4087"/>
                    <a:pt x="6290" y="4122"/>
                  </a:cubicBezTo>
                  <a:cubicBezTo>
                    <a:pt x="5549" y="2588"/>
                    <a:pt x="4051" y="795"/>
                    <a:pt x="336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6621250" y="1494075"/>
              <a:ext cx="349950" cy="423325"/>
            </a:xfrm>
            <a:custGeom>
              <a:avLst/>
              <a:gdLst/>
              <a:ahLst/>
              <a:cxnLst/>
              <a:rect l="l" t="t" r="r" b="b"/>
              <a:pathLst>
                <a:path w="13998" h="16933" extrusionOk="0">
                  <a:moveTo>
                    <a:pt x="6353" y="2561"/>
                  </a:moveTo>
                  <a:cubicBezTo>
                    <a:pt x="6495" y="2561"/>
                    <a:pt x="6620" y="2623"/>
                    <a:pt x="6718" y="2721"/>
                  </a:cubicBezTo>
                  <a:cubicBezTo>
                    <a:pt x="6852" y="2864"/>
                    <a:pt x="9867" y="6138"/>
                    <a:pt x="10563" y="8458"/>
                  </a:cubicBezTo>
                  <a:cubicBezTo>
                    <a:pt x="11420" y="9055"/>
                    <a:pt x="11991" y="10055"/>
                    <a:pt x="11991" y="11179"/>
                  </a:cubicBezTo>
                  <a:cubicBezTo>
                    <a:pt x="11991" y="12998"/>
                    <a:pt x="10510" y="14479"/>
                    <a:pt x="8690" y="14479"/>
                  </a:cubicBezTo>
                  <a:cubicBezTo>
                    <a:pt x="7878" y="14479"/>
                    <a:pt x="7147" y="14185"/>
                    <a:pt x="6567" y="13703"/>
                  </a:cubicBezTo>
                  <a:cubicBezTo>
                    <a:pt x="6495" y="13712"/>
                    <a:pt x="6424" y="13712"/>
                    <a:pt x="6353" y="13712"/>
                  </a:cubicBezTo>
                  <a:cubicBezTo>
                    <a:pt x="3953" y="13712"/>
                    <a:pt x="1999" y="11758"/>
                    <a:pt x="1999" y="9359"/>
                  </a:cubicBezTo>
                  <a:cubicBezTo>
                    <a:pt x="1999" y="8368"/>
                    <a:pt x="2677" y="6941"/>
                    <a:pt x="4024" y="5121"/>
                  </a:cubicBezTo>
                  <a:cubicBezTo>
                    <a:pt x="4997" y="3801"/>
                    <a:pt x="5951" y="2766"/>
                    <a:pt x="5987" y="2721"/>
                  </a:cubicBezTo>
                  <a:cubicBezTo>
                    <a:pt x="6085" y="2623"/>
                    <a:pt x="6219" y="2561"/>
                    <a:pt x="6353" y="2561"/>
                  </a:cubicBezTo>
                  <a:close/>
                  <a:moveTo>
                    <a:pt x="500" y="1"/>
                  </a:moveTo>
                  <a:cubicBezTo>
                    <a:pt x="224" y="1"/>
                    <a:pt x="1" y="224"/>
                    <a:pt x="1" y="491"/>
                  </a:cubicBezTo>
                  <a:lnTo>
                    <a:pt x="1" y="16442"/>
                  </a:lnTo>
                  <a:cubicBezTo>
                    <a:pt x="1" y="16719"/>
                    <a:pt x="224" y="16933"/>
                    <a:pt x="500" y="16933"/>
                  </a:cubicBezTo>
                  <a:lnTo>
                    <a:pt x="13498" y="16933"/>
                  </a:lnTo>
                  <a:cubicBezTo>
                    <a:pt x="13775" y="16933"/>
                    <a:pt x="13998" y="16719"/>
                    <a:pt x="13998" y="16442"/>
                  </a:cubicBezTo>
                  <a:lnTo>
                    <a:pt x="13998" y="3872"/>
                  </a:lnTo>
                  <a:lnTo>
                    <a:pt x="11616" y="3872"/>
                  </a:lnTo>
                  <a:cubicBezTo>
                    <a:pt x="10795" y="3872"/>
                    <a:pt x="10126" y="3203"/>
                    <a:pt x="10126" y="2382"/>
                  </a:cubicBezTo>
                  <a:lnTo>
                    <a:pt x="1012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09" name="Google Shape;509;p48"/>
          <p:cNvGrpSpPr/>
          <p:nvPr/>
        </p:nvGrpSpPr>
        <p:grpSpPr>
          <a:xfrm>
            <a:off x="7246025" y="1919113"/>
            <a:ext cx="423550" cy="415625"/>
            <a:chOff x="7219425" y="1497775"/>
            <a:chExt cx="423550" cy="415625"/>
          </a:xfrm>
        </p:grpSpPr>
        <p:sp>
          <p:nvSpPr>
            <p:cNvPr id="510" name="Google Shape;510;p48"/>
            <p:cNvSpPr/>
            <p:nvPr/>
          </p:nvSpPr>
          <p:spPr>
            <a:xfrm>
              <a:off x="7567550" y="1497775"/>
              <a:ext cx="24800" cy="30225"/>
            </a:xfrm>
            <a:custGeom>
              <a:avLst/>
              <a:gdLst/>
              <a:ahLst/>
              <a:cxnLst/>
              <a:rect l="l" t="t" r="r" b="b"/>
              <a:pathLst>
                <a:path w="992" h="1209" extrusionOk="0">
                  <a:moveTo>
                    <a:pt x="498" y="1"/>
                  </a:moveTo>
                  <a:cubicBezTo>
                    <a:pt x="478" y="1"/>
                    <a:pt x="458" y="2"/>
                    <a:pt x="438" y="4"/>
                  </a:cubicBezTo>
                  <a:cubicBezTo>
                    <a:pt x="188" y="31"/>
                    <a:pt x="1" y="254"/>
                    <a:pt x="1" y="513"/>
                  </a:cubicBezTo>
                  <a:lnTo>
                    <a:pt x="1" y="1209"/>
                  </a:lnTo>
                  <a:lnTo>
                    <a:pt x="991" y="1209"/>
                  </a:lnTo>
                  <a:lnTo>
                    <a:pt x="991" y="495"/>
                  </a:lnTo>
                  <a:cubicBezTo>
                    <a:pt x="991" y="228"/>
                    <a:pt x="773" y="1"/>
                    <a:pt x="4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7518050" y="1497775"/>
              <a:ext cx="24775" cy="30225"/>
            </a:xfrm>
            <a:custGeom>
              <a:avLst/>
              <a:gdLst/>
              <a:ahLst/>
              <a:cxnLst/>
              <a:rect l="l" t="t" r="r" b="b"/>
              <a:pathLst>
                <a:path w="991" h="1209" extrusionOk="0">
                  <a:moveTo>
                    <a:pt x="496" y="1"/>
                  </a:moveTo>
                  <a:cubicBezTo>
                    <a:pt x="476" y="1"/>
                    <a:pt x="457" y="2"/>
                    <a:pt x="437" y="4"/>
                  </a:cubicBezTo>
                  <a:cubicBezTo>
                    <a:pt x="179" y="31"/>
                    <a:pt x="0" y="254"/>
                    <a:pt x="0" y="513"/>
                  </a:cubicBezTo>
                  <a:lnTo>
                    <a:pt x="0" y="1209"/>
                  </a:lnTo>
                  <a:lnTo>
                    <a:pt x="991" y="1209"/>
                  </a:lnTo>
                  <a:lnTo>
                    <a:pt x="991" y="495"/>
                  </a:lnTo>
                  <a:cubicBezTo>
                    <a:pt x="991" y="228"/>
                    <a:pt x="765" y="1"/>
                    <a:pt x="4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7468300" y="1497775"/>
              <a:ext cx="24800" cy="30225"/>
            </a:xfrm>
            <a:custGeom>
              <a:avLst/>
              <a:gdLst/>
              <a:ahLst/>
              <a:cxnLst/>
              <a:rect l="l" t="t" r="r" b="b"/>
              <a:pathLst>
                <a:path w="992" h="1209" extrusionOk="0">
                  <a:moveTo>
                    <a:pt x="498" y="1"/>
                  </a:moveTo>
                  <a:cubicBezTo>
                    <a:pt x="478" y="1"/>
                    <a:pt x="458" y="2"/>
                    <a:pt x="438" y="4"/>
                  </a:cubicBezTo>
                  <a:cubicBezTo>
                    <a:pt x="188" y="31"/>
                    <a:pt x="1" y="254"/>
                    <a:pt x="1" y="513"/>
                  </a:cubicBezTo>
                  <a:lnTo>
                    <a:pt x="1" y="1209"/>
                  </a:lnTo>
                  <a:lnTo>
                    <a:pt x="991" y="1209"/>
                  </a:lnTo>
                  <a:lnTo>
                    <a:pt x="991" y="495"/>
                  </a:lnTo>
                  <a:cubicBezTo>
                    <a:pt x="991" y="228"/>
                    <a:pt x="773" y="1"/>
                    <a:pt x="4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7369075" y="1497775"/>
              <a:ext cx="24775" cy="30225"/>
            </a:xfrm>
            <a:custGeom>
              <a:avLst/>
              <a:gdLst/>
              <a:ahLst/>
              <a:cxnLst/>
              <a:rect l="l" t="t" r="r" b="b"/>
              <a:pathLst>
                <a:path w="991" h="1209" extrusionOk="0">
                  <a:moveTo>
                    <a:pt x="497" y="1"/>
                  </a:moveTo>
                  <a:cubicBezTo>
                    <a:pt x="477" y="1"/>
                    <a:pt x="457" y="2"/>
                    <a:pt x="437" y="4"/>
                  </a:cubicBezTo>
                  <a:cubicBezTo>
                    <a:pt x="187" y="31"/>
                    <a:pt x="0" y="254"/>
                    <a:pt x="0" y="513"/>
                  </a:cubicBezTo>
                  <a:lnTo>
                    <a:pt x="0" y="1209"/>
                  </a:lnTo>
                  <a:lnTo>
                    <a:pt x="990" y="1209"/>
                  </a:lnTo>
                  <a:lnTo>
                    <a:pt x="990" y="495"/>
                  </a:lnTo>
                  <a:cubicBezTo>
                    <a:pt x="990" y="228"/>
                    <a:pt x="773" y="1"/>
                    <a:pt x="49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7319550" y="1497775"/>
              <a:ext cx="24775" cy="30225"/>
            </a:xfrm>
            <a:custGeom>
              <a:avLst/>
              <a:gdLst/>
              <a:ahLst/>
              <a:cxnLst/>
              <a:rect l="l" t="t" r="r" b="b"/>
              <a:pathLst>
                <a:path w="991" h="1209" extrusionOk="0">
                  <a:moveTo>
                    <a:pt x="496" y="1"/>
                  </a:moveTo>
                  <a:cubicBezTo>
                    <a:pt x="477" y="1"/>
                    <a:pt x="457" y="2"/>
                    <a:pt x="438" y="4"/>
                  </a:cubicBezTo>
                  <a:cubicBezTo>
                    <a:pt x="179" y="31"/>
                    <a:pt x="1" y="254"/>
                    <a:pt x="1" y="513"/>
                  </a:cubicBezTo>
                  <a:lnTo>
                    <a:pt x="1" y="1209"/>
                  </a:lnTo>
                  <a:lnTo>
                    <a:pt x="991" y="1209"/>
                  </a:lnTo>
                  <a:lnTo>
                    <a:pt x="991" y="495"/>
                  </a:lnTo>
                  <a:cubicBezTo>
                    <a:pt x="991" y="228"/>
                    <a:pt x="765" y="1"/>
                    <a:pt x="4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7269825" y="1497775"/>
              <a:ext cx="24775" cy="30225"/>
            </a:xfrm>
            <a:custGeom>
              <a:avLst/>
              <a:gdLst/>
              <a:ahLst/>
              <a:cxnLst/>
              <a:rect l="l" t="t" r="r" b="b"/>
              <a:pathLst>
                <a:path w="991" h="1209" extrusionOk="0">
                  <a:moveTo>
                    <a:pt x="497" y="1"/>
                  </a:moveTo>
                  <a:cubicBezTo>
                    <a:pt x="477" y="1"/>
                    <a:pt x="457" y="2"/>
                    <a:pt x="437" y="4"/>
                  </a:cubicBezTo>
                  <a:cubicBezTo>
                    <a:pt x="188" y="31"/>
                    <a:pt x="0" y="254"/>
                    <a:pt x="0" y="513"/>
                  </a:cubicBezTo>
                  <a:lnTo>
                    <a:pt x="0" y="1209"/>
                  </a:lnTo>
                  <a:lnTo>
                    <a:pt x="990" y="1209"/>
                  </a:lnTo>
                  <a:lnTo>
                    <a:pt x="990" y="495"/>
                  </a:lnTo>
                  <a:cubicBezTo>
                    <a:pt x="990" y="228"/>
                    <a:pt x="773" y="1"/>
                    <a:pt x="49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7418800" y="1497775"/>
              <a:ext cx="24775" cy="30225"/>
            </a:xfrm>
            <a:custGeom>
              <a:avLst/>
              <a:gdLst/>
              <a:ahLst/>
              <a:cxnLst/>
              <a:rect l="l" t="t" r="r" b="b"/>
              <a:pathLst>
                <a:path w="991" h="1209" extrusionOk="0">
                  <a:moveTo>
                    <a:pt x="496" y="1"/>
                  </a:moveTo>
                  <a:cubicBezTo>
                    <a:pt x="477" y="1"/>
                    <a:pt x="457" y="2"/>
                    <a:pt x="438" y="4"/>
                  </a:cubicBezTo>
                  <a:cubicBezTo>
                    <a:pt x="179" y="31"/>
                    <a:pt x="0" y="254"/>
                    <a:pt x="0" y="513"/>
                  </a:cubicBezTo>
                  <a:lnTo>
                    <a:pt x="0" y="1209"/>
                  </a:lnTo>
                  <a:lnTo>
                    <a:pt x="991" y="1209"/>
                  </a:lnTo>
                  <a:lnTo>
                    <a:pt x="991" y="495"/>
                  </a:lnTo>
                  <a:cubicBezTo>
                    <a:pt x="991" y="228"/>
                    <a:pt x="765" y="1"/>
                    <a:pt x="4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7458275" y="1728475"/>
              <a:ext cx="160600" cy="160600"/>
            </a:xfrm>
            <a:custGeom>
              <a:avLst/>
              <a:gdLst/>
              <a:ahLst/>
              <a:cxnLst/>
              <a:rect l="l" t="t" r="r" b="b"/>
              <a:pathLst>
                <a:path w="6424" h="6424" extrusionOk="0">
                  <a:moveTo>
                    <a:pt x="3212" y="973"/>
                  </a:moveTo>
                  <a:cubicBezTo>
                    <a:pt x="3373" y="973"/>
                    <a:pt x="3524" y="1053"/>
                    <a:pt x="3622" y="1187"/>
                  </a:cubicBezTo>
                  <a:cubicBezTo>
                    <a:pt x="3908" y="1615"/>
                    <a:pt x="4871" y="3060"/>
                    <a:pt x="4871" y="3792"/>
                  </a:cubicBezTo>
                  <a:cubicBezTo>
                    <a:pt x="4871" y="4711"/>
                    <a:pt x="4122" y="5451"/>
                    <a:pt x="3212" y="5451"/>
                  </a:cubicBezTo>
                  <a:cubicBezTo>
                    <a:pt x="2293" y="5451"/>
                    <a:pt x="1553" y="4711"/>
                    <a:pt x="1553" y="3792"/>
                  </a:cubicBezTo>
                  <a:cubicBezTo>
                    <a:pt x="1553" y="3060"/>
                    <a:pt x="2507" y="1615"/>
                    <a:pt x="2802" y="1187"/>
                  </a:cubicBezTo>
                  <a:cubicBezTo>
                    <a:pt x="2891" y="1053"/>
                    <a:pt x="3043" y="973"/>
                    <a:pt x="3212" y="973"/>
                  </a:cubicBezTo>
                  <a:close/>
                  <a:moveTo>
                    <a:pt x="3212" y="1"/>
                  </a:moveTo>
                  <a:cubicBezTo>
                    <a:pt x="1437" y="1"/>
                    <a:pt x="1" y="1446"/>
                    <a:pt x="1" y="3212"/>
                  </a:cubicBezTo>
                  <a:cubicBezTo>
                    <a:pt x="1" y="4987"/>
                    <a:pt x="1437" y="6424"/>
                    <a:pt x="3212" y="6424"/>
                  </a:cubicBezTo>
                  <a:cubicBezTo>
                    <a:pt x="4978" y="6424"/>
                    <a:pt x="6424" y="4987"/>
                    <a:pt x="6424" y="3212"/>
                  </a:cubicBezTo>
                  <a:cubicBezTo>
                    <a:pt x="6424" y="1446"/>
                    <a:pt x="4978" y="1"/>
                    <a:pt x="321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8" name="Google Shape;518;p48"/>
            <p:cNvSpPr/>
            <p:nvPr/>
          </p:nvSpPr>
          <p:spPr>
            <a:xfrm>
              <a:off x="7550600" y="1821250"/>
              <a:ext cx="92375" cy="92150"/>
            </a:xfrm>
            <a:custGeom>
              <a:avLst/>
              <a:gdLst/>
              <a:ahLst/>
              <a:cxnLst/>
              <a:rect l="l" t="t" r="r" b="b"/>
              <a:pathLst>
                <a:path w="3695" h="3686" extrusionOk="0">
                  <a:moveTo>
                    <a:pt x="3685" y="1"/>
                  </a:moveTo>
                  <a:cubicBezTo>
                    <a:pt x="3462" y="1928"/>
                    <a:pt x="1928" y="3462"/>
                    <a:pt x="1" y="3685"/>
                  </a:cubicBezTo>
                  <a:lnTo>
                    <a:pt x="3195" y="3685"/>
                  </a:lnTo>
                  <a:cubicBezTo>
                    <a:pt x="3471" y="3685"/>
                    <a:pt x="3694" y="3462"/>
                    <a:pt x="3694" y="3185"/>
                  </a:cubicBezTo>
                  <a:lnTo>
                    <a:pt x="368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9" name="Google Shape;519;p48"/>
            <p:cNvSpPr/>
            <p:nvPr/>
          </p:nvSpPr>
          <p:spPr>
            <a:xfrm>
              <a:off x="7521850" y="1788025"/>
              <a:ext cx="33475" cy="52000"/>
            </a:xfrm>
            <a:custGeom>
              <a:avLst/>
              <a:gdLst/>
              <a:ahLst/>
              <a:cxnLst/>
              <a:rect l="l" t="t" r="r" b="b"/>
              <a:pathLst>
                <a:path w="1339" h="2080" extrusionOk="0">
                  <a:moveTo>
                    <a:pt x="669" y="0"/>
                  </a:moveTo>
                  <a:cubicBezTo>
                    <a:pt x="259" y="670"/>
                    <a:pt x="0" y="1232"/>
                    <a:pt x="0" y="1410"/>
                  </a:cubicBezTo>
                  <a:cubicBezTo>
                    <a:pt x="0" y="1785"/>
                    <a:pt x="303" y="2079"/>
                    <a:pt x="669" y="2079"/>
                  </a:cubicBezTo>
                  <a:cubicBezTo>
                    <a:pt x="1035" y="2079"/>
                    <a:pt x="1338" y="1785"/>
                    <a:pt x="1338" y="1410"/>
                  </a:cubicBezTo>
                  <a:cubicBezTo>
                    <a:pt x="1338" y="1232"/>
                    <a:pt x="1079" y="670"/>
                    <a:pt x="66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219425" y="1527975"/>
              <a:ext cx="423550" cy="385425"/>
            </a:xfrm>
            <a:custGeom>
              <a:avLst/>
              <a:gdLst/>
              <a:ahLst/>
              <a:cxnLst/>
              <a:rect l="l" t="t" r="r" b="b"/>
              <a:pathLst>
                <a:path w="16942" h="15417" extrusionOk="0">
                  <a:moveTo>
                    <a:pt x="10452" y="2526"/>
                  </a:moveTo>
                  <a:cubicBezTo>
                    <a:pt x="10539" y="2526"/>
                    <a:pt x="10626" y="2549"/>
                    <a:pt x="10705" y="2597"/>
                  </a:cubicBezTo>
                  <a:cubicBezTo>
                    <a:pt x="10884" y="2695"/>
                    <a:pt x="10982" y="2918"/>
                    <a:pt x="10937" y="3114"/>
                  </a:cubicBezTo>
                  <a:cubicBezTo>
                    <a:pt x="10893" y="3346"/>
                    <a:pt x="10687" y="3515"/>
                    <a:pt x="10456" y="3515"/>
                  </a:cubicBezTo>
                  <a:cubicBezTo>
                    <a:pt x="10241" y="3515"/>
                    <a:pt x="10054" y="3382"/>
                    <a:pt x="9983" y="3185"/>
                  </a:cubicBezTo>
                  <a:cubicBezTo>
                    <a:pt x="9920" y="2989"/>
                    <a:pt x="9983" y="2766"/>
                    <a:pt x="10143" y="2632"/>
                  </a:cubicBezTo>
                  <a:cubicBezTo>
                    <a:pt x="10233" y="2563"/>
                    <a:pt x="10342" y="2526"/>
                    <a:pt x="10452" y="2526"/>
                  </a:cubicBezTo>
                  <a:close/>
                  <a:moveTo>
                    <a:pt x="12437" y="2526"/>
                  </a:moveTo>
                  <a:cubicBezTo>
                    <a:pt x="12526" y="2526"/>
                    <a:pt x="12616" y="2549"/>
                    <a:pt x="12695" y="2597"/>
                  </a:cubicBezTo>
                  <a:cubicBezTo>
                    <a:pt x="12873" y="2695"/>
                    <a:pt x="12962" y="2918"/>
                    <a:pt x="12927" y="3114"/>
                  </a:cubicBezTo>
                  <a:cubicBezTo>
                    <a:pt x="12882" y="3346"/>
                    <a:pt x="12677" y="3515"/>
                    <a:pt x="12436" y="3515"/>
                  </a:cubicBezTo>
                  <a:cubicBezTo>
                    <a:pt x="12231" y="3515"/>
                    <a:pt x="12043" y="3382"/>
                    <a:pt x="11972" y="3185"/>
                  </a:cubicBezTo>
                  <a:cubicBezTo>
                    <a:pt x="11901" y="2989"/>
                    <a:pt x="11963" y="2766"/>
                    <a:pt x="12124" y="2632"/>
                  </a:cubicBezTo>
                  <a:cubicBezTo>
                    <a:pt x="12213" y="2563"/>
                    <a:pt x="12325" y="2526"/>
                    <a:pt x="12437" y="2526"/>
                  </a:cubicBezTo>
                  <a:close/>
                  <a:moveTo>
                    <a:pt x="14421" y="2526"/>
                  </a:moveTo>
                  <a:cubicBezTo>
                    <a:pt x="14509" y="2526"/>
                    <a:pt x="14596" y="2549"/>
                    <a:pt x="14675" y="2597"/>
                  </a:cubicBezTo>
                  <a:cubicBezTo>
                    <a:pt x="14854" y="2695"/>
                    <a:pt x="14952" y="2918"/>
                    <a:pt x="14907" y="3114"/>
                  </a:cubicBezTo>
                  <a:cubicBezTo>
                    <a:pt x="14863" y="3346"/>
                    <a:pt x="14657" y="3515"/>
                    <a:pt x="14425" y="3515"/>
                  </a:cubicBezTo>
                  <a:cubicBezTo>
                    <a:pt x="14211" y="3515"/>
                    <a:pt x="14024" y="3382"/>
                    <a:pt x="13953" y="3185"/>
                  </a:cubicBezTo>
                  <a:cubicBezTo>
                    <a:pt x="13890" y="2989"/>
                    <a:pt x="13953" y="2766"/>
                    <a:pt x="14113" y="2632"/>
                  </a:cubicBezTo>
                  <a:cubicBezTo>
                    <a:pt x="14203" y="2563"/>
                    <a:pt x="14312" y="2526"/>
                    <a:pt x="14421" y="2526"/>
                  </a:cubicBezTo>
                  <a:close/>
                  <a:moveTo>
                    <a:pt x="2516" y="4508"/>
                  </a:moveTo>
                  <a:cubicBezTo>
                    <a:pt x="2602" y="4508"/>
                    <a:pt x="2688" y="4530"/>
                    <a:pt x="2766" y="4577"/>
                  </a:cubicBezTo>
                  <a:cubicBezTo>
                    <a:pt x="2944" y="4684"/>
                    <a:pt x="3042" y="4898"/>
                    <a:pt x="2998" y="5103"/>
                  </a:cubicBezTo>
                  <a:cubicBezTo>
                    <a:pt x="2953" y="5326"/>
                    <a:pt x="2748" y="5505"/>
                    <a:pt x="2516" y="5505"/>
                  </a:cubicBezTo>
                  <a:cubicBezTo>
                    <a:pt x="2311" y="5505"/>
                    <a:pt x="2114" y="5362"/>
                    <a:pt x="2043" y="5175"/>
                  </a:cubicBezTo>
                  <a:cubicBezTo>
                    <a:pt x="1981" y="4978"/>
                    <a:pt x="2043" y="4755"/>
                    <a:pt x="2204" y="4622"/>
                  </a:cubicBezTo>
                  <a:cubicBezTo>
                    <a:pt x="2294" y="4546"/>
                    <a:pt x="2405" y="4508"/>
                    <a:pt x="2516" y="4508"/>
                  </a:cubicBezTo>
                  <a:close/>
                  <a:moveTo>
                    <a:pt x="4502" y="4508"/>
                  </a:moveTo>
                  <a:cubicBezTo>
                    <a:pt x="4589" y="4508"/>
                    <a:pt x="4677" y="4530"/>
                    <a:pt x="4755" y="4577"/>
                  </a:cubicBezTo>
                  <a:cubicBezTo>
                    <a:pt x="4933" y="4684"/>
                    <a:pt x="5023" y="4898"/>
                    <a:pt x="4987" y="5103"/>
                  </a:cubicBezTo>
                  <a:cubicBezTo>
                    <a:pt x="4942" y="5326"/>
                    <a:pt x="4737" y="5505"/>
                    <a:pt x="4496" y="5505"/>
                  </a:cubicBezTo>
                  <a:cubicBezTo>
                    <a:pt x="4291" y="5505"/>
                    <a:pt x="4104" y="5362"/>
                    <a:pt x="4032" y="5175"/>
                  </a:cubicBezTo>
                  <a:cubicBezTo>
                    <a:pt x="3961" y="4978"/>
                    <a:pt x="4023" y="4755"/>
                    <a:pt x="4184" y="4622"/>
                  </a:cubicBezTo>
                  <a:cubicBezTo>
                    <a:pt x="4275" y="4546"/>
                    <a:pt x="4388" y="4508"/>
                    <a:pt x="4502" y="4508"/>
                  </a:cubicBezTo>
                  <a:close/>
                  <a:moveTo>
                    <a:pt x="6486" y="4508"/>
                  </a:moveTo>
                  <a:cubicBezTo>
                    <a:pt x="6572" y="4508"/>
                    <a:pt x="6658" y="4530"/>
                    <a:pt x="6735" y="4577"/>
                  </a:cubicBezTo>
                  <a:cubicBezTo>
                    <a:pt x="6914" y="4684"/>
                    <a:pt x="7012" y="4898"/>
                    <a:pt x="6967" y="5103"/>
                  </a:cubicBezTo>
                  <a:cubicBezTo>
                    <a:pt x="6923" y="5326"/>
                    <a:pt x="6718" y="5505"/>
                    <a:pt x="6486" y="5505"/>
                  </a:cubicBezTo>
                  <a:cubicBezTo>
                    <a:pt x="6280" y="5505"/>
                    <a:pt x="6084" y="5362"/>
                    <a:pt x="6013" y="5175"/>
                  </a:cubicBezTo>
                  <a:cubicBezTo>
                    <a:pt x="5950" y="4978"/>
                    <a:pt x="6013" y="4755"/>
                    <a:pt x="6173" y="4622"/>
                  </a:cubicBezTo>
                  <a:cubicBezTo>
                    <a:pt x="6264" y="4546"/>
                    <a:pt x="6375" y="4508"/>
                    <a:pt x="6486" y="4508"/>
                  </a:cubicBezTo>
                  <a:close/>
                  <a:moveTo>
                    <a:pt x="8472" y="4508"/>
                  </a:moveTo>
                  <a:cubicBezTo>
                    <a:pt x="8559" y="4508"/>
                    <a:pt x="8647" y="4530"/>
                    <a:pt x="8725" y="4577"/>
                  </a:cubicBezTo>
                  <a:cubicBezTo>
                    <a:pt x="8903" y="4684"/>
                    <a:pt x="8992" y="4898"/>
                    <a:pt x="8957" y="5103"/>
                  </a:cubicBezTo>
                  <a:cubicBezTo>
                    <a:pt x="8912" y="5326"/>
                    <a:pt x="8707" y="5505"/>
                    <a:pt x="8466" y="5505"/>
                  </a:cubicBezTo>
                  <a:cubicBezTo>
                    <a:pt x="8261" y="5505"/>
                    <a:pt x="8074" y="5362"/>
                    <a:pt x="8002" y="5175"/>
                  </a:cubicBezTo>
                  <a:cubicBezTo>
                    <a:pt x="7931" y="4978"/>
                    <a:pt x="7993" y="4755"/>
                    <a:pt x="8154" y="4622"/>
                  </a:cubicBezTo>
                  <a:cubicBezTo>
                    <a:pt x="8245" y="4546"/>
                    <a:pt x="8358" y="4508"/>
                    <a:pt x="8472" y="4508"/>
                  </a:cubicBezTo>
                  <a:close/>
                  <a:moveTo>
                    <a:pt x="10456" y="4508"/>
                  </a:moveTo>
                  <a:cubicBezTo>
                    <a:pt x="10542" y="4508"/>
                    <a:pt x="10628" y="4530"/>
                    <a:pt x="10705" y="4577"/>
                  </a:cubicBezTo>
                  <a:cubicBezTo>
                    <a:pt x="10884" y="4684"/>
                    <a:pt x="10982" y="4898"/>
                    <a:pt x="10937" y="5103"/>
                  </a:cubicBezTo>
                  <a:cubicBezTo>
                    <a:pt x="10893" y="5326"/>
                    <a:pt x="10687" y="5505"/>
                    <a:pt x="10456" y="5505"/>
                  </a:cubicBezTo>
                  <a:cubicBezTo>
                    <a:pt x="10241" y="5505"/>
                    <a:pt x="10054" y="5362"/>
                    <a:pt x="9983" y="5175"/>
                  </a:cubicBezTo>
                  <a:cubicBezTo>
                    <a:pt x="9920" y="4978"/>
                    <a:pt x="9983" y="4755"/>
                    <a:pt x="10143" y="4622"/>
                  </a:cubicBezTo>
                  <a:cubicBezTo>
                    <a:pt x="10234" y="4546"/>
                    <a:pt x="10345" y="4508"/>
                    <a:pt x="10456" y="4508"/>
                  </a:cubicBezTo>
                  <a:close/>
                  <a:moveTo>
                    <a:pt x="12442" y="4508"/>
                  </a:moveTo>
                  <a:cubicBezTo>
                    <a:pt x="12529" y="4508"/>
                    <a:pt x="12617" y="4530"/>
                    <a:pt x="12695" y="4577"/>
                  </a:cubicBezTo>
                  <a:cubicBezTo>
                    <a:pt x="12873" y="4684"/>
                    <a:pt x="12962" y="4898"/>
                    <a:pt x="12927" y="5103"/>
                  </a:cubicBezTo>
                  <a:cubicBezTo>
                    <a:pt x="12882" y="5326"/>
                    <a:pt x="12677" y="5505"/>
                    <a:pt x="12436" y="5505"/>
                  </a:cubicBezTo>
                  <a:cubicBezTo>
                    <a:pt x="12231" y="5505"/>
                    <a:pt x="12043" y="5362"/>
                    <a:pt x="11972" y="5175"/>
                  </a:cubicBezTo>
                  <a:cubicBezTo>
                    <a:pt x="11901" y="4978"/>
                    <a:pt x="11963" y="4755"/>
                    <a:pt x="12124" y="4622"/>
                  </a:cubicBezTo>
                  <a:cubicBezTo>
                    <a:pt x="12214" y="4546"/>
                    <a:pt x="12328" y="4508"/>
                    <a:pt x="12442" y="4508"/>
                  </a:cubicBezTo>
                  <a:close/>
                  <a:moveTo>
                    <a:pt x="14426" y="4508"/>
                  </a:moveTo>
                  <a:cubicBezTo>
                    <a:pt x="14511" y="4508"/>
                    <a:pt x="14598" y="4530"/>
                    <a:pt x="14675" y="4577"/>
                  </a:cubicBezTo>
                  <a:cubicBezTo>
                    <a:pt x="14854" y="4684"/>
                    <a:pt x="14952" y="4898"/>
                    <a:pt x="14907" y="5103"/>
                  </a:cubicBezTo>
                  <a:cubicBezTo>
                    <a:pt x="14863" y="5326"/>
                    <a:pt x="14657" y="5505"/>
                    <a:pt x="14425" y="5505"/>
                  </a:cubicBezTo>
                  <a:cubicBezTo>
                    <a:pt x="14211" y="5505"/>
                    <a:pt x="14024" y="5362"/>
                    <a:pt x="13953" y="5175"/>
                  </a:cubicBezTo>
                  <a:cubicBezTo>
                    <a:pt x="13890" y="4978"/>
                    <a:pt x="13953" y="4755"/>
                    <a:pt x="14113" y="4622"/>
                  </a:cubicBezTo>
                  <a:cubicBezTo>
                    <a:pt x="14204" y="4546"/>
                    <a:pt x="14314" y="4508"/>
                    <a:pt x="14426" y="4508"/>
                  </a:cubicBezTo>
                  <a:close/>
                  <a:moveTo>
                    <a:pt x="2512" y="6496"/>
                  </a:moveTo>
                  <a:cubicBezTo>
                    <a:pt x="2599" y="6496"/>
                    <a:pt x="2687" y="6519"/>
                    <a:pt x="2766" y="6566"/>
                  </a:cubicBezTo>
                  <a:cubicBezTo>
                    <a:pt x="2944" y="6665"/>
                    <a:pt x="3042" y="6888"/>
                    <a:pt x="2998" y="7084"/>
                  </a:cubicBezTo>
                  <a:cubicBezTo>
                    <a:pt x="2953" y="7316"/>
                    <a:pt x="2748" y="7485"/>
                    <a:pt x="2516" y="7485"/>
                  </a:cubicBezTo>
                  <a:cubicBezTo>
                    <a:pt x="2311" y="7485"/>
                    <a:pt x="2114" y="7351"/>
                    <a:pt x="2043" y="7155"/>
                  </a:cubicBezTo>
                  <a:cubicBezTo>
                    <a:pt x="1981" y="6959"/>
                    <a:pt x="2043" y="6736"/>
                    <a:pt x="2204" y="6602"/>
                  </a:cubicBezTo>
                  <a:cubicBezTo>
                    <a:pt x="2293" y="6532"/>
                    <a:pt x="2402" y="6496"/>
                    <a:pt x="2512" y="6496"/>
                  </a:cubicBezTo>
                  <a:close/>
                  <a:moveTo>
                    <a:pt x="4497" y="6496"/>
                  </a:moveTo>
                  <a:cubicBezTo>
                    <a:pt x="4587" y="6496"/>
                    <a:pt x="4676" y="6519"/>
                    <a:pt x="4755" y="6566"/>
                  </a:cubicBezTo>
                  <a:cubicBezTo>
                    <a:pt x="4933" y="6665"/>
                    <a:pt x="5023" y="6888"/>
                    <a:pt x="4987" y="7084"/>
                  </a:cubicBezTo>
                  <a:cubicBezTo>
                    <a:pt x="4942" y="7316"/>
                    <a:pt x="4737" y="7485"/>
                    <a:pt x="4496" y="7485"/>
                  </a:cubicBezTo>
                  <a:cubicBezTo>
                    <a:pt x="4291" y="7485"/>
                    <a:pt x="4104" y="7351"/>
                    <a:pt x="4032" y="7155"/>
                  </a:cubicBezTo>
                  <a:cubicBezTo>
                    <a:pt x="3961" y="6959"/>
                    <a:pt x="4023" y="6736"/>
                    <a:pt x="4184" y="6602"/>
                  </a:cubicBezTo>
                  <a:cubicBezTo>
                    <a:pt x="4274" y="6532"/>
                    <a:pt x="4385" y="6496"/>
                    <a:pt x="4497" y="6496"/>
                  </a:cubicBezTo>
                  <a:close/>
                  <a:moveTo>
                    <a:pt x="6482" y="6496"/>
                  </a:moveTo>
                  <a:cubicBezTo>
                    <a:pt x="6569" y="6496"/>
                    <a:pt x="6656" y="6519"/>
                    <a:pt x="6735" y="6566"/>
                  </a:cubicBezTo>
                  <a:cubicBezTo>
                    <a:pt x="6914" y="6665"/>
                    <a:pt x="7012" y="6888"/>
                    <a:pt x="6967" y="7084"/>
                  </a:cubicBezTo>
                  <a:cubicBezTo>
                    <a:pt x="6923" y="7316"/>
                    <a:pt x="6718" y="7485"/>
                    <a:pt x="6486" y="7485"/>
                  </a:cubicBezTo>
                  <a:cubicBezTo>
                    <a:pt x="6280" y="7485"/>
                    <a:pt x="6084" y="7351"/>
                    <a:pt x="6013" y="7155"/>
                  </a:cubicBezTo>
                  <a:cubicBezTo>
                    <a:pt x="5950" y="6959"/>
                    <a:pt x="6013" y="6736"/>
                    <a:pt x="6173" y="6602"/>
                  </a:cubicBezTo>
                  <a:cubicBezTo>
                    <a:pt x="6263" y="6532"/>
                    <a:pt x="6372" y="6496"/>
                    <a:pt x="6482" y="6496"/>
                  </a:cubicBezTo>
                  <a:close/>
                  <a:moveTo>
                    <a:pt x="8467" y="6496"/>
                  </a:moveTo>
                  <a:cubicBezTo>
                    <a:pt x="8556" y="6496"/>
                    <a:pt x="8646" y="6519"/>
                    <a:pt x="8725" y="6566"/>
                  </a:cubicBezTo>
                  <a:cubicBezTo>
                    <a:pt x="8903" y="6665"/>
                    <a:pt x="8992" y="6888"/>
                    <a:pt x="8957" y="7084"/>
                  </a:cubicBezTo>
                  <a:cubicBezTo>
                    <a:pt x="8912" y="7316"/>
                    <a:pt x="8707" y="7485"/>
                    <a:pt x="8466" y="7485"/>
                  </a:cubicBezTo>
                  <a:cubicBezTo>
                    <a:pt x="8261" y="7485"/>
                    <a:pt x="8074" y="7351"/>
                    <a:pt x="8002" y="7155"/>
                  </a:cubicBezTo>
                  <a:cubicBezTo>
                    <a:pt x="7931" y="6959"/>
                    <a:pt x="7993" y="6736"/>
                    <a:pt x="8154" y="6602"/>
                  </a:cubicBezTo>
                  <a:cubicBezTo>
                    <a:pt x="8243" y="6532"/>
                    <a:pt x="8355" y="6496"/>
                    <a:pt x="8467" y="6496"/>
                  </a:cubicBezTo>
                  <a:close/>
                  <a:moveTo>
                    <a:pt x="10452" y="6496"/>
                  </a:moveTo>
                  <a:cubicBezTo>
                    <a:pt x="10539" y="6496"/>
                    <a:pt x="10626" y="6519"/>
                    <a:pt x="10705" y="6566"/>
                  </a:cubicBezTo>
                  <a:cubicBezTo>
                    <a:pt x="10884" y="6665"/>
                    <a:pt x="10982" y="6888"/>
                    <a:pt x="10937" y="7084"/>
                  </a:cubicBezTo>
                  <a:cubicBezTo>
                    <a:pt x="10893" y="7316"/>
                    <a:pt x="10687" y="7485"/>
                    <a:pt x="10456" y="7485"/>
                  </a:cubicBezTo>
                  <a:cubicBezTo>
                    <a:pt x="10241" y="7485"/>
                    <a:pt x="10054" y="7351"/>
                    <a:pt x="9983" y="7155"/>
                  </a:cubicBezTo>
                  <a:cubicBezTo>
                    <a:pt x="9920" y="6959"/>
                    <a:pt x="9983" y="6736"/>
                    <a:pt x="10143" y="6602"/>
                  </a:cubicBezTo>
                  <a:cubicBezTo>
                    <a:pt x="10233" y="6532"/>
                    <a:pt x="10342" y="6496"/>
                    <a:pt x="10452" y="6496"/>
                  </a:cubicBezTo>
                  <a:close/>
                  <a:moveTo>
                    <a:pt x="2516" y="8477"/>
                  </a:moveTo>
                  <a:cubicBezTo>
                    <a:pt x="2602" y="8477"/>
                    <a:pt x="2688" y="8500"/>
                    <a:pt x="2766" y="8547"/>
                  </a:cubicBezTo>
                  <a:cubicBezTo>
                    <a:pt x="2944" y="8654"/>
                    <a:pt x="3042" y="8868"/>
                    <a:pt x="2998" y="9073"/>
                  </a:cubicBezTo>
                  <a:cubicBezTo>
                    <a:pt x="2953" y="9296"/>
                    <a:pt x="2748" y="9466"/>
                    <a:pt x="2516" y="9466"/>
                  </a:cubicBezTo>
                  <a:cubicBezTo>
                    <a:pt x="2311" y="9466"/>
                    <a:pt x="2114" y="9332"/>
                    <a:pt x="2043" y="9145"/>
                  </a:cubicBezTo>
                  <a:cubicBezTo>
                    <a:pt x="1981" y="8948"/>
                    <a:pt x="2043" y="8725"/>
                    <a:pt x="2204" y="8591"/>
                  </a:cubicBezTo>
                  <a:cubicBezTo>
                    <a:pt x="2294" y="8516"/>
                    <a:pt x="2405" y="8477"/>
                    <a:pt x="2516" y="8477"/>
                  </a:cubicBezTo>
                  <a:close/>
                  <a:moveTo>
                    <a:pt x="4502" y="8477"/>
                  </a:moveTo>
                  <a:cubicBezTo>
                    <a:pt x="4589" y="8477"/>
                    <a:pt x="4677" y="8500"/>
                    <a:pt x="4755" y="8547"/>
                  </a:cubicBezTo>
                  <a:cubicBezTo>
                    <a:pt x="4933" y="8654"/>
                    <a:pt x="5023" y="8868"/>
                    <a:pt x="4987" y="9073"/>
                  </a:cubicBezTo>
                  <a:cubicBezTo>
                    <a:pt x="4942" y="9296"/>
                    <a:pt x="4737" y="9466"/>
                    <a:pt x="4496" y="9466"/>
                  </a:cubicBezTo>
                  <a:cubicBezTo>
                    <a:pt x="4291" y="9466"/>
                    <a:pt x="4104" y="9332"/>
                    <a:pt x="4032" y="9145"/>
                  </a:cubicBezTo>
                  <a:cubicBezTo>
                    <a:pt x="3961" y="8948"/>
                    <a:pt x="4023" y="8725"/>
                    <a:pt x="4184" y="8591"/>
                  </a:cubicBezTo>
                  <a:cubicBezTo>
                    <a:pt x="4275" y="8516"/>
                    <a:pt x="4388" y="8477"/>
                    <a:pt x="4502" y="8477"/>
                  </a:cubicBezTo>
                  <a:close/>
                  <a:moveTo>
                    <a:pt x="6486" y="8477"/>
                  </a:moveTo>
                  <a:cubicBezTo>
                    <a:pt x="6572" y="8477"/>
                    <a:pt x="6658" y="8500"/>
                    <a:pt x="6735" y="8547"/>
                  </a:cubicBezTo>
                  <a:cubicBezTo>
                    <a:pt x="6914" y="8654"/>
                    <a:pt x="7012" y="8868"/>
                    <a:pt x="6967" y="9073"/>
                  </a:cubicBezTo>
                  <a:cubicBezTo>
                    <a:pt x="6923" y="9296"/>
                    <a:pt x="6718" y="9466"/>
                    <a:pt x="6486" y="9466"/>
                  </a:cubicBezTo>
                  <a:cubicBezTo>
                    <a:pt x="6272" y="9466"/>
                    <a:pt x="6084" y="9332"/>
                    <a:pt x="6013" y="9145"/>
                  </a:cubicBezTo>
                  <a:cubicBezTo>
                    <a:pt x="5950" y="8948"/>
                    <a:pt x="6013" y="8725"/>
                    <a:pt x="6173" y="8591"/>
                  </a:cubicBezTo>
                  <a:cubicBezTo>
                    <a:pt x="6264" y="8516"/>
                    <a:pt x="6375" y="8477"/>
                    <a:pt x="6486" y="8477"/>
                  </a:cubicBezTo>
                  <a:close/>
                  <a:moveTo>
                    <a:pt x="8472" y="8477"/>
                  </a:moveTo>
                  <a:cubicBezTo>
                    <a:pt x="8559" y="8477"/>
                    <a:pt x="8647" y="8500"/>
                    <a:pt x="8725" y="8547"/>
                  </a:cubicBezTo>
                  <a:cubicBezTo>
                    <a:pt x="8903" y="8654"/>
                    <a:pt x="8992" y="8868"/>
                    <a:pt x="8957" y="9073"/>
                  </a:cubicBezTo>
                  <a:cubicBezTo>
                    <a:pt x="8912" y="9296"/>
                    <a:pt x="8707" y="9466"/>
                    <a:pt x="8466" y="9466"/>
                  </a:cubicBezTo>
                  <a:cubicBezTo>
                    <a:pt x="8261" y="9466"/>
                    <a:pt x="8074" y="9332"/>
                    <a:pt x="8002" y="9145"/>
                  </a:cubicBezTo>
                  <a:cubicBezTo>
                    <a:pt x="7931" y="8948"/>
                    <a:pt x="7993" y="8725"/>
                    <a:pt x="8154" y="8591"/>
                  </a:cubicBezTo>
                  <a:cubicBezTo>
                    <a:pt x="8245" y="8516"/>
                    <a:pt x="8358" y="8477"/>
                    <a:pt x="8472" y="8477"/>
                  </a:cubicBezTo>
                  <a:close/>
                  <a:moveTo>
                    <a:pt x="2512" y="10466"/>
                  </a:moveTo>
                  <a:cubicBezTo>
                    <a:pt x="2599" y="10466"/>
                    <a:pt x="2687" y="10489"/>
                    <a:pt x="2766" y="10536"/>
                  </a:cubicBezTo>
                  <a:cubicBezTo>
                    <a:pt x="2944" y="10634"/>
                    <a:pt x="3042" y="10857"/>
                    <a:pt x="2998" y="11054"/>
                  </a:cubicBezTo>
                  <a:cubicBezTo>
                    <a:pt x="2953" y="11286"/>
                    <a:pt x="2748" y="11455"/>
                    <a:pt x="2516" y="11455"/>
                  </a:cubicBezTo>
                  <a:cubicBezTo>
                    <a:pt x="2311" y="11455"/>
                    <a:pt x="2114" y="11321"/>
                    <a:pt x="2043" y="11125"/>
                  </a:cubicBezTo>
                  <a:cubicBezTo>
                    <a:pt x="1981" y="10929"/>
                    <a:pt x="2043" y="10706"/>
                    <a:pt x="2204" y="10572"/>
                  </a:cubicBezTo>
                  <a:cubicBezTo>
                    <a:pt x="2293" y="10502"/>
                    <a:pt x="2402" y="10466"/>
                    <a:pt x="2512" y="10466"/>
                  </a:cubicBezTo>
                  <a:close/>
                  <a:moveTo>
                    <a:pt x="4497" y="10466"/>
                  </a:moveTo>
                  <a:cubicBezTo>
                    <a:pt x="4587" y="10466"/>
                    <a:pt x="4676" y="10489"/>
                    <a:pt x="4755" y="10536"/>
                  </a:cubicBezTo>
                  <a:cubicBezTo>
                    <a:pt x="4933" y="10634"/>
                    <a:pt x="5023" y="10857"/>
                    <a:pt x="4987" y="11054"/>
                  </a:cubicBezTo>
                  <a:cubicBezTo>
                    <a:pt x="4942" y="11286"/>
                    <a:pt x="4737" y="11455"/>
                    <a:pt x="4496" y="11455"/>
                  </a:cubicBezTo>
                  <a:cubicBezTo>
                    <a:pt x="4291" y="11455"/>
                    <a:pt x="4104" y="11321"/>
                    <a:pt x="4032" y="11125"/>
                  </a:cubicBezTo>
                  <a:cubicBezTo>
                    <a:pt x="3961" y="10929"/>
                    <a:pt x="4023" y="10706"/>
                    <a:pt x="4184" y="10572"/>
                  </a:cubicBezTo>
                  <a:cubicBezTo>
                    <a:pt x="4274" y="10502"/>
                    <a:pt x="4385" y="10466"/>
                    <a:pt x="4497" y="10466"/>
                  </a:cubicBezTo>
                  <a:close/>
                  <a:moveTo>
                    <a:pt x="6482" y="10466"/>
                  </a:moveTo>
                  <a:cubicBezTo>
                    <a:pt x="6569" y="10466"/>
                    <a:pt x="6656" y="10489"/>
                    <a:pt x="6735" y="10536"/>
                  </a:cubicBezTo>
                  <a:cubicBezTo>
                    <a:pt x="6914" y="10634"/>
                    <a:pt x="7012" y="10857"/>
                    <a:pt x="6967" y="11054"/>
                  </a:cubicBezTo>
                  <a:cubicBezTo>
                    <a:pt x="6923" y="11286"/>
                    <a:pt x="6718" y="11455"/>
                    <a:pt x="6486" y="11455"/>
                  </a:cubicBezTo>
                  <a:cubicBezTo>
                    <a:pt x="6280" y="11455"/>
                    <a:pt x="6084" y="11321"/>
                    <a:pt x="6013" y="11125"/>
                  </a:cubicBezTo>
                  <a:cubicBezTo>
                    <a:pt x="5950" y="10929"/>
                    <a:pt x="6013" y="10706"/>
                    <a:pt x="6173" y="10572"/>
                  </a:cubicBezTo>
                  <a:cubicBezTo>
                    <a:pt x="6263" y="10502"/>
                    <a:pt x="6372" y="10466"/>
                    <a:pt x="6482" y="10466"/>
                  </a:cubicBezTo>
                  <a:close/>
                  <a:moveTo>
                    <a:pt x="4006" y="1"/>
                  </a:moveTo>
                  <a:lnTo>
                    <a:pt x="3006" y="27"/>
                  </a:lnTo>
                  <a:lnTo>
                    <a:pt x="3006" y="786"/>
                  </a:lnTo>
                  <a:cubicBezTo>
                    <a:pt x="3006" y="1035"/>
                    <a:pt x="2819" y="1258"/>
                    <a:pt x="2569" y="1294"/>
                  </a:cubicBezTo>
                  <a:cubicBezTo>
                    <a:pt x="2553" y="1296"/>
                    <a:pt x="2537" y="1296"/>
                    <a:pt x="2522" y="1296"/>
                  </a:cubicBezTo>
                  <a:cubicBezTo>
                    <a:pt x="2240" y="1296"/>
                    <a:pt x="2016" y="1073"/>
                    <a:pt x="2016" y="795"/>
                  </a:cubicBezTo>
                  <a:lnTo>
                    <a:pt x="2016" y="27"/>
                  </a:lnTo>
                  <a:lnTo>
                    <a:pt x="491" y="27"/>
                  </a:lnTo>
                  <a:cubicBezTo>
                    <a:pt x="223" y="27"/>
                    <a:pt x="0" y="250"/>
                    <a:pt x="0" y="527"/>
                  </a:cubicBezTo>
                  <a:lnTo>
                    <a:pt x="0" y="14916"/>
                  </a:lnTo>
                  <a:cubicBezTo>
                    <a:pt x="0" y="15193"/>
                    <a:pt x="223" y="15416"/>
                    <a:pt x="491" y="15416"/>
                  </a:cubicBezTo>
                  <a:lnTo>
                    <a:pt x="12275" y="15416"/>
                  </a:lnTo>
                  <a:cubicBezTo>
                    <a:pt x="10259" y="15184"/>
                    <a:pt x="8671" y="13507"/>
                    <a:pt x="8564" y="11455"/>
                  </a:cubicBezTo>
                  <a:cubicBezTo>
                    <a:pt x="8538" y="11464"/>
                    <a:pt x="8502" y="11464"/>
                    <a:pt x="8466" y="11464"/>
                  </a:cubicBezTo>
                  <a:cubicBezTo>
                    <a:pt x="8261" y="11464"/>
                    <a:pt x="8074" y="11330"/>
                    <a:pt x="8002" y="11134"/>
                  </a:cubicBezTo>
                  <a:cubicBezTo>
                    <a:pt x="7931" y="10938"/>
                    <a:pt x="7993" y="10715"/>
                    <a:pt x="8154" y="10590"/>
                  </a:cubicBezTo>
                  <a:cubicBezTo>
                    <a:pt x="8244" y="10512"/>
                    <a:pt x="8354" y="10474"/>
                    <a:pt x="8465" y="10474"/>
                  </a:cubicBezTo>
                  <a:cubicBezTo>
                    <a:pt x="8520" y="10474"/>
                    <a:pt x="8574" y="10483"/>
                    <a:pt x="8627" y="10501"/>
                  </a:cubicBezTo>
                  <a:cubicBezTo>
                    <a:pt x="8930" y="8797"/>
                    <a:pt x="10268" y="7450"/>
                    <a:pt x="11954" y="7120"/>
                  </a:cubicBezTo>
                  <a:cubicBezTo>
                    <a:pt x="11910" y="6941"/>
                    <a:pt x="11972" y="6736"/>
                    <a:pt x="12124" y="6620"/>
                  </a:cubicBezTo>
                  <a:cubicBezTo>
                    <a:pt x="12214" y="6544"/>
                    <a:pt x="12328" y="6506"/>
                    <a:pt x="12442" y="6506"/>
                  </a:cubicBezTo>
                  <a:cubicBezTo>
                    <a:pt x="12529" y="6506"/>
                    <a:pt x="12617" y="6529"/>
                    <a:pt x="12695" y="6575"/>
                  </a:cubicBezTo>
                  <a:cubicBezTo>
                    <a:pt x="12855" y="6673"/>
                    <a:pt x="12945" y="6861"/>
                    <a:pt x="12936" y="7048"/>
                  </a:cubicBezTo>
                  <a:cubicBezTo>
                    <a:pt x="13292" y="7066"/>
                    <a:pt x="13649" y="7128"/>
                    <a:pt x="13979" y="7227"/>
                  </a:cubicBezTo>
                  <a:cubicBezTo>
                    <a:pt x="13970" y="7209"/>
                    <a:pt x="13962" y="7191"/>
                    <a:pt x="13953" y="7173"/>
                  </a:cubicBezTo>
                  <a:cubicBezTo>
                    <a:pt x="13881" y="6977"/>
                    <a:pt x="13953" y="6754"/>
                    <a:pt x="14104" y="6620"/>
                  </a:cubicBezTo>
                  <a:cubicBezTo>
                    <a:pt x="14200" y="6544"/>
                    <a:pt x="14313" y="6506"/>
                    <a:pt x="14425" y="6506"/>
                  </a:cubicBezTo>
                  <a:cubicBezTo>
                    <a:pt x="14511" y="6506"/>
                    <a:pt x="14598" y="6529"/>
                    <a:pt x="14675" y="6575"/>
                  </a:cubicBezTo>
                  <a:cubicBezTo>
                    <a:pt x="14854" y="6682"/>
                    <a:pt x="14952" y="6897"/>
                    <a:pt x="14907" y="7102"/>
                  </a:cubicBezTo>
                  <a:cubicBezTo>
                    <a:pt x="14871" y="7271"/>
                    <a:pt x="14755" y="7405"/>
                    <a:pt x="14595" y="7467"/>
                  </a:cubicBezTo>
                  <a:cubicBezTo>
                    <a:pt x="15862" y="8083"/>
                    <a:pt x="16772" y="9305"/>
                    <a:pt x="16941" y="10759"/>
                  </a:cubicBezTo>
                  <a:lnTo>
                    <a:pt x="16932" y="527"/>
                  </a:lnTo>
                  <a:cubicBezTo>
                    <a:pt x="16932" y="250"/>
                    <a:pt x="16718" y="27"/>
                    <a:pt x="16442" y="27"/>
                  </a:cubicBezTo>
                  <a:lnTo>
                    <a:pt x="14916" y="27"/>
                  </a:lnTo>
                  <a:lnTo>
                    <a:pt x="14916" y="786"/>
                  </a:lnTo>
                  <a:cubicBezTo>
                    <a:pt x="14916" y="1035"/>
                    <a:pt x="14729" y="1258"/>
                    <a:pt x="14479" y="1294"/>
                  </a:cubicBezTo>
                  <a:cubicBezTo>
                    <a:pt x="14463" y="1296"/>
                    <a:pt x="14447" y="1296"/>
                    <a:pt x="14431" y="1296"/>
                  </a:cubicBezTo>
                  <a:cubicBezTo>
                    <a:pt x="14150" y="1296"/>
                    <a:pt x="13926" y="1073"/>
                    <a:pt x="13926" y="795"/>
                  </a:cubicBezTo>
                  <a:lnTo>
                    <a:pt x="13926" y="27"/>
                  </a:lnTo>
                  <a:lnTo>
                    <a:pt x="12936" y="1"/>
                  </a:lnTo>
                  <a:lnTo>
                    <a:pt x="12936" y="750"/>
                  </a:lnTo>
                  <a:cubicBezTo>
                    <a:pt x="12936" y="1009"/>
                    <a:pt x="12748" y="1232"/>
                    <a:pt x="12498" y="1258"/>
                  </a:cubicBezTo>
                  <a:cubicBezTo>
                    <a:pt x="12478" y="1261"/>
                    <a:pt x="12458" y="1262"/>
                    <a:pt x="12439" y="1262"/>
                  </a:cubicBezTo>
                  <a:cubicBezTo>
                    <a:pt x="12163" y="1262"/>
                    <a:pt x="11945" y="1034"/>
                    <a:pt x="11945" y="768"/>
                  </a:cubicBezTo>
                  <a:lnTo>
                    <a:pt x="11945" y="1"/>
                  </a:lnTo>
                  <a:lnTo>
                    <a:pt x="10946" y="1"/>
                  </a:lnTo>
                  <a:lnTo>
                    <a:pt x="10946" y="750"/>
                  </a:lnTo>
                  <a:cubicBezTo>
                    <a:pt x="10946" y="1009"/>
                    <a:pt x="10759" y="1232"/>
                    <a:pt x="10509" y="1258"/>
                  </a:cubicBezTo>
                  <a:cubicBezTo>
                    <a:pt x="10489" y="1261"/>
                    <a:pt x="10469" y="1262"/>
                    <a:pt x="10449" y="1262"/>
                  </a:cubicBezTo>
                  <a:cubicBezTo>
                    <a:pt x="10174" y="1262"/>
                    <a:pt x="9956" y="1034"/>
                    <a:pt x="9956" y="768"/>
                  </a:cubicBezTo>
                  <a:lnTo>
                    <a:pt x="9956" y="1"/>
                  </a:lnTo>
                  <a:lnTo>
                    <a:pt x="8966" y="1"/>
                  </a:lnTo>
                  <a:lnTo>
                    <a:pt x="8966" y="750"/>
                  </a:lnTo>
                  <a:cubicBezTo>
                    <a:pt x="8966" y="1009"/>
                    <a:pt x="8778" y="1232"/>
                    <a:pt x="8529" y="1258"/>
                  </a:cubicBezTo>
                  <a:cubicBezTo>
                    <a:pt x="8508" y="1261"/>
                    <a:pt x="8489" y="1262"/>
                    <a:pt x="8469" y="1262"/>
                  </a:cubicBezTo>
                  <a:cubicBezTo>
                    <a:pt x="8193" y="1262"/>
                    <a:pt x="7975" y="1034"/>
                    <a:pt x="7975" y="768"/>
                  </a:cubicBezTo>
                  <a:lnTo>
                    <a:pt x="7975" y="1"/>
                  </a:lnTo>
                  <a:lnTo>
                    <a:pt x="6976" y="1"/>
                  </a:lnTo>
                  <a:lnTo>
                    <a:pt x="6976" y="750"/>
                  </a:lnTo>
                  <a:cubicBezTo>
                    <a:pt x="6976" y="1009"/>
                    <a:pt x="6789" y="1232"/>
                    <a:pt x="6539" y="1258"/>
                  </a:cubicBezTo>
                  <a:cubicBezTo>
                    <a:pt x="6519" y="1261"/>
                    <a:pt x="6499" y="1262"/>
                    <a:pt x="6480" y="1262"/>
                  </a:cubicBezTo>
                  <a:cubicBezTo>
                    <a:pt x="6204" y="1262"/>
                    <a:pt x="5986" y="1034"/>
                    <a:pt x="5986" y="768"/>
                  </a:cubicBezTo>
                  <a:lnTo>
                    <a:pt x="5986" y="1"/>
                  </a:lnTo>
                  <a:lnTo>
                    <a:pt x="4996" y="1"/>
                  </a:lnTo>
                  <a:lnTo>
                    <a:pt x="4996" y="750"/>
                  </a:lnTo>
                  <a:cubicBezTo>
                    <a:pt x="4996" y="1009"/>
                    <a:pt x="4809" y="1232"/>
                    <a:pt x="4559" y="1258"/>
                  </a:cubicBezTo>
                  <a:cubicBezTo>
                    <a:pt x="4539" y="1261"/>
                    <a:pt x="4519" y="1262"/>
                    <a:pt x="4499" y="1262"/>
                  </a:cubicBezTo>
                  <a:cubicBezTo>
                    <a:pt x="4223" y="1262"/>
                    <a:pt x="4006" y="1034"/>
                    <a:pt x="4006" y="768"/>
                  </a:cubicBezTo>
                  <a:lnTo>
                    <a:pt x="400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21" name="Google Shape;521;p48">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522" name="Google Shape;522;p48">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7" name="Google Shape;527;p49"/>
          <p:cNvSpPr txBox="1">
            <a:spLocks noGrp="1"/>
          </p:cNvSpPr>
          <p:nvPr>
            <p:ph type="subTitle" idx="5"/>
          </p:nvPr>
        </p:nvSpPr>
        <p:spPr>
          <a:xfrm>
            <a:off x="6036900" y="2140914"/>
            <a:ext cx="23304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28" name="Google Shape;528;p49"/>
          <p:cNvSpPr txBox="1">
            <a:spLocks noGrp="1"/>
          </p:cNvSpPr>
          <p:nvPr>
            <p:ph type="subTitle" idx="6"/>
          </p:nvPr>
        </p:nvSpPr>
        <p:spPr>
          <a:xfrm>
            <a:off x="6037017" y="3802914"/>
            <a:ext cx="23304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29" name="Google Shape;529;p49"/>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مرور مفاهیم</a:t>
            </a:r>
            <a:endParaRPr dirty="0">
              <a:cs typeface="B Nazanin" panose="00000700000000000000" pitchFamily="2" charset="-78"/>
            </a:endParaRPr>
          </a:p>
        </p:txBody>
      </p:sp>
      <p:sp>
        <p:nvSpPr>
          <p:cNvPr id="530" name="Google Shape;530;p49"/>
          <p:cNvSpPr txBox="1">
            <a:spLocks noGrp="1"/>
          </p:cNvSpPr>
          <p:nvPr>
            <p:ph type="subTitle" idx="1"/>
          </p:nvPr>
        </p:nvSpPr>
        <p:spPr>
          <a:xfrm>
            <a:off x="776375" y="2140914"/>
            <a:ext cx="2330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31" name="Google Shape;531;p49"/>
          <p:cNvSpPr txBox="1">
            <a:spLocks noGrp="1"/>
          </p:cNvSpPr>
          <p:nvPr>
            <p:ph type="subTitle" idx="2"/>
          </p:nvPr>
        </p:nvSpPr>
        <p:spPr>
          <a:xfrm>
            <a:off x="3406668" y="2140914"/>
            <a:ext cx="23307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32" name="Google Shape;532;p49"/>
          <p:cNvSpPr txBox="1">
            <a:spLocks noGrp="1"/>
          </p:cNvSpPr>
          <p:nvPr>
            <p:ph type="subTitle" idx="3"/>
          </p:nvPr>
        </p:nvSpPr>
        <p:spPr>
          <a:xfrm>
            <a:off x="776375" y="3802914"/>
            <a:ext cx="2330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33" name="Google Shape;533;p49"/>
          <p:cNvSpPr txBox="1">
            <a:spLocks noGrp="1"/>
          </p:cNvSpPr>
          <p:nvPr>
            <p:ph type="subTitle" idx="4"/>
          </p:nvPr>
        </p:nvSpPr>
        <p:spPr>
          <a:xfrm>
            <a:off x="3406696" y="3802914"/>
            <a:ext cx="23307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534" name="Google Shape;534;p49"/>
          <p:cNvSpPr txBox="1">
            <a:spLocks noGrp="1"/>
          </p:cNvSpPr>
          <p:nvPr>
            <p:ph type="subTitle" idx="7"/>
          </p:nvPr>
        </p:nvSpPr>
        <p:spPr>
          <a:xfrm>
            <a:off x="3406637" y="1822314"/>
            <a:ext cx="23307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535" name="Google Shape;535;p49"/>
          <p:cNvSpPr txBox="1">
            <a:spLocks noGrp="1"/>
          </p:cNvSpPr>
          <p:nvPr>
            <p:ph type="subTitle" idx="8"/>
          </p:nvPr>
        </p:nvSpPr>
        <p:spPr>
          <a:xfrm>
            <a:off x="3406637" y="3484314"/>
            <a:ext cx="23307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536" name="Google Shape;536;p49"/>
          <p:cNvSpPr txBox="1">
            <a:spLocks noGrp="1"/>
          </p:cNvSpPr>
          <p:nvPr>
            <p:ph type="subTitle" idx="9"/>
          </p:nvPr>
        </p:nvSpPr>
        <p:spPr>
          <a:xfrm>
            <a:off x="6037064" y="1822314"/>
            <a:ext cx="23304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537" name="Google Shape;537;p49"/>
          <p:cNvSpPr txBox="1">
            <a:spLocks noGrp="1"/>
          </p:cNvSpPr>
          <p:nvPr>
            <p:ph type="subTitle" idx="13"/>
          </p:nvPr>
        </p:nvSpPr>
        <p:spPr>
          <a:xfrm>
            <a:off x="6037064" y="3484314"/>
            <a:ext cx="23304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538" name="Google Shape;538;p49"/>
          <p:cNvSpPr txBox="1">
            <a:spLocks noGrp="1"/>
          </p:cNvSpPr>
          <p:nvPr>
            <p:ph type="subTitle" idx="14"/>
          </p:nvPr>
        </p:nvSpPr>
        <p:spPr>
          <a:xfrm>
            <a:off x="776375" y="1822314"/>
            <a:ext cx="23307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539" name="Google Shape;539;p49"/>
          <p:cNvSpPr txBox="1">
            <a:spLocks noGrp="1"/>
          </p:cNvSpPr>
          <p:nvPr>
            <p:ph type="subTitle" idx="15"/>
          </p:nvPr>
        </p:nvSpPr>
        <p:spPr>
          <a:xfrm>
            <a:off x="776375" y="3484314"/>
            <a:ext cx="23307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p>
        </p:txBody>
      </p:sp>
      <p:sp>
        <p:nvSpPr>
          <p:cNvPr id="540" name="Google Shape;540;p49"/>
          <p:cNvSpPr txBox="1">
            <a:spLocks noGrp="1"/>
          </p:cNvSpPr>
          <p:nvPr>
            <p:ph type="title" idx="16"/>
          </p:nvPr>
        </p:nvSpPr>
        <p:spPr>
          <a:xfrm>
            <a:off x="776538" y="1360139"/>
            <a:ext cx="768300" cy="406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541" name="Google Shape;541;p49"/>
          <p:cNvSpPr txBox="1">
            <a:spLocks noGrp="1"/>
          </p:cNvSpPr>
          <p:nvPr>
            <p:ph type="title" idx="17"/>
          </p:nvPr>
        </p:nvSpPr>
        <p:spPr>
          <a:xfrm>
            <a:off x="4187772" y="1360139"/>
            <a:ext cx="768300" cy="406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542" name="Google Shape;542;p49"/>
          <p:cNvSpPr txBox="1">
            <a:spLocks noGrp="1"/>
          </p:cNvSpPr>
          <p:nvPr>
            <p:ph type="title" idx="18"/>
          </p:nvPr>
        </p:nvSpPr>
        <p:spPr>
          <a:xfrm>
            <a:off x="7599008" y="1360139"/>
            <a:ext cx="768300" cy="406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543" name="Google Shape;543;p49"/>
          <p:cNvSpPr txBox="1">
            <a:spLocks noGrp="1"/>
          </p:cNvSpPr>
          <p:nvPr>
            <p:ph type="title" idx="19"/>
          </p:nvPr>
        </p:nvSpPr>
        <p:spPr>
          <a:xfrm>
            <a:off x="776538" y="3026453"/>
            <a:ext cx="768300" cy="406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544" name="Google Shape;544;p49"/>
          <p:cNvSpPr txBox="1">
            <a:spLocks noGrp="1"/>
          </p:cNvSpPr>
          <p:nvPr>
            <p:ph type="title" idx="20"/>
          </p:nvPr>
        </p:nvSpPr>
        <p:spPr>
          <a:xfrm>
            <a:off x="4187772" y="3026453"/>
            <a:ext cx="768300" cy="406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545" name="Google Shape;545;p49"/>
          <p:cNvSpPr txBox="1">
            <a:spLocks noGrp="1"/>
          </p:cNvSpPr>
          <p:nvPr>
            <p:ph type="title" idx="21"/>
          </p:nvPr>
        </p:nvSpPr>
        <p:spPr>
          <a:xfrm>
            <a:off x="7599008" y="3026453"/>
            <a:ext cx="768300" cy="406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546" name="Google Shape;546;p49">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547" name="Google Shape;547;p49">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50"/>
          <p:cNvSpPr txBox="1">
            <a:spLocks noGrp="1"/>
          </p:cNvSpPr>
          <p:nvPr>
            <p:ph type="title"/>
          </p:nvPr>
        </p:nvSpPr>
        <p:spPr>
          <a:xfrm>
            <a:off x="3486900" y="2890725"/>
            <a:ext cx="4944000" cy="490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553" name="Google Shape;553;p50"/>
          <p:cNvSpPr txBox="1">
            <a:spLocks noGrp="1"/>
          </p:cNvSpPr>
          <p:nvPr>
            <p:ph type="subTitle" idx="1"/>
          </p:nvPr>
        </p:nvSpPr>
        <p:spPr>
          <a:xfrm>
            <a:off x="3486900" y="1762575"/>
            <a:ext cx="4944000" cy="1128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pic>
        <p:nvPicPr>
          <p:cNvPr id="554" name="Google Shape;554;p50"/>
          <p:cNvPicPr preferRelativeResize="0">
            <a:picLocks noGrp="1"/>
          </p:cNvPicPr>
          <p:nvPr>
            <p:ph type="pic" idx="2"/>
          </p:nvPr>
        </p:nvPicPr>
        <p:blipFill rotWithShape="1">
          <a:blip r:embed="rId3">
            <a:alphaModFix amt="80000"/>
          </a:blip>
          <a:srcRect l="24915" r="22051"/>
          <a:stretch/>
        </p:blipFill>
        <p:spPr>
          <a:xfrm>
            <a:off x="713100" y="828300"/>
            <a:ext cx="2773800" cy="3486900"/>
          </a:xfrm>
          <a:prstGeom prst="rect">
            <a:avLst/>
          </a:prstGeom>
        </p:spPr>
      </p:pic>
      <p:sp>
        <p:nvSpPr>
          <p:cNvPr id="555" name="Google Shape;555;p50">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556" name="Google Shape;556;p50">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60"/>
        <p:cNvGrpSpPr/>
        <p:nvPr/>
      </p:nvGrpSpPr>
      <p:grpSpPr>
        <a:xfrm>
          <a:off x="0" y="0"/>
          <a:ext cx="0" cy="0"/>
          <a:chOff x="0" y="0"/>
          <a:chExt cx="0" cy="0"/>
        </a:xfrm>
      </p:grpSpPr>
      <p:sp>
        <p:nvSpPr>
          <p:cNvPr id="561" name="Google Shape;561;p51"/>
          <p:cNvSpPr txBox="1">
            <a:spLocks noGrp="1"/>
          </p:cNvSpPr>
          <p:nvPr>
            <p:ph type="title"/>
          </p:nvPr>
        </p:nvSpPr>
        <p:spPr>
          <a:xfrm>
            <a:off x="1934025" y="3456000"/>
            <a:ext cx="5275800" cy="114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
        <p:nvSpPr>
          <p:cNvPr id="562" name="Google Shape;562;p51">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563" name="Google Shape;563;p51">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67"/>
        <p:cNvGrpSpPr/>
        <p:nvPr/>
      </p:nvGrpSpPr>
      <p:grpSpPr>
        <a:xfrm>
          <a:off x="0" y="0"/>
          <a:ext cx="0" cy="0"/>
          <a:chOff x="0" y="0"/>
          <a:chExt cx="0" cy="0"/>
        </a:xfrm>
      </p:grpSpPr>
      <p:sp>
        <p:nvSpPr>
          <p:cNvPr id="568" name="Google Shape;568;p52"/>
          <p:cNvSpPr txBox="1">
            <a:spLocks noGrp="1"/>
          </p:cNvSpPr>
          <p:nvPr>
            <p:ph type="title"/>
          </p:nvPr>
        </p:nvSpPr>
        <p:spPr>
          <a:xfrm>
            <a:off x="713100" y="1307209"/>
            <a:ext cx="3337200" cy="1131925"/>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569" name="Google Shape;569;p52"/>
          <p:cNvSpPr txBox="1">
            <a:spLocks noGrp="1"/>
          </p:cNvSpPr>
          <p:nvPr>
            <p:ph type="subTitle" idx="1"/>
          </p:nvPr>
        </p:nvSpPr>
        <p:spPr>
          <a:xfrm>
            <a:off x="713100" y="3062175"/>
            <a:ext cx="3337200" cy="1033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قدردانی خواهند کرد</a:t>
            </a:r>
            <a:endParaRPr dirty="0">
              <a:cs typeface="B Nazanin" panose="00000700000000000000" pitchFamily="2" charset="-78"/>
            </a:endParaRPr>
          </a:p>
        </p:txBody>
      </p:sp>
      <p:pic>
        <p:nvPicPr>
          <p:cNvPr id="570" name="Google Shape;570;p52"/>
          <p:cNvPicPr preferRelativeResize="0">
            <a:picLocks noGrp="1"/>
          </p:cNvPicPr>
          <p:nvPr>
            <p:ph type="pic" idx="2"/>
          </p:nvPr>
        </p:nvPicPr>
        <p:blipFill rotWithShape="1">
          <a:blip r:embed="rId3">
            <a:alphaModFix amt="80000"/>
          </a:blip>
          <a:srcRect l="9431" r="19445"/>
          <a:stretch/>
        </p:blipFill>
        <p:spPr>
          <a:xfrm>
            <a:off x="4604450" y="778800"/>
            <a:ext cx="3826500" cy="3585900"/>
          </a:xfrm>
          <a:prstGeom prst="rect">
            <a:avLst/>
          </a:prstGeom>
        </p:spPr>
      </p:pic>
      <p:sp>
        <p:nvSpPr>
          <p:cNvPr id="571" name="Google Shape;571;p52">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572" name="Google Shape;572;p52">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76"/>
        <p:cNvGrpSpPr/>
        <p:nvPr/>
      </p:nvGrpSpPr>
      <p:grpSpPr>
        <a:xfrm>
          <a:off x="0" y="0"/>
          <a:ext cx="0" cy="0"/>
          <a:chOff x="0" y="0"/>
          <a:chExt cx="0" cy="0"/>
        </a:xfrm>
      </p:grpSpPr>
      <p:sp>
        <p:nvSpPr>
          <p:cNvPr id="577" name="Google Shape;577;p53"/>
          <p:cNvSpPr txBox="1">
            <a:spLocks noGrp="1"/>
          </p:cNvSpPr>
          <p:nvPr>
            <p:ph type="title"/>
          </p:nvPr>
        </p:nvSpPr>
        <p:spPr>
          <a:xfrm>
            <a:off x="3734400" y="2208750"/>
            <a:ext cx="4696500" cy="1365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accent1"/>
              </a:buClr>
              <a:buSzPts val="1100"/>
              <a:buFont typeface="Arial"/>
              <a:buNone/>
            </a:pPr>
            <a:r>
              <a:rPr lang="fa-IR" dirty="0">
                <a:cs typeface="B Nazanin" panose="00000700000000000000" pitchFamily="2" charset="-78"/>
              </a:rPr>
              <a:t>نام بخش</a:t>
            </a:r>
            <a:endParaRPr dirty="0">
              <a:cs typeface="B Nazanin" panose="00000700000000000000" pitchFamily="2" charset="-78"/>
            </a:endParaRPr>
          </a:p>
        </p:txBody>
      </p:sp>
      <p:sp>
        <p:nvSpPr>
          <p:cNvPr id="578" name="Google Shape;578;p53"/>
          <p:cNvSpPr txBox="1">
            <a:spLocks noGrp="1"/>
          </p:cNvSpPr>
          <p:nvPr>
            <p:ph type="subTitle" idx="1"/>
          </p:nvPr>
        </p:nvSpPr>
        <p:spPr>
          <a:xfrm>
            <a:off x="3990300" y="3574650"/>
            <a:ext cx="4440600" cy="37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579" name="Google Shape;579;p53"/>
          <p:cNvSpPr txBox="1">
            <a:spLocks noGrp="1"/>
          </p:cNvSpPr>
          <p:nvPr>
            <p:ph type="title" idx="2"/>
          </p:nvPr>
        </p:nvSpPr>
        <p:spPr>
          <a:xfrm>
            <a:off x="6956400" y="1189950"/>
            <a:ext cx="1474500" cy="101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pic>
        <p:nvPicPr>
          <p:cNvPr id="580" name="Google Shape;580;p53"/>
          <p:cNvPicPr preferRelativeResize="0">
            <a:picLocks noGrp="1"/>
          </p:cNvPicPr>
          <p:nvPr>
            <p:ph type="pic" idx="3"/>
          </p:nvPr>
        </p:nvPicPr>
        <p:blipFill rotWithShape="1">
          <a:blip r:embed="rId3">
            <a:alphaModFix amt="80000"/>
          </a:blip>
          <a:srcRect l="24891" r="22024"/>
          <a:stretch/>
        </p:blipFill>
        <p:spPr>
          <a:xfrm>
            <a:off x="713100" y="828300"/>
            <a:ext cx="2776500" cy="3486900"/>
          </a:xfrm>
          <a:prstGeom prst="rect">
            <a:avLst/>
          </a:prstGeom>
        </p:spPr>
      </p:pic>
      <p:sp>
        <p:nvSpPr>
          <p:cNvPr id="581" name="Google Shape;581;p53">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582" name="Google Shape;582;p53">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86"/>
        <p:cNvGrpSpPr/>
        <p:nvPr/>
      </p:nvGrpSpPr>
      <p:grpSpPr>
        <a:xfrm>
          <a:off x="0" y="0"/>
          <a:ext cx="0" cy="0"/>
          <a:chOff x="0" y="0"/>
          <a:chExt cx="0" cy="0"/>
        </a:xfrm>
      </p:grpSpPr>
      <p:sp>
        <p:nvSpPr>
          <p:cNvPr id="587" name="Google Shape;587;p54"/>
          <p:cNvSpPr txBox="1">
            <a:spLocks noGrp="1"/>
          </p:cNvSpPr>
          <p:nvPr>
            <p:ph type="title"/>
          </p:nvPr>
        </p:nvSpPr>
        <p:spPr>
          <a:xfrm>
            <a:off x="1784400" y="2683938"/>
            <a:ext cx="5575200" cy="131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150,000</a:t>
            </a:r>
            <a:endParaRPr>
              <a:cs typeface="B Nazanin" panose="00000700000000000000" pitchFamily="2" charset="-78"/>
            </a:endParaRPr>
          </a:p>
        </p:txBody>
      </p:sp>
      <p:sp>
        <p:nvSpPr>
          <p:cNvPr id="588" name="Google Shape;588;p54"/>
          <p:cNvSpPr txBox="1">
            <a:spLocks noGrp="1"/>
          </p:cNvSpPr>
          <p:nvPr>
            <p:ph type="subTitle" idx="1"/>
          </p:nvPr>
        </p:nvSpPr>
        <p:spPr>
          <a:xfrm>
            <a:off x="1784400" y="3994813"/>
            <a:ext cx="55752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pic>
        <p:nvPicPr>
          <p:cNvPr id="589" name="Google Shape;589;p54"/>
          <p:cNvPicPr preferRelativeResize="0">
            <a:picLocks noGrp="1"/>
          </p:cNvPicPr>
          <p:nvPr>
            <p:ph type="pic" idx="2"/>
          </p:nvPr>
        </p:nvPicPr>
        <p:blipFill rotWithShape="1">
          <a:blip r:embed="rId3">
            <a:alphaModFix amt="80000"/>
          </a:blip>
          <a:srcRect t="27599" b="22355"/>
          <a:stretch/>
        </p:blipFill>
        <p:spPr>
          <a:xfrm>
            <a:off x="1784350" y="651588"/>
            <a:ext cx="5575200" cy="1856400"/>
          </a:xfrm>
          <a:prstGeom prst="rect">
            <a:avLst/>
          </a:prstGeom>
        </p:spPr>
      </p:pic>
      <p:sp>
        <p:nvSpPr>
          <p:cNvPr id="590" name="Google Shape;590;p54">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591" name="Google Shape;591;p54">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95"/>
        <p:cNvGrpSpPr/>
        <p:nvPr/>
      </p:nvGrpSpPr>
      <p:grpSpPr>
        <a:xfrm>
          <a:off x="0" y="0"/>
          <a:ext cx="0" cy="0"/>
          <a:chOff x="0" y="0"/>
          <a:chExt cx="0" cy="0"/>
        </a:xfrm>
      </p:grpSpPr>
      <p:sp>
        <p:nvSpPr>
          <p:cNvPr id="596" name="Google Shape;596;p55"/>
          <p:cNvSpPr txBox="1">
            <a:spLocks noGrp="1"/>
          </p:cNvSpPr>
          <p:nvPr>
            <p:ph type="title"/>
          </p:nvPr>
        </p:nvSpPr>
        <p:spPr>
          <a:xfrm>
            <a:off x="713100" y="659550"/>
            <a:ext cx="4310700" cy="64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cs typeface="B Nazanin" panose="00000700000000000000" pitchFamily="2" charset="-78"/>
              </a:rPr>
              <a:t>9H 55M 23S</a:t>
            </a:r>
            <a:endParaRPr>
              <a:cs typeface="B Nazanin" panose="00000700000000000000" pitchFamily="2" charset="-78"/>
            </a:endParaRPr>
          </a:p>
        </p:txBody>
      </p:sp>
      <p:sp>
        <p:nvSpPr>
          <p:cNvPr id="597" name="Google Shape;597;p55"/>
          <p:cNvSpPr txBox="1">
            <a:spLocks noGrp="1"/>
          </p:cNvSpPr>
          <p:nvPr>
            <p:ph type="subTitle" idx="1"/>
          </p:nvPr>
        </p:nvSpPr>
        <p:spPr>
          <a:xfrm>
            <a:off x="713100" y="1305051"/>
            <a:ext cx="4310700" cy="40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دوره چرخش مشتری</a:t>
            </a:r>
            <a:endParaRPr dirty="0">
              <a:cs typeface="B Nazanin" panose="00000700000000000000" pitchFamily="2" charset="-78"/>
            </a:endParaRPr>
          </a:p>
        </p:txBody>
      </p:sp>
      <p:sp>
        <p:nvSpPr>
          <p:cNvPr id="598" name="Google Shape;598;p55"/>
          <p:cNvSpPr txBox="1">
            <a:spLocks noGrp="1"/>
          </p:cNvSpPr>
          <p:nvPr>
            <p:ph type="title" idx="2"/>
          </p:nvPr>
        </p:nvSpPr>
        <p:spPr>
          <a:xfrm>
            <a:off x="4120200" y="2047062"/>
            <a:ext cx="4310700" cy="64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cs typeface="B Nazanin" panose="00000700000000000000" pitchFamily="2" charset="-78"/>
              </a:rPr>
              <a:t>333,000.000</a:t>
            </a:r>
            <a:endParaRPr>
              <a:cs typeface="B Nazanin" panose="00000700000000000000" pitchFamily="2" charset="-78"/>
            </a:endParaRPr>
          </a:p>
        </p:txBody>
      </p:sp>
      <p:sp>
        <p:nvSpPr>
          <p:cNvPr id="599" name="Google Shape;599;p55"/>
          <p:cNvSpPr txBox="1">
            <a:spLocks noGrp="1"/>
          </p:cNvSpPr>
          <p:nvPr>
            <p:ph type="subTitle" idx="3"/>
          </p:nvPr>
        </p:nvSpPr>
        <p:spPr>
          <a:xfrm>
            <a:off x="4120200" y="2691700"/>
            <a:ext cx="4310700" cy="40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جرم خورشید در مقایسه با جرم زمین</a:t>
            </a:r>
            <a:endParaRPr dirty="0">
              <a:cs typeface="B Nazanin" panose="00000700000000000000" pitchFamily="2" charset="-78"/>
            </a:endParaRPr>
          </a:p>
        </p:txBody>
      </p:sp>
      <p:sp>
        <p:nvSpPr>
          <p:cNvPr id="600" name="Google Shape;600;p55"/>
          <p:cNvSpPr txBox="1">
            <a:spLocks noGrp="1"/>
          </p:cNvSpPr>
          <p:nvPr>
            <p:ph type="title" idx="4"/>
          </p:nvPr>
        </p:nvSpPr>
        <p:spPr>
          <a:xfrm>
            <a:off x="713100" y="3434575"/>
            <a:ext cx="4310700" cy="64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cs typeface="B Nazanin" panose="00000700000000000000" pitchFamily="2" charset="-78"/>
              </a:rPr>
              <a:t>386,000 KM</a:t>
            </a:r>
            <a:endParaRPr>
              <a:cs typeface="B Nazanin" panose="00000700000000000000" pitchFamily="2" charset="-78"/>
            </a:endParaRPr>
          </a:p>
        </p:txBody>
      </p:sp>
      <p:sp>
        <p:nvSpPr>
          <p:cNvPr id="601" name="Google Shape;601;p55"/>
          <p:cNvSpPr txBox="1">
            <a:spLocks noGrp="1"/>
          </p:cNvSpPr>
          <p:nvPr>
            <p:ph type="subTitle" idx="5"/>
          </p:nvPr>
        </p:nvSpPr>
        <p:spPr>
          <a:xfrm>
            <a:off x="713100" y="4078350"/>
            <a:ext cx="4310700" cy="40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فاصله بین زمین و ماه</a:t>
            </a:r>
            <a:endParaRPr dirty="0">
              <a:cs typeface="B Nazanin" panose="00000700000000000000" pitchFamily="2" charset="-78"/>
            </a:endParaRPr>
          </a:p>
        </p:txBody>
      </p:sp>
      <p:sp>
        <p:nvSpPr>
          <p:cNvPr id="602" name="Google Shape;602;p55">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603" name="Google Shape;603;p55">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pic>
        <p:nvPicPr>
          <p:cNvPr id="604" name="Google Shape;604;p55"/>
          <p:cNvPicPr preferRelativeResize="0">
            <a:picLocks noGrp="1"/>
          </p:cNvPicPr>
          <p:nvPr>
            <p:ph type="pic" idx="6"/>
          </p:nvPr>
        </p:nvPicPr>
        <p:blipFill rotWithShape="1">
          <a:blip r:embed="rId3">
            <a:alphaModFix amt="80000"/>
          </a:blip>
          <a:srcRect t="1342" b="1352"/>
          <a:stretch/>
        </p:blipFill>
        <p:spPr>
          <a:xfrm>
            <a:off x="713100" y="1940250"/>
            <a:ext cx="1949700" cy="1264800"/>
          </a:xfrm>
          <a:prstGeom prst="rect">
            <a:avLst/>
          </a:prstGeom>
        </p:spPr>
      </p:pic>
      <p:pic>
        <p:nvPicPr>
          <p:cNvPr id="605" name="Google Shape;605;p55"/>
          <p:cNvPicPr preferRelativeResize="0">
            <a:picLocks noGrp="1"/>
          </p:cNvPicPr>
          <p:nvPr>
            <p:ph type="pic" idx="7"/>
          </p:nvPr>
        </p:nvPicPr>
        <p:blipFill rotWithShape="1">
          <a:blip r:embed="rId4">
            <a:alphaModFix amt="80000"/>
          </a:blip>
          <a:srcRect t="1342" b="1352"/>
          <a:stretch/>
        </p:blipFill>
        <p:spPr>
          <a:xfrm>
            <a:off x="5480575" y="532700"/>
            <a:ext cx="1949700" cy="1264800"/>
          </a:xfrm>
          <a:prstGeom prst="rect">
            <a:avLst/>
          </a:prstGeom>
        </p:spPr>
      </p:pic>
      <p:pic>
        <p:nvPicPr>
          <p:cNvPr id="606" name="Google Shape;606;p55"/>
          <p:cNvPicPr preferRelativeResize="0">
            <a:picLocks noGrp="1"/>
          </p:cNvPicPr>
          <p:nvPr>
            <p:ph type="pic" idx="8"/>
          </p:nvPr>
        </p:nvPicPr>
        <p:blipFill rotWithShape="1">
          <a:blip r:embed="rId5">
            <a:alphaModFix amt="80000"/>
          </a:blip>
          <a:srcRect t="1342" b="1352"/>
          <a:stretch/>
        </p:blipFill>
        <p:spPr>
          <a:xfrm>
            <a:off x="6476175" y="3339300"/>
            <a:ext cx="1949700" cy="12648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10"/>
        <p:cNvGrpSpPr/>
        <p:nvPr/>
      </p:nvGrpSpPr>
      <p:grpSpPr>
        <a:xfrm>
          <a:off x="0" y="0"/>
          <a:ext cx="0" cy="0"/>
          <a:chOff x="0" y="0"/>
          <a:chExt cx="0" cy="0"/>
        </a:xfrm>
      </p:grpSpPr>
      <p:sp>
        <p:nvSpPr>
          <p:cNvPr id="611" name="Google Shape;611;p56"/>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بیایید از چند درصد استفاده کنیم</a:t>
            </a:r>
            <a:endParaRPr dirty="0">
              <a:cs typeface="B Nazanin" panose="00000700000000000000" pitchFamily="2" charset="-78"/>
            </a:endParaRPr>
          </a:p>
        </p:txBody>
      </p:sp>
      <p:sp>
        <p:nvSpPr>
          <p:cNvPr id="612" name="Google Shape;612;p56"/>
          <p:cNvSpPr txBox="1">
            <a:spLocks noGrp="1"/>
          </p:cNvSpPr>
          <p:nvPr>
            <p:ph type="subTitle" idx="3"/>
          </p:nvPr>
        </p:nvSpPr>
        <p:spPr>
          <a:xfrm>
            <a:off x="5947384" y="3464422"/>
            <a:ext cx="2342700" cy="787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613" name="Google Shape;613;p56"/>
          <p:cNvSpPr txBox="1">
            <a:spLocks noGrp="1"/>
          </p:cNvSpPr>
          <p:nvPr>
            <p:ph type="subTitle" idx="1"/>
          </p:nvPr>
        </p:nvSpPr>
        <p:spPr>
          <a:xfrm>
            <a:off x="853800" y="3464425"/>
            <a:ext cx="2343000" cy="787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614" name="Google Shape;614;p56"/>
          <p:cNvSpPr txBox="1">
            <a:spLocks noGrp="1"/>
          </p:cNvSpPr>
          <p:nvPr>
            <p:ph type="subTitle" idx="2"/>
          </p:nvPr>
        </p:nvSpPr>
        <p:spPr>
          <a:xfrm>
            <a:off x="3400592" y="3464422"/>
            <a:ext cx="2343000" cy="787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615" name="Google Shape;615;p56"/>
          <p:cNvSpPr txBox="1">
            <a:spLocks noGrp="1"/>
          </p:cNvSpPr>
          <p:nvPr>
            <p:ph type="title" idx="4"/>
          </p:nvPr>
        </p:nvSpPr>
        <p:spPr>
          <a:xfrm>
            <a:off x="853800" y="2380850"/>
            <a:ext cx="2343000" cy="637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616" name="Google Shape;616;p56"/>
          <p:cNvSpPr txBox="1">
            <a:spLocks noGrp="1"/>
          </p:cNvSpPr>
          <p:nvPr>
            <p:ph type="title" idx="5"/>
          </p:nvPr>
        </p:nvSpPr>
        <p:spPr>
          <a:xfrm>
            <a:off x="3400622" y="2380950"/>
            <a:ext cx="2343000" cy="637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60%</a:t>
            </a:r>
            <a:endParaRPr>
              <a:cs typeface="B Nazanin" panose="00000700000000000000" pitchFamily="2" charset="-78"/>
            </a:endParaRPr>
          </a:p>
        </p:txBody>
      </p:sp>
      <p:sp>
        <p:nvSpPr>
          <p:cNvPr id="617" name="Google Shape;617;p56"/>
          <p:cNvSpPr txBox="1">
            <a:spLocks noGrp="1"/>
          </p:cNvSpPr>
          <p:nvPr>
            <p:ph type="title" idx="6"/>
          </p:nvPr>
        </p:nvSpPr>
        <p:spPr>
          <a:xfrm>
            <a:off x="5947387" y="2380950"/>
            <a:ext cx="2342700" cy="637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70%</a:t>
            </a:r>
            <a:endParaRPr>
              <a:cs typeface="B Nazanin" panose="00000700000000000000" pitchFamily="2" charset="-78"/>
            </a:endParaRPr>
          </a:p>
        </p:txBody>
      </p:sp>
      <p:sp>
        <p:nvSpPr>
          <p:cNvPr id="618" name="Google Shape;618;p56"/>
          <p:cNvSpPr/>
          <p:nvPr/>
        </p:nvSpPr>
        <p:spPr>
          <a:xfrm>
            <a:off x="3790125" y="1653875"/>
            <a:ext cx="1563900" cy="5277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6"/>
          <p:cNvSpPr/>
          <p:nvPr/>
        </p:nvSpPr>
        <p:spPr>
          <a:xfrm>
            <a:off x="1243400" y="1653875"/>
            <a:ext cx="1563900" cy="5277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0" name="Google Shape;620;p56"/>
          <p:cNvSpPr/>
          <p:nvPr/>
        </p:nvSpPr>
        <p:spPr>
          <a:xfrm>
            <a:off x="6336850" y="1653875"/>
            <a:ext cx="1563900" cy="5277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1" name="Google Shape;621;p56"/>
          <p:cNvSpPr/>
          <p:nvPr/>
        </p:nvSpPr>
        <p:spPr>
          <a:xfrm>
            <a:off x="1243400" y="1653875"/>
            <a:ext cx="867600" cy="527700"/>
          </a:xfrm>
          <a:prstGeom prst="roundRect">
            <a:avLst>
              <a:gd name="adj" fmla="val 50000"/>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2" name="Google Shape;622;p56"/>
          <p:cNvSpPr/>
          <p:nvPr/>
        </p:nvSpPr>
        <p:spPr>
          <a:xfrm>
            <a:off x="3790124" y="1653875"/>
            <a:ext cx="957000" cy="527700"/>
          </a:xfrm>
          <a:prstGeom prst="roundRect">
            <a:avLst>
              <a:gd name="adj" fmla="val 50000"/>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3" name="Google Shape;623;p56"/>
          <p:cNvSpPr/>
          <p:nvPr/>
        </p:nvSpPr>
        <p:spPr>
          <a:xfrm>
            <a:off x="6336850" y="1653875"/>
            <a:ext cx="1046700" cy="5277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24" name="Google Shape;624;p56"/>
          <p:cNvSpPr txBox="1">
            <a:spLocks noGrp="1"/>
          </p:cNvSpPr>
          <p:nvPr>
            <p:ph type="subTitle" idx="7"/>
          </p:nvPr>
        </p:nvSpPr>
        <p:spPr>
          <a:xfrm>
            <a:off x="853800" y="3115075"/>
            <a:ext cx="23430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25" name="Google Shape;625;p56"/>
          <p:cNvSpPr txBox="1">
            <a:spLocks noGrp="1"/>
          </p:cNvSpPr>
          <p:nvPr>
            <p:ph type="subTitle" idx="8"/>
          </p:nvPr>
        </p:nvSpPr>
        <p:spPr>
          <a:xfrm>
            <a:off x="3400537" y="3115070"/>
            <a:ext cx="23430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626" name="Google Shape;626;p56"/>
          <p:cNvSpPr txBox="1">
            <a:spLocks noGrp="1"/>
          </p:cNvSpPr>
          <p:nvPr>
            <p:ph type="subTitle" idx="9"/>
          </p:nvPr>
        </p:nvSpPr>
        <p:spPr>
          <a:xfrm>
            <a:off x="5947225" y="3115070"/>
            <a:ext cx="2342700" cy="40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627" name="Google Shape;627;p56">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628" name="Google Shape;628;p56">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4"/>
        <p:cNvGrpSpPr/>
        <p:nvPr/>
      </p:nvGrpSpPr>
      <p:grpSpPr>
        <a:xfrm>
          <a:off x="0" y="0"/>
          <a:ext cx="0" cy="0"/>
          <a:chOff x="0" y="0"/>
          <a:chExt cx="0" cy="0"/>
        </a:xfrm>
      </p:grpSpPr>
      <p:sp>
        <p:nvSpPr>
          <p:cNvPr id="335" name="Google Shape;335;p39"/>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sym typeface="Prata"/>
              </a:rPr>
              <a:t>فهرست مطالب</a:t>
            </a:r>
            <a:endParaRPr dirty="0">
              <a:cs typeface="B Nazanin" panose="00000700000000000000" pitchFamily="2" charset="-78"/>
              <a:sym typeface="Prata"/>
            </a:endParaRPr>
          </a:p>
        </p:txBody>
      </p:sp>
      <p:sp>
        <p:nvSpPr>
          <p:cNvPr id="336" name="Google Shape;336;p39"/>
          <p:cNvSpPr txBox="1">
            <a:spLocks noGrp="1"/>
          </p:cNvSpPr>
          <p:nvPr>
            <p:ph type="subTitle" idx="1"/>
          </p:nvPr>
        </p:nvSpPr>
        <p:spPr>
          <a:xfrm>
            <a:off x="1582194" y="1695684"/>
            <a:ext cx="4331400" cy="315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37" name="Google Shape;337;p39"/>
          <p:cNvSpPr txBox="1">
            <a:spLocks noGrp="1"/>
          </p:cNvSpPr>
          <p:nvPr>
            <p:ph type="title" idx="2"/>
          </p:nvPr>
        </p:nvSpPr>
        <p:spPr>
          <a:xfrm>
            <a:off x="720000" y="1390698"/>
            <a:ext cx="854400" cy="657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38" name="Google Shape;338;p39"/>
          <p:cNvSpPr txBox="1">
            <a:spLocks noGrp="1"/>
          </p:cNvSpPr>
          <p:nvPr>
            <p:ph type="subTitle" idx="3"/>
          </p:nvPr>
        </p:nvSpPr>
        <p:spPr>
          <a:xfrm>
            <a:off x="1582194" y="2492868"/>
            <a:ext cx="4331400" cy="315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39" name="Google Shape;339;p39"/>
          <p:cNvSpPr txBox="1">
            <a:spLocks noGrp="1"/>
          </p:cNvSpPr>
          <p:nvPr>
            <p:ph type="title" idx="4"/>
          </p:nvPr>
        </p:nvSpPr>
        <p:spPr>
          <a:xfrm>
            <a:off x="720000" y="2187881"/>
            <a:ext cx="854400" cy="657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40" name="Google Shape;340;p39"/>
          <p:cNvSpPr txBox="1">
            <a:spLocks noGrp="1"/>
          </p:cNvSpPr>
          <p:nvPr>
            <p:ph type="subTitle" idx="5"/>
          </p:nvPr>
        </p:nvSpPr>
        <p:spPr>
          <a:xfrm>
            <a:off x="1582194" y="3290052"/>
            <a:ext cx="4331400" cy="315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41" name="Google Shape;341;p39"/>
          <p:cNvSpPr txBox="1">
            <a:spLocks noGrp="1"/>
          </p:cNvSpPr>
          <p:nvPr>
            <p:ph type="title" idx="6"/>
          </p:nvPr>
        </p:nvSpPr>
        <p:spPr>
          <a:xfrm>
            <a:off x="720000" y="2985052"/>
            <a:ext cx="854400" cy="657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42" name="Google Shape;342;p39"/>
          <p:cNvSpPr txBox="1">
            <a:spLocks noGrp="1"/>
          </p:cNvSpPr>
          <p:nvPr>
            <p:ph type="subTitle" idx="7"/>
          </p:nvPr>
        </p:nvSpPr>
        <p:spPr>
          <a:xfrm>
            <a:off x="1582194" y="4087236"/>
            <a:ext cx="4331400" cy="315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43" name="Google Shape;343;p39"/>
          <p:cNvSpPr txBox="1">
            <a:spLocks noGrp="1"/>
          </p:cNvSpPr>
          <p:nvPr>
            <p:ph type="title" idx="8"/>
          </p:nvPr>
        </p:nvSpPr>
        <p:spPr>
          <a:xfrm>
            <a:off x="720000" y="3782248"/>
            <a:ext cx="854400" cy="657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44" name="Google Shape;344;p39"/>
          <p:cNvSpPr txBox="1">
            <a:spLocks noGrp="1"/>
          </p:cNvSpPr>
          <p:nvPr>
            <p:ph type="subTitle" idx="9"/>
          </p:nvPr>
        </p:nvSpPr>
        <p:spPr>
          <a:xfrm>
            <a:off x="1582202" y="1427400"/>
            <a:ext cx="4331400" cy="406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Clr>
                <a:schemeClr val="accent1"/>
              </a:buClr>
              <a:buSzPts val="1100"/>
              <a:buFont typeface="Arial"/>
              <a:buNone/>
            </a:pPr>
            <a:r>
              <a:rPr lang="fa-IR" dirty="0">
                <a:cs typeface="B Nazanin" panose="00000700000000000000" pitchFamily="2" charset="-78"/>
              </a:rPr>
              <a:t>نام بخش</a:t>
            </a:r>
            <a:endParaRPr dirty="0">
              <a:cs typeface="B Nazanin" panose="00000700000000000000" pitchFamily="2" charset="-78"/>
            </a:endParaRPr>
          </a:p>
        </p:txBody>
      </p:sp>
      <p:sp>
        <p:nvSpPr>
          <p:cNvPr id="345" name="Google Shape;345;p39"/>
          <p:cNvSpPr txBox="1">
            <a:spLocks noGrp="1"/>
          </p:cNvSpPr>
          <p:nvPr>
            <p:ph type="subTitle" idx="13"/>
          </p:nvPr>
        </p:nvSpPr>
        <p:spPr>
          <a:xfrm>
            <a:off x="1582202" y="3021777"/>
            <a:ext cx="4331400" cy="406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Clr>
                <a:schemeClr val="accent1"/>
              </a:buClr>
              <a:buSzPts val="1100"/>
              <a:buFont typeface="Arial"/>
              <a:buNone/>
            </a:pPr>
            <a:r>
              <a:rPr lang="fa-IR" dirty="0">
                <a:cs typeface="B Nazanin" panose="00000700000000000000" pitchFamily="2" charset="-78"/>
              </a:rPr>
              <a:t>نام بخش</a:t>
            </a:r>
          </a:p>
        </p:txBody>
      </p:sp>
      <p:sp>
        <p:nvSpPr>
          <p:cNvPr id="346" name="Google Shape;346;p39"/>
          <p:cNvSpPr txBox="1">
            <a:spLocks noGrp="1"/>
          </p:cNvSpPr>
          <p:nvPr>
            <p:ph type="subTitle" idx="14"/>
          </p:nvPr>
        </p:nvSpPr>
        <p:spPr>
          <a:xfrm>
            <a:off x="1582202" y="2224588"/>
            <a:ext cx="4331400" cy="406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Clr>
                <a:schemeClr val="accent1"/>
              </a:buClr>
              <a:buSzPts val="1100"/>
              <a:buFont typeface="Arial"/>
              <a:buNone/>
            </a:pPr>
            <a:r>
              <a:rPr lang="fa-IR" dirty="0">
                <a:cs typeface="B Nazanin" panose="00000700000000000000" pitchFamily="2" charset="-78"/>
              </a:rPr>
              <a:t>نام بخش</a:t>
            </a:r>
          </a:p>
        </p:txBody>
      </p:sp>
      <p:sp>
        <p:nvSpPr>
          <p:cNvPr id="347" name="Google Shape;347;p39"/>
          <p:cNvSpPr txBox="1">
            <a:spLocks noGrp="1"/>
          </p:cNvSpPr>
          <p:nvPr>
            <p:ph type="subTitle" idx="15"/>
          </p:nvPr>
        </p:nvSpPr>
        <p:spPr>
          <a:xfrm>
            <a:off x="1582202" y="3818965"/>
            <a:ext cx="4331400" cy="406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Clr>
                <a:schemeClr val="accent1"/>
              </a:buClr>
              <a:buSzPts val="1100"/>
              <a:buFont typeface="Arial"/>
              <a:buNone/>
            </a:pPr>
            <a:r>
              <a:rPr lang="fa-IR" dirty="0">
                <a:cs typeface="B Nazanin" panose="00000700000000000000" pitchFamily="2" charset="-78"/>
              </a:rPr>
              <a:t>نام بخش</a:t>
            </a:r>
          </a:p>
        </p:txBody>
      </p:sp>
      <p:pic>
        <p:nvPicPr>
          <p:cNvPr id="348" name="Google Shape;348;p39"/>
          <p:cNvPicPr preferRelativeResize="0">
            <a:picLocks noGrp="1"/>
          </p:cNvPicPr>
          <p:nvPr>
            <p:ph type="pic" idx="16"/>
          </p:nvPr>
        </p:nvPicPr>
        <p:blipFill rotWithShape="1">
          <a:blip r:embed="rId3">
            <a:alphaModFix amt="80000"/>
          </a:blip>
          <a:srcRect l="42869" r="16314"/>
          <a:stretch/>
        </p:blipFill>
        <p:spPr>
          <a:xfrm>
            <a:off x="6218700" y="1390663"/>
            <a:ext cx="2211900" cy="3049200"/>
          </a:xfrm>
          <a:prstGeom prst="rect">
            <a:avLst/>
          </a:prstGeom>
        </p:spPr>
      </p:pic>
      <p:sp>
        <p:nvSpPr>
          <p:cNvPr id="349" name="Google Shape;349;p39">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dirty="0">
                <a:solidFill>
                  <a:schemeClr val="dk1"/>
                </a:solidFill>
                <a:latin typeface="Anybody"/>
                <a:ea typeface="Anybody"/>
                <a:cs typeface="B Nazanin" panose="00000700000000000000" pitchFamily="2" charset="-78"/>
                <a:sym typeface="Anybody"/>
              </a:rPr>
              <a:t>PREVIOUS</a:t>
            </a:r>
            <a:endParaRPr sz="1200" dirty="0">
              <a:solidFill>
                <a:schemeClr val="dk1"/>
              </a:solidFill>
              <a:latin typeface="Anybody"/>
              <a:ea typeface="Anybody"/>
              <a:cs typeface="B Nazanin" panose="00000700000000000000" pitchFamily="2" charset="-78"/>
              <a:sym typeface="Anybody"/>
            </a:endParaRPr>
          </a:p>
        </p:txBody>
      </p:sp>
      <p:sp>
        <p:nvSpPr>
          <p:cNvPr id="350" name="Google Shape;350;p39">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32"/>
        <p:cNvGrpSpPr/>
        <p:nvPr/>
      </p:nvGrpSpPr>
      <p:grpSpPr>
        <a:xfrm>
          <a:off x="0" y="0"/>
          <a:ext cx="0" cy="0"/>
          <a:chOff x="0" y="0"/>
          <a:chExt cx="0" cy="0"/>
        </a:xfrm>
      </p:grpSpPr>
      <p:sp>
        <p:nvSpPr>
          <p:cNvPr id="633" name="Google Shape;633;p57"/>
          <p:cNvSpPr txBox="1">
            <a:spLocks noGrp="1"/>
          </p:cNvSpPr>
          <p:nvPr>
            <p:ph type="title"/>
          </p:nvPr>
        </p:nvSpPr>
        <p:spPr>
          <a:xfrm>
            <a:off x="5203775" y="1419900"/>
            <a:ext cx="2618100" cy="10419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sp>
        <p:nvSpPr>
          <p:cNvPr id="634" name="Google Shape;634;p57"/>
          <p:cNvSpPr txBox="1">
            <a:spLocks noGrp="1"/>
          </p:cNvSpPr>
          <p:nvPr>
            <p:ph type="subTitle" idx="1"/>
          </p:nvPr>
        </p:nvSpPr>
        <p:spPr>
          <a:xfrm>
            <a:off x="5369150" y="2461801"/>
            <a:ext cx="2452800" cy="12618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635" name="Google Shape;635;p57"/>
          <p:cNvGrpSpPr/>
          <p:nvPr/>
        </p:nvGrpSpPr>
        <p:grpSpPr>
          <a:xfrm>
            <a:off x="1324463" y="1184450"/>
            <a:ext cx="3410400" cy="2787550"/>
            <a:chOff x="935975" y="1184450"/>
            <a:chExt cx="3410400" cy="2787550"/>
          </a:xfrm>
        </p:grpSpPr>
        <p:sp>
          <p:nvSpPr>
            <p:cNvPr id="636" name="Google Shape;636;p57"/>
            <p:cNvSpPr/>
            <p:nvPr/>
          </p:nvSpPr>
          <p:spPr>
            <a:xfrm>
              <a:off x="2069451" y="3558858"/>
              <a:ext cx="1143193" cy="413142"/>
            </a:xfrm>
            <a:custGeom>
              <a:avLst/>
              <a:gdLst/>
              <a:ahLst/>
              <a:cxnLst/>
              <a:rect l="l" t="t" r="r" b="b"/>
              <a:pathLst>
                <a:path w="55441" h="20036" extrusionOk="0">
                  <a:moveTo>
                    <a:pt x="0" y="20035"/>
                  </a:moveTo>
                  <a:lnTo>
                    <a:pt x="0" y="17982"/>
                  </a:lnTo>
                  <a:lnTo>
                    <a:pt x="6526" y="17184"/>
                  </a:lnTo>
                  <a:lnTo>
                    <a:pt x="11030" y="1"/>
                  </a:lnTo>
                  <a:lnTo>
                    <a:pt x="44410" y="1"/>
                  </a:lnTo>
                  <a:lnTo>
                    <a:pt x="48911" y="17184"/>
                  </a:lnTo>
                  <a:lnTo>
                    <a:pt x="55441" y="17982"/>
                  </a:lnTo>
                  <a:lnTo>
                    <a:pt x="55441" y="20035"/>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37" name="Google Shape;637;p57"/>
            <p:cNvSpPr/>
            <p:nvPr/>
          </p:nvSpPr>
          <p:spPr>
            <a:xfrm>
              <a:off x="935975" y="1184450"/>
              <a:ext cx="3410400" cy="2372700"/>
            </a:xfrm>
            <a:prstGeom prst="roundRect">
              <a:avLst>
                <a:gd name="adj" fmla="val 453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pic>
        <p:nvPicPr>
          <p:cNvPr id="638" name="Google Shape;638;p57"/>
          <p:cNvPicPr preferRelativeResize="0"/>
          <p:nvPr/>
        </p:nvPicPr>
        <p:blipFill rotWithShape="1">
          <a:blip r:embed="rId3">
            <a:alphaModFix/>
          </a:blip>
          <a:srcRect/>
          <a:stretch/>
        </p:blipFill>
        <p:spPr>
          <a:xfrm>
            <a:off x="1442888" y="1400153"/>
            <a:ext cx="3173400" cy="1785000"/>
          </a:xfrm>
          <a:prstGeom prst="roundRect">
            <a:avLst>
              <a:gd name="adj" fmla="val 3971"/>
            </a:avLst>
          </a:prstGeom>
          <a:noFill/>
          <a:ln w="19050" cap="flat" cmpd="sng">
            <a:solidFill>
              <a:schemeClr val="dk1"/>
            </a:solidFill>
            <a:prstDash val="solid"/>
            <a:round/>
            <a:headEnd type="none" w="sm" len="sm"/>
            <a:tailEnd type="none" w="sm" len="sm"/>
          </a:ln>
        </p:spPr>
      </p:pic>
      <p:sp>
        <p:nvSpPr>
          <p:cNvPr id="639" name="Google Shape;639;p57">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640" name="Google Shape;640;p57">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44"/>
        <p:cNvGrpSpPr/>
        <p:nvPr/>
      </p:nvGrpSpPr>
      <p:grpSpPr>
        <a:xfrm>
          <a:off x="0" y="0"/>
          <a:ext cx="0" cy="0"/>
          <a:chOff x="0" y="0"/>
          <a:chExt cx="0" cy="0"/>
        </a:xfrm>
      </p:grpSpPr>
      <p:sp>
        <p:nvSpPr>
          <p:cNvPr id="645" name="Google Shape;645;p58"/>
          <p:cNvSpPr txBox="1">
            <a:spLocks noGrp="1"/>
          </p:cNvSpPr>
          <p:nvPr>
            <p:ph type="title"/>
          </p:nvPr>
        </p:nvSpPr>
        <p:spPr>
          <a:xfrm>
            <a:off x="938450" y="1912650"/>
            <a:ext cx="38100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sp>
        <p:nvSpPr>
          <p:cNvPr id="646" name="Google Shape;646;p58"/>
          <p:cNvSpPr txBox="1">
            <a:spLocks noGrp="1"/>
          </p:cNvSpPr>
          <p:nvPr>
            <p:ph type="subTitle" idx="1"/>
          </p:nvPr>
        </p:nvSpPr>
        <p:spPr>
          <a:xfrm>
            <a:off x="938450" y="2409150"/>
            <a:ext cx="3810000" cy="82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647" name="Google Shape;647;p58"/>
          <p:cNvGrpSpPr/>
          <p:nvPr/>
        </p:nvGrpSpPr>
        <p:grpSpPr>
          <a:xfrm>
            <a:off x="5424850" y="768788"/>
            <a:ext cx="2780700" cy="3606000"/>
            <a:chOff x="5324925" y="768788"/>
            <a:chExt cx="2780700" cy="3606000"/>
          </a:xfrm>
        </p:grpSpPr>
        <p:sp>
          <p:nvSpPr>
            <p:cNvPr id="648" name="Google Shape;648;p58"/>
            <p:cNvSpPr/>
            <p:nvPr/>
          </p:nvSpPr>
          <p:spPr>
            <a:xfrm flipH="1">
              <a:off x="5324925" y="768788"/>
              <a:ext cx="2780700" cy="3606000"/>
            </a:xfrm>
            <a:prstGeom prst="roundRect">
              <a:avLst>
                <a:gd name="adj" fmla="val 4846"/>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cs typeface="B Nazanin" panose="00000700000000000000" pitchFamily="2" charset="-78"/>
              </a:endParaRPr>
            </a:p>
          </p:txBody>
        </p:sp>
        <p:grpSp>
          <p:nvGrpSpPr>
            <p:cNvPr id="649" name="Google Shape;649;p58"/>
            <p:cNvGrpSpPr/>
            <p:nvPr/>
          </p:nvGrpSpPr>
          <p:grpSpPr>
            <a:xfrm>
              <a:off x="6541814" y="887540"/>
              <a:ext cx="347155" cy="3387348"/>
              <a:chOff x="6665039" y="887540"/>
              <a:chExt cx="347155" cy="3387348"/>
            </a:xfrm>
          </p:grpSpPr>
          <p:sp>
            <p:nvSpPr>
              <p:cNvPr id="650" name="Google Shape;650;p58"/>
              <p:cNvSpPr/>
              <p:nvPr/>
            </p:nvSpPr>
            <p:spPr>
              <a:xfrm>
                <a:off x="6707560" y="4010263"/>
                <a:ext cx="261900" cy="264624"/>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651" name="Google Shape;651;p58"/>
              <p:cNvGrpSpPr/>
              <p:nvPr/>
            </p:nvGrpSpPr>
            <p:grpSpPr>
              <a:xfrm>
                <a:off x="6665039" y="887540"/>
                <a:ext cx="347155" cy="42632"/>
                <a:chOff x="6665039" y="847396"/>
                <a:chExt cx="347155" cy="42632"/>
              </a:xfrm>
            </p:grpSpPr>
            <p:sp>
              <p:nvSpPr>
                <p:cNvPr id="652" name="Google Shape;652;p58"/>
                <p:cNvSpPr/>
                <p:nvPr/>
              </p:nvSpPr>
              <p:spPr>
                <a:xfrm rot="-5400000">
                  <a:off x="6665057" y="847592"/>
                  <a:ext cx="42418" cy="42453"/>
                </a:xfrm>
                <a:custGeom>
                  <a:avLst/>
                  <a:gdLst/>
                  <a:ahLst/>
                  <a:cxnLst/>
                  <a:rect l="l" t="t" r="r" b="b"/>
                  <a:pathLst>
                    <a:path w="1189" h="1190" extrusionOk="0">
                      <a:moveTo>
                        <a:pt x="1189" y="573"/>
                      </a:moveTo>
                      <a:cubicBezTo>
                        <a:pt x="1189" y="804"/>
                        <a:pt x="1050" y="1012"/>
                        <a:pt x="836" y="1100"/>
                      </a:cubicBezTo>
                      <a:cubicBezTo>
                        <a:pt x="622" y="1189"/>
                        <a:pt x="376" y="1140"/>
                        <a:pt x="212" y="977"/>
                      </a:cubicBezTo>
                      <a:cubicBezTo>
                        <a:pt x="49" y="812"/>
                        <a:pt x="1" y="566"/>
                        <a:pt x="89" y="352"/>
                      </a:cubicBezTo>
                      <a:cubicBezTo>
                        <a:pt x="178" y="140"/>
                        <a:pt x="387" y="0"/>
                        <a:pt x="619" y="0"/>
                      </a:cubicBezTo>
                      <a:cubicBezTo>
                        <a:pt x="934" y="2"/>
                        <a:pt x="1189" y="256"/>
                        <a:pt x="1189" y="5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3" name="Google Shape;653;p58"/>
                <p:cNvSpPr/>
                <p:nvPr/>
              </p:nvSpPr>
              <p:spPr>
                <a:xfrm rot="-5400000">
                  <a:off x="6868852" y="745258"/>
                  <a:ext cx="41205" cy="245480"/>
                </a:xfrm>
                <a:custGeom>
                  <a:avLst/>
                  <a:gdLst/>
                  <a:ahLst/>
                  <a:cxnLst/>
                  <a:rect l="l" t="t" r="r" b="b"/>
                  <a:pathLst>
                    <a:path w="1155" h="6881" extrusionOk="0">
                      <a:moveTo>
                        <a:pt x="1149" y="582"/>
                      </a:moveTo>
                      <a:lnTo>
                        <a:pt x="1149" y="6300"/>
                      </a:lnTo>
                      <a:cubicBezTo>
                        <a:pt x="1154" y="6619"/>
                        <a:pt x="896" y="6881"/>
                        <a:pt x="578" y="6881"/>
                      </a:cubicBezTo>
                      <a:cubicBezTo>
                        <a:pt x="258" y="6881"/>
                        <a:pt x="1" y="6619"/>
                        <a:pt x="5" y="6300"/>
                      </a:cubicBezTo>
                      <a:lnTo>
                        <a:pt x="5" y="582"/>
                      </a:lnTo>
                      <a:cubicBezTo>
                        <a:pt x="1" y="262"/>
                        <a:pt x="258" y="1"/>
                        <a:pt x="578" y="1"/>
                      </a:cubicBezTo>
                      <a:cubicBezTo>
                        <a:pt x="896" y="1"/>
                        <a:pt x="1154" y="262"/>
                        <a:pt x="1149" y="5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pic>
        <p:nvPicPr>
          <p:cNvPr id="654" name="Google Shape;654;p58"/>
          <p:cNvPicPr preferRelativeResize="0"/>
          <p:nvPr/>
        </p:nvPicPr>
        <p:blipFill rotWithShape="1">
          <a:blip r:embed="rId3">
            <a:alphaModFix/>
          </a:blip>
          <a:srcRect l="26997" r="26993"/>
          <a:stretch/>
        </p:blipFill>
        <p:spPr>
          <a:xfrm>
            <a:off x="5654925" y="1036709"/>
            <a:ext cx="2320800" cy="2837400"/>
          </a:xfrm>
          <a:prstGeom prst="roundRect">
            <a:avLst>
              <a:gd name="adj" fmla="val 2585"/>
            </a:avLst>
          </a:prstGeom>
          <a:noFill/>
          <a:ln w="19050" cap="flat" cmpd="sng">
            <a:solidFill>
              <a:schemeClr val="dk1"/>
            </a:solidFill>
            <a:prstDash val="solid"/>
            <a:round/>
            <a:headEnd type="none" w="sm" len="sm"/>
            <a:tailEnd type="none" w="sm" len="sm"/>
          </a:ln>
        </p:spPr>
      </p:pic>
      <p:sp>
        <p:nvSpPr>
          <p:cNvPr id="655" name="Google Shape;655;p58">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656" name="Google Shape;656;p58">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0"/>
        <p:cNvGrpSpPr/>
        <p:nvPr/>
      </p:nvGrpSpPr>
      <p:grpSpPr>
        <a:xfrm>
          <a:off x="0" y="0"/>
          <a:ext cx="0" cy="0"/>
          <a:chOff x="0" y="0"/>
          <a:chExt cx="0" cy="0"/>
        </a:xfrm>
      </p:grpSpPr>
      <p:sp>
        <p:nvSpPr>
          <p:cNvPr id="661" name="Google Shape;661;p59"/>
          <p:cNvSpPr txBox="1">
            <a:spLocks noGrp="1"/>
          </p:cNvSpPr>
          <p:nvPr>
            <p:ph type="title"/>
          </p:nvPr>
        </p:nvSpPr>
        <p:spPr>
          <a:xfrm>
            <a:off x="3938101" y="1912650"/>
            <a:ext cx="3814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برنامه موبایل</a:t>
            </a:r>
            <a:endParaRPr dirty="0">
              <a:cs typeface="B Nazanin" panose="00000700000000000000" pitchFamily="2" charset="-78"/>
            </a:endParaRPr>
          </a:p>
        </p:txBody>
      </p:sp>
      <p:sp>
        <p:nvSpPr>
          <p:cNvPr id="662" name="Google Shape;662;p59"/>
          <p:cNvSpPr txBox="1">
            <a:spLocks noGrp="1"/>
          </p:cNvSpPr>
          <p:nvPr>
            <p:ph type="subTitle" idx="1"/>
          </p:nvPr>
        </p:nvSpPr>
        <p:spPr>
          <a:xfrm>
            <a:off x="3938101" y="2409150"/>
            <a:ext cx="3814500" cy="821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663" name="Google Shape;663;p59"/>
          <p:cNvGrpSpPr/>
          <p:nvPr/>
        </p:nvGrpSpPr>
        <p:grpSpPr>
          <a:xfrm>
            <a:off x="1391425" y="724350"/>
            <a:ext cx="1973100" cy="3694800"/>
            <a:chOff x="1391425" y="724350"/>
            <a:chExt cx="1973100" cy="3694800"/>
          </a:xfrm>
        </p:grpSpPr>
        <p:sp>
          <p:nvSpPr>
            <p:cNvPr id="664" name="Google Shape;664;p59"/>
            <p:cNvSpPr/>
            <p:nvPr/>
          </p:nvSpPr>
          <p:spPr>
            <a:xfrm>
              <a:off x="1391425" y="724350"/>
              <a:ext cx="1973100" cy="3694800"/>
            </a:xfrm>
            <a:prstGeom prst="roundRect">
              <a:avLst>
                <a:gd name="adj" fmla="val 11623"/>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65" name="Google Shape;665;p59"/>
            <p:cNvGrpSpPr/>
            <p:nvPr/>
          </p:nvGrpSpPr>
          <p:grpSpPr>
            <a:xfrm>
              <a:off x="2110198" y="941443"/>
              <a:ext cx="535604" cy="3320219"/>
              <a:chOff x="2110198" y="963645"/>
              <a:chExt cx="535604" cy="3320219"/>
            </a:xfrm>
          </p:grpSpPr>
          <p:grpSp>
            <p:nvGrpSpPr>
              <p:cNvPr id="666" name="Google Shape;666;p59"/>
              <p:cNvGrpSpPr/>
              <p:nvPr/>
            </p:nvGrpSpPr>
            <p:grpSpPr>
              <a:xfrm>
                <a:off x="2110198" y="963645"/>
                <a:ext cx="535604" cy="69286"/>
                <a:chOff x="-605260" y="963645"/>
                <a:chExt cx="535604" cy="69286"/>
              </a:xfrm>
            </p:grpSpPr>
            <p:sp>
              <p:nvSpPr>
                <p:cNvPr id="667" name="Google Shape;667;p59"/>
                <p:cNvSpPr/>
                <p:nvPr/>
              </p:nvSpPr>
              <p:spPr>
                <a:xfrm>
                  <a:off x="-605260" y="963645"/>
                  <a:ext cx="69286" cy="69286"/>
                </a:xfrm>
                <a:custGeom>
                  <a:avLst/>
                  <a:gdLst/>
                  <a:ahLst/>
                  <a:cxnLst/>
                  <a:rect l="l" t="t" r="r" b="b"/>
                  <a:pathLst>
                    <a:path w="1287" h="1287" extrusionOk="0">
                      <a:moveTo>
                        <a:pt x="620" y="0"/>
                      </a:moveTo>
                      <a:cubicBezTo>
                        <a:pt x="869" y="0"/>
                        <a:pt x="1095" y="151"/>
                        <a:pt x="1191" y="382"/>
                      </a:cubicBezTo>
                      <a:cubicBezTo>
                        <a:pt x="1287" y="614"/>
                        <a:pt x="1234" y="880"/>
                        <a:pt x="1057" y="1057"/>
                      </a:cubicBezTo>
                      <a:cubicBezTo>
                        <a:pt x="880" y="1234"/>
                        <a:pt x="614" y="1286"/>
                        <a:pt x="383" y="1190"/>
                      </a:cubicBezTo>
                      <a:cubicBezTo>
                        <a:pt x="151" y="1095"/>
                        <a:pt x="1" y="870"/>
                        <a:pt x="1" y="619"/>
                      </a:cubicBezTo>
                      <a:cubicBezTo>
                        <a:pt x="1" y="278"/>
                        <a:pt x="278"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8" name="Google Shape;668;p59"/>
                <p:cNvSpPr/>
                <p:nvPr/>
              </p:nvSpPr>
              <p:spPr>
                <a:xfrm>
                  <a:off x="-468465" y="963645"/>
                  <a:ext cx="398810" cy="66702"/>
                </a:xfrm>
                <a:custGeom>
                  <a:avLst/>
                  <a:gdLst/>
                  <a:ahLst/>
                  <a:cxnLst/>
                  <a:rect l="l" t="t" r="r" b="b"/>
                  <a:pathLst>
                    <a:path w="7408" h="1239" extrusionOk="0">
                      <a:moveTo>
                        <a:pt x="611" y="0"/>
                      </a:moveTo>
                      <a:lnTo>
                        <a:pt x="6797" y="0"/>
                      </a:lnTo>
                      <a:cubicBezTo>
                        <a:pt x="7136" y="6"/>
                        <a:pt x="7407" y="281"/>
                        <a:pt x="7407" y="619"/>
                      </a:cubicBezTo>
                      <a:cubicBezTo>
                        <a:pt x="7407" y="958"/>
                        <a:pt x="7136" y="1233"/>
                        <a:pt x="6797" y="1238"/>
                      </a:cubicBezTo>
                      <a:lnTo>
                        <a:pt x="611" y="1238"/>
                      </a:lnTo>
                      <a:cubicBezTo>
                        <a:pt x="272" y="1233"/>
                        <a:pt x="0" y="958"/>
                        <a:pt x="0" y="619"/>
                      </a:cubicBezTo>
                      <a:cubicBezTo>
                        <a:pt x="0" y="281"/>
                        <a:pt x="272" y="6"/>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69" name="Google Shape;669;p59"/>
              <p:cNvSpPr/>
              <p:nvPr/>
            </p:nvSpPr>
            <p:spPr>
              <a:xfrm>
                <a:off x="2239886" y="4007637"/>
                <a:ext cx="276227" cy="276227"/>
              </a:xfrm>
              <a:custGeom>
                <a:avLst/>
                <a:gdLst/>
                <a:ahLst/>
                <a:cxnLst/>
                <a:rect l="l" t="t" r="r" b="b"/>
                <a:pathLst>
                  <a:path w="5131" h="5131" extrusionOk="0">
                    <a:moveTo>
                      <a:pt x="2566" y="0"/>
                    </a:moveTo>
                    <a:cubicBezTo>
                      <a:pt x="3983" y="0"/>
                      <a:pt x="5131" y="1148"/>
                      <a:pt x="5131" y="2565"/>
                    </a:cubicBezTo>
                    <a:cubicBezTo>
                      <a:pt x="5131" y="3982"/>
                      <a:pt x="3983" y="5131"/>
                      <a:pt x="2566" y="5131"/>
                    </a:cubicBezTo>
                    <a:cubicBezTo>
                      <a:pt x="1149" y="5131"/>
                      <a:pt x="0" y="3982"/>
                      <a:pt x="0" y="2565"/>
                    </a:cubicBezTo>
                    <a:cubicBezTo>
                      <a:pt x="0" y="1149"/>
                      <a:pt x="1150" y="0"/>
                      <a:pt x="25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pic>
        <p:nvPicPr>
          <p:cNvPr id="670" name="Google Shape;670;p59"/>
          <p:cNvPicPr preferRelativeResize="0"/>
          <p:nvPr/>
        </p:nvPicPr>
        <p:blipFill rotWithShape="1">
          <a:blip r:embed="rId3">
            <a:alphaModFix/>
          </a:blip>
          <a:srcRect l="63416" t="10574" r="3152" b="267"/>
          <a:stretch/>
        </p:blipFill>
        <p:spPr>
          <a:xfrm>
            <a:off x="1499748" y="1216225"/>
            <a:ext cx="1756500" cy="2634900"/>
          </a:xfrm>
          <a:prstGeom prst="roundRect">
            <a:avLst>
              <a:gd name="adj" fmla="val 4782"/>
            </a:avLst>
          </a:prstGeom>
          <a:noFill/>
          <a:ln w="19050" cap="flat" cmpd="sng">
            <a:solidFill>
              <a:schemeClr val="dk1"/>
            </a:solidFill>
            <a:prstDash val="solid"/>
            <a:round/>
            <a:headEnd type="none" w="sm" len="sm"/>
            <a:tailEnd type="none" w="sm" len="sm"/>
          </a:ln>
        </p:spPr>
      </p:pic>
      <p:sp>
        <p:nvSpPr>
          <p:cNvPr id="671" name="Google Shape;671;p59">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672" name="Google Shape;672;p59">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76"/>
        <p:cNvGrpSpPr/>
        <p:nvPr/>
      </p:nvGrpSpPr>
      <p:grpSpPr>
        <a:xfrm>
          <a:off x="0" y="0"/>
          <a:ext cx="0" cy="0"/>
          <a:chOff x="0" y="0"/>
          <a:chExt cx="0" cy="0"/>
        </a:xfrm>
      </p:grpSpPr>
      <p:sp>
        <p:nvSpPr>
          <p:cNvPr id="677" name="Google Shape;677;p60"/>
          <p:cNvSpPr txBox="1">
            <a:spLocks noGrp="1"/>
          </p:cNvSpPr>
          <p:nvPr>
            <p:ph type="title" idx="2"/>
          </p:nvPr>
        </p:nvSpPr>
        <p:spPr>
          <a:xfrm>
            <a:off x="3843275" y="873600"/>
            <a:ext cx="1457400" cy="9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678" name="Google Shape;678;p60"/>
          <p:cNvSpPr txBox="1">
            <a:spLocks noGrp="1"/>
          </p:cNvSpPr>
          <p:nvPr>
            <p:ph type="subTitle" idx="1"/>
          </p:nvPr>
        </p:nvSpPr>
        <p:spPr>
          <a:xfrm>
            <a:off x="4572000" y="3610488"/>
            <a:ext cx="2944800" cy="659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pic>
        <p:nvPicPr>
          <p:cNvPr id="679" name="Google Shape;679;p60"/>
          <p:cNvPicPr preferRelativeResize="0">
            <a:picLocks noGrp="1"/>
          </p:cNvPicPr>
          <p:nvPr>
            <p:ph type="pic" idx="3"/>
          </p:nvPr>
        </p:nvPicPr>
        <p:blipFill rotWithShape="1">
          <a:blip r:embed="rId3">
            <a:alphaModFix amt="80000"/>
          </a:blip>
          <a:srcRect t="19315" b="20624"/>
          <a:stretch/>
        </p:blipFill>
        <p:spPr>
          <a:xfrm>
            <a:off x="713100" y="2789988"/>
            <a:ext cx="3704100" cy="1479900"/>
          </a:xfrm>
          <a:prstGeom prst="rect">
            <a:avLst/>
          </a:prstGeom>
        </p:spPr>
      </p:pic>
      <p:pic>
        <p:nvPicPr>
          <p:cNvPr id="680" name="Google Shape;680;p60"/>
          <p:cNvPicPr preferRelativeResize="0">
            <a:picLocks noGrp="1"/>
          </p:cNvPicPr>
          <p:nvPr>
            <p:ph type="pic" idx="4"/>
          </p:nvPr>
        </p:nvPicPr>
        <p:blipFill rotWithShape="1">
          <a:blip r:embed="rId4">
            <a:alphaModFix amt="80000"/>
          </a:blip>
          <a:srcRect l="12143" t="10674" r="12150"/>
          <a:stretch/>
        </p:blipFill>
        <p:spPr>
          <a:xfrm>
            <a:off x="6308200" y="873613"/>
            <a:ext cx="2122800" cy="1669800"/>
          </a:xfrm>
          <a:prstGeom prst="rect">
            <a:avLst/>
          </a:prstGeom>
        </p:spPr>
      </p:pic>
      <p:sp>
        <p:nvSpPr>
          <p:cNvPr id="681" name="Google Shape;681;p60"/>
          <p:cNvSpPr txBox="1">
            <a:spLocks noGrp="1"/>
          </p:cNvSpPr>
          <p:nvPr>
            <p:ph type="title"/>
          </p:nvPr>
        </p:nvSpPr>
        <p:spPr>
          <a:xfrm>
            <a:off x="1782002" y="1879231"/>
            <a:ext cx="5889600" cy="147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accent1"/>
              </a:buClr>
              <a:buSzPts val="1100"/>
              <a:buFont typeface="Arial"/>
              <a:buNone/>
            </a:pPr>
            <a:r>
              <a:rPr lang="fa-IR" dirty="0">
                <a:cs typeface="B Nazanin" panose="00000700000000000000" pitchFamily="2" charset="-78"/>
              </a:rPr>
              <a:t>نام </a:t>
            </a:r>
            <a:br>
              <a:rPr lang="fa-IR" dirty="0">
                <a:cs typeface="B Nazanin" panose="00000700000000000000" pitchFamily="2" charset="-78"/>
              </a:rPr>
            </a:br>
            <a:r>
              <a:rPr lang="fa-IR" dirty="0">
                <a:cs typeface="B Nazanin" panose="00000700000000000000" pitchFamily="2" charset="-78"/>
              </a:rPr>
              <a:t> بخش                           </a:t>
            </a:r>
            <a:endParaRPr lang="en-US" dirty="0">
              <a:cs typeface="B Nazanin" panose="00000700000000000000" pitchFamily="2" charset="-78"/>
            </a:endParaRPr>
          </a:p>
        </p:txBody>
      </p:sp>
      <p:sp>
        <p:nvSpPr>
          <p:cNvPr id="682" name="Google Shape;682;p60">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683" name="Google Shape;683;p60">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87"/>
        <p:cNvGrpSpPr/>
        <p:nvPr/>
      </p:nvGrpSpPr>
      <p:grpSpPr>
        <a:xfrm>
          <a:off x="0" y="0"/>
          <a:ext cx="0" cy="0"/>
          <a:chOff x="0" y="0"/>
          <a:chExt cx="0" cy="0"/>
        </a:xfrm>
      </p:grpSpPr>
      <p:sp>
        <p:nvSpPr>
          <p:cNvPr id="688" name="Google Shape;688;p61"/>
          <p:cNvSpPr txBox="1"/>
          <p:nvPr/>
        </p:nvSpPr>
        <p:spPr>
          <a:xfrm>
            <a:off x="726250" y="1279174"/>
            <a:ext cx="2153700" cy="536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689" name="Google Shape;689;p61"/>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این یک نقشه است</a:t>
            </a:r>
            <a:endParaRPr dirty="0">
              <a:cs typeface="B Nazanin" panose="00000700000000000000" pitchFamily="2" charset="-78"/>
            </a:endParaRPr>
          </a:p>
        </p:txBody>
      </p:sp>
      <p:grpSp>
        <p:nvGrpSpPr>
          <p:cNvPr id="690" name="Google Shape;690;p61"/>
          <p:cNvGrpSpPr/>
          <p:nvPr/>
        </p:nvGrpSpPr>
        <p:grpSpPr>
          <a:xfrm>
            <a:off x="2776277" y="1936701"/>
            <a:ext cx="3595058" cy="1915219"/>
            <a:chOff x="233350" y="949250"/>
            <a:chExt cx="7137300" cy="3802300"/>
          </a:xfrm>
        </p:grpSpPr>
        <p:sp>
          <p:nvSpPr>
            <p:cNvPr id="691" name="Google Shape;691;p6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692" name="Google Shape;692;p6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693" name="Google Shape;693;p6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694" name="Google Shape;694;p6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695" name="Google Shape;695;p6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696" name="Google Shape;696;p6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697" name="Google Shape;697;p6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698" name="Google Shape;698;p6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699" name="Google Shape;699;p6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0" name="Google Shape;700;p6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1" name="Google Shape;701;p6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2" name="Google Shape;702;p6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3" name="Google Shape;703;p6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4" name="Google Shape;704;p6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5" name="Google Shape;705;p6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6" name="Google Shape;706;p6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7" name="Google Shape;707;p6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8" name="Google Shape;708;p6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09" name="Google Shape;709;p6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0" name="Google Shape;710;p6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1" name="Google Shape;711;p6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2" name="Google Shape;712;p6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3" name="Google Shape;713;p6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4" name="Google Shape;714;p6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5" name="Google Shape;715;p6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6" name="Google Shape;716;p6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7" name="Google Shape;717;p6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8" name="Google Shape;718;p6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19" name="Google Shape;719;p6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0" name="Google Shape;720;p6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1" name="Google Shape;721;p6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2" name="Google Shape;722;p6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3" name="Google Shape;723;p6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4" name="Google Shape;724;p6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5" name="Google Shape;725;p6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6" name="Google Shape;726;p6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7" name="Google Shape;727;p6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8" name="Google Shape;728;p6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29" name="Google Shape;729;p6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0" name="Google Shape;730;p6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1" name="Google Shape;731;p6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2" name="Google Shape;732;p6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3" name="Google Shape;733;p6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4" name="Google Shape;734;p6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5" name="Google Shape;735;p6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6" name="Google Shape;736;p6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7" name="Google Shape;737;p6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8" name="Google Shape;738;p6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39" name="Google Shape;739;p6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40" name="Google Shape;740;p6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sp>
          <p:nvSpPr>
            <p:cNvPr id="741" name="Google Shape;741;p6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lt2"/>
                </a:solidFill>
                <a:cs typeface="B Nazanin" panose="00000700000000000000" pitchFamily="2" charset="-78"/>
              </a:endParaRPr>
            </a:p>
          </p:txBody>
        </p:sp>
      </p:grpSp>
      <p:sp>
        <p:nvSpPr>
          <p:cNvPr id="742" name="Google Shape;742;p61"/>
          <p:cNvSpPr txBox="1"/>
          <p:nvPr/>
        </p:nvSpPr>
        <p:spPr>
          <a:xfrm>
            <a:off x="726250" y="4069651"/>
            <a:ext cx="2150100" cy="536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743" name="Google Shape;743;p61"/>
          <p:cNvSpPr txBox="1"/>
          <p:nvPr/>
        </p:nvSpPr>
        <p:spPr>
          <a:xfrm>
            <a:off x="726261" y="1727930"/>
            <a:ext cx="2153700" cy="406200"/>
          </a:xfrm>
          <a:prstGeom prst="rect">
            <a:avLst/>
          </a:prstGeom>
          <a:noFill/>
          <a:ln>
            <a:noFill/>
          </a:ln>
        </p:spPr>
        <p:txBody>
          <a:bodyPr spcFirstLastPara="1" wrap="square" lIns="91425" tIns="91425" rIns="91425" bIns="91425" anchor="t" anchorCtr="0">
            <a:noAutofit/>
          </a:bodyPr>
          <a:lstStyle/>
          <a:p>
            <a:pPr marL="0" lvl="0" indent="0" algn="l">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endParaRPr sz="2000" dirty="0">
              <a:solidFill>
                <a:schemeClr val="dk1"/>
              </a:solidFill>
              <a:latin typeface="Prata"/>
              <a:ea typeface="Prata"/>
              <a:cs typeface="B Nazanin" panose="00000700000000000000" pitchFamily="2" charset="-78"/>
              <a:sym typeface="Prata"/>
            </a:endParaRPr>
          </a:p>
        </p:txBody>
      </p:sp>
      <p:sp>
        <p:nvSpPr>
          <p:cNvPr id="744" name="Google Shape;744;p61"/>
          <p:cNvSpPr txBox="1"/>
          <p:nvPr/>
        </p:nvSpPr>
        <p:spPr>
          <a:xfrm>
            <a:off x="726261" y="3751015"/>
            <a:ext cx="2150100" cy="406200"/>
          </a:xfrm>
          <a:prstGeom prst="rect">
            <a:avLst/>
          </a:prstGeom>
          <a:noFill/>
          <a:ln>
            <a:noFill/>
          </a:ln>
        </p:spPr>
        <p:txBody>
          <a:bodyPr spcFirstLastPara="1" wrap="square" lIns="91425" tIns="91425" rIns="91425" bIns="91425" anchor="b" anchorCtr="0">
            <a:noAutofit/>
          </a:bodyPr>
          <a:lstStyle/>
          <a:p>
            <a:r>
              <a:rPr lang="fa-IR" sz="2000" dirty="0">
                <a:solidFill>
                  <a:schemeClr val="dk1"/>
                </a:solidFill>
                <a:latin typeface="Prata"/>
                <a:ea typeface="Prata"/>
                <a:cs typeface="B Nazanin" panose="00000700000000000000" pitchFamily="2" charset="-78"/>
                <a:sym typeface="Prata"/>
              </a:rPr>
              <a:t>عنوان</a:t>
            </a:r>
          </a:p>
        </p:txBody>
      </p:sp>
      <p:sp>
        <p:nvSpPr>
          <p:cNvPr id="745" name="Google Shape;745;p61"/>
          <p:cNvSpPr/>
          <p:nvPr/>
        </p:nvSpPr>
        <p:spPr>
          <a:xfrm>
            <a:off x="802461" y="3012123"/>
            <a:ext cx="685800" cy="685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6" name="Google Shape;746;p61"/>
          <p:cNvSpPr txBox="1"/>
          <p:nvPr/>
        </p:nvSpPr>
        <p:spPr>
          <a:xfrm flipH="1">
            <a:off x="6263449" y="1727947"/>
            <a:ext cx="2154300" cy="4062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endParaRPr sz="2000" dirty="0">
              <a:solidFill>
                <a:schemeClr val="dk1"/>
              </a:solidFill>
              <a:latin typeface="Prata"/>
              <a:ea typeface="Prata"/>
              <a:cs typeface="B Nazanin" panose="00000700000000000000" pitchFamily="2" charset="-78"/>
              <a:sym typeface="Prata"/>
            </a:endParaRPr>
          </a:p>
        </p:txBody>
      </p:sp>
      <p:sp>
        <p:nvSpPr>
          <p:cNvPr id="747" name="Google Shape;747;p61"/>
          <p:cNvSpPr txBox="1"/>
          <p:nvPr/>
        </p:nvSpPr>
        <p:spPr>
          <a:xfrm flipH="1">
            <a:off x="6292242" y="1301048"/>
            <a:ext cx="2154300" cy="536400"/>
          </a:xfrm>
          <a:prstGeom prst="rect">
            <a:avLst/>
          </a:prstGeom>
          <a:no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748" name="Google Shape;748;p61"/>
          <p:cNvSpPr txBox="1"/>
          <p:nvPr/>
        </p:nvSpPr>
        <p:spPr>
          <a:xfrm>
            <a:off x="6263449" y="3751031"/>
            <a:ext cx="2154300" cy="406200"/>
          </a:xfrm>
          <a:prstGeom prst="rect">
            <a:avLst/>
          </a:prstGeom>
          <a:no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endParaRPr sz="2000" dirty="0">
              <a:solidFill>
                <a:schemeClr val="dk1"/>
              </a:solidFill>
              <a:latin typeface="Prata"/>
              <a:ea typeface="Prata"/>
              <a:cs typeface="B Nazanin" panose="00000700000000000000" pitchFamily="2" charset="-78"/>
              <a:sym typeface="Prata"/>
            </a:endParaRPr>
          </a:p>
        </p:txBody>
      </p:sp>
      <p:sp>
        <p:nvSpPr>
          <p:cNvPr id="749" name="Google Shape;749;p61"/>
          <p:cNvSpPr txBox="1"/>
          <p:nvPr/>
        </p:nvSpPr>
        <p:spPr>
          <a:xfrm>
            <a:off x="6263447" y="4069653"/>
            <a:ext cx="2154300" cy="5364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750" name="Google Shape;750;p61"/>
          <p:cNvSpPr/>
          <p:nvPr/>
        </p:nvSpPr>
        <p:spPr>
          <a:xfrm>
            <a:off x="802461" y="2165545"/>
            <a:ext cx="685800" cy="685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1" name="Google Shape;751;p61"/>
          <p:cNvSpPr/>
          <p:nvPr/>
        </p:nvSpPr>
        <p:spPr>
          <a:xfrm>
            <a:off x="7655749" y="3012123"/>
            <a:ext cx="685800" cy="685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2" name="Google Shape;752;p61"/>
          <p:cNvSpPr/>
          <p:nvPr/>
        </p:nvSpPr>
        <p:spPr>
          <a:xfrm>
            <a:off x="7655749" y="2165545"/>
            <a:ext cx="685800" cy="685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3" name="Google Shape;753;p61"/>
          <p:cNvSpPr/>
          <p:nvPr/>
        </p:nvSpPr>
        <p:spPr>
          <a:xfrm>
            <a:off x="3166374" y="2389596"/>
            <a:ext cx="237600" cy="237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4" name="Google Shape;754;p61"/>
          <p:cNvSpPr/>
          <p:nvPr/>
        </p:nvSpPr>
        <p:spPr>
          <a:xfrm>
            <a:off x="3636949" y="3236221"/>
            <a:ext cx="237600" cy="237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5" name="Google Shape;755;p61"/>
          <p:cNvSpPr/>
          <p:nvPr/>
        </p:nvSpPr>
        <p:spPr>
          <a:xfrm>
            <a:off x="5262374" y="2389946"/>
            <a:ext cx="237600" cy="237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56" name="Google Shape;756;p61"/>
          <p:cNvSpPr/>
          <p:nvPr/>
        </p:nvSpPr>
        <p:spPr>
          <a:xfrm>
            <a:off x="5740049" y="3236221"/>
            <a:ext cx="237600" cy="237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cxnSp>
        <p:nvCxnSpPr>
          <p:cNvPr id="757" name="Google Shape;757;p61"/>
          <p:cNvCxnSpPr>
            <a:stCxn id="750" idx="6"/>
            <a:endCxn id="753" idx="2"/>
          </p:cNvCxnSpPr>
          <p:nvPr/>
        </p:nvCxnSpPr>
        <p:spPr>
          <a:xfrm>
            <a:off x="1488261" y="2508445"/>
            <a:ext cx="1678200" cy="600"/>
          </a:xfrm>
          <a:prstGeom prst="bentConnector3">
            <a:avLst>
              <a:gd name="adj1" fmla="val 49997"/>
            </a:avLst>
          </a:prstGeom>
          <a:noFill/>
          <a:ln w="19050" cap="flat" cmpd="sng">
            <a:solidFill>
              <a:schemeClr val="dk1"/>
            </a:solidFill>
            <a:prstDash val="solid"/>
            <a:round/>
            <a:headEnd type="none" w="med" len="med"/>
            <a:tailEnd type="none" w="med" len="med"/>
          </a:ln>
        </p:spPr>
      </p:cxnSp>
      <p:cxnSp>
        <p:nvCxnSpPr>
          <p:cNvPr id="758" name="Google Shape;758;p61"/>
          <p:cNvCxnSpPr>
            <a:stCxn id="745" idx="6"/>
            <a:endCxn id="754" idx="2"/>
          </p:cNvCxnSpPr>
          <p:nvPr/>
        </p:nvCxnSpPr>
        <p:spPr>
          <a:xfrm>
            <a:off x="1488261" y="3355023"/>
            <a:ext cx="2148600" cy="600"/>
          </a:xfrm>
          <a:prstGeom prst="bentConnector3">
            <a:avLst>
              <a:gd name="adj1" fmla="val 50002"/>
            </a:avLst>
          </a:prstGeom>
          <a:noFill/>
          <a:ln w="19050" cap="flat" cmpd="sng">
            <a:solidFill>
              <a:schemeClr val="dk1"/>
            </a:solidFill>
            <a:prstDash val="solid"/>
            <a:round/>
            <a:headEnd type="none" w="med" len="med"/>
            <a:tailEnd type="none" w="med" len="med"/>
          </a:ln>
        </p:spPr>
      </p:cxnSp>
      <p:cxnSp>
        <p:nvCxnSpPr>
          <p:cNvPr id="759" name="Google Shape;759;p61"/>
          <p:cNvCxnSpPr>
            <a:stCxn id="752" idx="2"/>
            <a:endCxn id="755" idx="6"/>
          </p:cNvCxnSpPr>
          <p:nvPr/>
        </p:nvCxnSpPr>
        <p:spPr>
          <a:xfrm flipH="1">
            <a:off x="5499949" y="2508445"/>
            <a:ext cx="2155800" cy="6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760" name="Google Shape;760;p61"/>
          <p:cNvCxnSpPr>
            <a:stCxn id="751" idx="2"/>
            <a:endCxn id="756" idx="6"/>
          </p:cNvCxnSpPr>
          <p:nvPr/>
        </p:nvCxnSpPr>
        <p:spPr>
          <a:xfrm flipH="1">
            <a:off x="5977549" y="3355023"/>
            <a:ext cx="1678200" cy="600"/>
          </a:xfrm>
          <a:prstGeom prst="bentConnector3">
            <a:avLst>
              <a:gd name="adj1" fmla="val 49997"/>
            </a:avLst>
          </a:prstGeom>
          <a:noFill/>
          <a:ln w="19050" cap="flat" cmpd="sng">
            <a:solidFill>
              <a:schemeClr val="dk1"/>
            </a:solidFill>
            <a:prstDash val="solid"/>
            <a:round/>
            <a:headEnd type="none" w="med" len="med"/>
            <a:tailEnd type="none" w="med" len="med"/>
          </a:ln>
        </p:spPr>
      </p:cxnSp>
      <p:grpSp>
        <p:nvGrpSpPr>
          <p:cNvPr id="761" name="Google Shape;761;p61"/>
          <p:cNvGrpSpPr/>
          <p:nvPr/>
        </p:nvGrpSpPr>
        <p:grpSpPr>
          <a:xfrm>
            <a:off x="942812" y="2308191"/>
            <a:ext cx="405099" cy="400414"/>
            <a:chOff x="1501025" y="2084200"/>
            <a:chExt cx="428450" cy="423450"/>
          </a:xfrm>
        </p:grpSpPr>
        <p:sp>
          <p:nvSpPr>
            <p:cNvPr id="762" name="Google Shape;762;p61"/>
            <p:cNvSpPr/>
            <p:nvPr/>
          </p:nvSpPr>
          <p:spPr>
            <a:xfrm>
              <a:off x="1501025" y="2211875"/>
              <a:ext cx="297100" cy="295775"/>
            </a:xfrm>
            <a:custGeom>
              <a:avLst/>
              <a:gdLst/>
              <a:ahLst/>
              <a:cxnLst/>
              <a:rect l="l" t="t" r="r" b="b"/>
              <a:pathLst>
                <a:path w="11884" h="11831" extrusionOk="0">
                  <a:moveTo>
                    <a:pt x="2744" y="1"/>
                  </a:moveTo>
                  <a:cubicBezTo>
                    <a:pt x="2496" y="1"/>
                    <a:pt x="2249" y="94"/>
                    <a:pt x="2061" y="282"/>
                  </a:cubicBezTo>
                  <a:lnTo>
                    <a:pt x="696" y="1656"/>
                  </a:lnTo>
                  <a:cubicBezTo>
                    <a:pt x="125" y="2227"/>
                    <a:pt x="0" y="3101"/>
                    <a:pt x="393" y="3806"/>
                  </a:cubicBezTo>
                  <a:cubicBezTo>
                    <a:pt x="2159" y="6946"/>
                    <a:pt x="4666" y="9604"/>
                    <a:pt x="7699" y="11549"/>
                  </a:cubicBezTo>
                  <a:cubicBezTo>
                    <a:pt x="7996" y="11738"/>
                    <a:pt x="8330" y="11830"/>
                    <a:pt x="8661" y="11830"/>
                  </a:cubicBezTo>
                  <a:cubicBezTo>
                    <a:pt x="9127" y="11830"/>
                    <a:pt x="9589" y="11648"/>
                    <a:pt x="9939" y="11299"/>
                  </a:cubicBezTo>
                  <a:lnTo>
                    <a:pt x="11509" y="9720"/>
                  </a:lnTo>
                  <a:cubicBezTo>
                    <a:pt x="11883" y="9346"/>
                    <a:pt x="11874" y="8739"/>
                    <a:pt x="11500" y="8364"/>
                  </a:cubicBezTo>
                  <a:lnTo>
                    <a:pt x="10295" y="7151"/>
                  </a:lnTo>
                  <a:cubicBezTo>
                    <a:pt x="10108" y="6964"/>
                    <a:pt x="9860" y="6870"/>
                    <a:pt x="9613" y="6870"/>
                  </a:cubicBezTo>
                  <a:cubicBezTo>
                    <a:pt x="9365" y="6870"/>
                    <a:pt x="9118" y="6964"/>
                    <a:pt x="8930" y="7151"/>
                  </a:cubicBezTo>
                  <a:lnTo>
                    <a:pt x="7887" y="8195"/>
                  </a:lnTo>
                  <a:cubicBezTo>
                    <a:pt x="6254" y="6981"/>
                    <a:pt x="4827" y="5501"/>
                    <a:pt x="3676" y="3815"/>
                  </a:cubicBezTo>
                  <a:lnTo>
                    <a:pt x="4630" y="2851"/>
                  </a:lnTo>
                  <a:cubicBezTo>
                    <a:pt x="5014" y="2476"/>
                    <a:pt x="5014" y="1870"/>
                    <a:pt x="4630" y="1495"/>
                  </a:cubicBezTo>
                  <a:lnTo>
                    <a:pt x="3426" y="282"/>
                  </a:lnTo>
                  <a:cubicBezTo>
                    <a:pt x="3239" y="94"/>
                    <a:pt x="2991" y="1"/>
                    <a:pt x="2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3" name="Google Shape;763;p61"/>
            <p:cNvSpPr/>
            <p:nvPr/>
          </p:nvSpPr>
          <p:spPr>
            <a:xfrm>
              <a:off x="1802550" y="2168275"/>
              <a:ext cx="33475" cy="51550"/>
            </a:xfrm>
            <a:custGeom>
              <a:avLst/>
              <a:gdLst/>
              <a:ahLst/>
              <a:cxnLst/>
              <a:rect l="l" t="t" r="r" b="b"/>
              <a:pathLst>
                <a:path w="1339" h="2062" extrusionOk="0">
                  <a:moveTo>
                    <a:pt x="670" y="1"/>
                  </a:moveTo>
                  <a:cubicBezTo>
                    <a:pt x="304" y="581"/>
                    <a:pt x="1" y="1178"/>
                    <a:pt x="1" y="1384"/>
                  </a:cubicBezTo>
                  <a:cubicBezTo>
                    <a:pt x="1" y="1758"/>
                    <a:pt x="295" y="2062"/>
                    <a:pt x="670" y="2062"/>
                  </a:cubicBezTo>
                  <a:cubicBezTo>
                    <a:pt x="1036" y="2062"/>
                    <a:pt x="1339" y="1758"/>
                    <a:pt x="1339" y="1384"/>
                  </a:cubicBezTo>
                  <a:cubicBezTo>
                    <a:pt x="1339" y="1178"/>
                    <a:pt x="1036" y="58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4" name="Google Shape;764;p61"/>
            <p:cNvSpPr/>
            <p:nvPr/>
          </p:nvSpPr>
          <p:spPr>
            <a:xfrm>
              <a:off x="1707800" y="2084200"/>
              <a:ext cx="221675" cy="219400"/>
            </a:xfrm>
            <a:custGeom>
              <a:avLst/>
              <a:gdLst/>
              <a:ahLst/>
              <a:cxnLst/>
              <a:rect l="l" t="t" r="r" b="b"/>
              <a:pathLst>
                <a:path w="8867" h="8776" extrusionOk="0">
                  <a:moveTo>
                    <a:pt x="4460" y="1963"/>
                  </a:moveTo>
                  <a:cubicBezTo>
                    <a:pt x="4620" y="1963"/>
                    <a:pt x="4772" y="2043"/>
                    <a:pt x="4861" y="2177"/>
                  </a:cubicBezTo>
                  <a:cubicBezTo>
                    <a:pt x="5156" y="2588"/>
                    <a:pt x="6119" y="4006"/>
                    <a:pt x="6119" y="4747"/>
                  </a:cubicBezTo>
                  <a:cubicBezTo>
                    <a:pt x="6119" y="5665"/>
                    <a:pt x="5379" y="6415"/>
                    <a:pt x="4460" y="6415"/>
                  </a:cubicBezTo>
                  <a:cubicBezTo>
                    <a:pt x="3541" y="6415"/>
                    <a:pt x="2792" y="5665"/>
                    <a:pt x="2792" y="4747"/>
                  </a:cubicBezTo>
                  <a:cubicBezTo>
                    <a:pt x="2792" y="4006"/>
                    <a:pt x="3755" y="2588"/>
                    <a:pt x="4049" y="2177"/>
                  </a:cubicBezTo>
                  <a:cubicBezTo>
                    <a:pt x="4148" y="2043"/>
                    <a:pt x="4299" y="1963"/>
                    <a:pt x="4460" y="1963"/>
                  </a:cubicBezTo>
                  <a:close/>
                  <a:moveTo>
                    <a:pt x="4494" y="0"/>
                  </a:moveTo>
                  <a:cubicBezTo>
                    <a:pt x="2149" y="0"/>
                    <a:pt x="186" y="1949"/>
                    <a:pt x="169" y="4300"/>
                  </a:cubicBezTo>
                  <a:cubicBezTo>
                    <a:pt x="160" y="5005"/>
                    <a:pt x="329" y="5665"/>
                    <a:pt x="615" y="6254"/>
                  </a:cubicBezTo>
                  <a:lnTo>
                    <a:pt x="374" y="7164"/>
                  </a:lnTo>
                  <a:lnTo>
                    <a:pt x="71" y="8288"/>
                  </a:lnTo>
                  <a:cubicBezTo>
                    <a:pt x="0" y="8539"/>
                    <a:pt x="198" y="8775"/>
                    <a:pt x="440" y="8775"/>
                  </a:cubicBezTo>
                  <a:cubicBezTo>
                    <a:pt x="474" y="8775"/>
                    <a:pt x="508" y="8771"/>
                    <a:pt x="543" y="8761"/>
                  </a:cubicBezTo>
                  <a:lnTo>
                    <a:pt x="1668" y="8458"/>
                  </a:lnTo>
                  <a:lnTo>
                    <a:pt x="2586" y="8217"/>
                  </a:lnTo>
                  <a:cubicBezTo>
                    <a:pt x="3166" y="8502"/>
                    <a:pt x="3835" y="8663"/>
                    <a:pt x="4531" y="8663"/>
                  </a:cubicBezTo>
                  <a:cubicBezTo>
                    <a:pt x="6931" y="8645"/>
                    <a:pt x="8867" y="6665"/>
                    <a:pt x="8831" y="4265"/>
                  </a:cubicBezTo>
                  <a:cubicBezTo>
                    <a:pt x="8804" y="1927"/>
                    <a:pt x="6904" y="27"/>
                    <a:pt x="4558" y="1"/>
                  </a:cubicBezTo>
                  <a:cubicBezTo>
                    <a:pt x="4537" y="0"/>
                    <a:pt x="4515" y="0"/>
                    <a:pt x="4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765" name="Google Shape;765;p61"/>
          <p:cNvGrpSpPr/>
          <p:nvPr/>
        </p:nvGrpSpPr>
        <p:grpSpPr>
          <a:xfrm>
            <a:off x="986231" y="3154816"/>
            <a:ext cx="318232" cy="400414"/>
            <a:chOff x="2183475" y="2084075"/>
            <a:chExt cx="336575" cy="423450"/>
          </a:xfrm>
        </p:grpSpPr>
        <p:sp>
          <p:nvSpPr>
            <p:cNvPr id="766" name="Google Shape;766;p61"/>
            <p:cNvSpPr/>
            <p:nvPr/>
          </p:nvSpPr>
          <p:spPr>
            <a:xfrm>
              <a:off x="2219825" y="2084075"/>
              <a:ext cx="53125" cy="49650"/>
            </a:xfrm>
            <a:custGeom>
              <a:avLst/>
              <a:gdLst/>
              <a:ahLst/>
              <a:cxnLst/>
              <a:rect l="l" t="t" r="r" b="b"/>
              <a:pathLst>
                <a:path w="2125" h="1986" extrusionOk="0">
                  <a:moveTo>
                    <a:pt x="1065" y="0"/>
                  </a:moveTo>
                  <a:cubicBezTo>
                    <a:pt x="481" y="0"/>
                    <a:pt x="1" y="473"/>
                    <a:pt x="1" y="1049"/>
                  </a:cubicBezTo>
                  <a:lnTo>
                    <a:pt x="1" y="1986"/>
                  </a:lnTo>
                  <a:lnTo>
                    <a:pt x="2124" y="1986"/>
                  </a:lnTo>
                  <a:lnTo>
                    <a:pt x="2124" y="1076"/>
                  </a:lnTo>
                  <a:cubicBezTo>
                    <a:pt x="2124" y="559"/>
                    <a:pt x="1750" y="104"/>
                    <a:pt x="1241" y="14"/>
                  </a:cubicBezTo>
                  <a:cubicBezTo>
                    <a:pt x="1181" y="5"/>
                    <a:pt x="1123" y="0"/>
                    <a:pt x="10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7" name="Google Shape;767;p61"/>
            <p:cNvSpPr/>
            <p:nvPr/>
          </p:nvSpPr>
          <p:spPr>
            <a:xfrm>
              <a:off x="2430825" y="2084075"/>
              <a:ext cx="52875" cy="49650"/>
            </a:xfrm>
            <a:custGeom>
              <a:avLst/>
              <a:gdLst/>
              <a:ahLst/>
              <a:cxnLst/>
              <a:rect l="l" t="t" r="r" b="b"/>
              <a:pathLst>
                <a:path w="2115" h="1986" extrusionOk="0">
                  <a:moveTo>
                    <a:pt x="1062" y="0"/>
                  </a:moveTo>
                  <a:cubicBezTo>
                    <a:pt x="473" y="0"/>
                    <a:pt x="0" y="473"/>
                    <a:pt x="0" y="1049"/>
                  </a:cubicBezTo>
                  <a:lnTo>
                    <a:pt x="0" y="1986"/>
                  </a:lnTo>
                  <a:lnTo>
                    <a:pt x="2115" y="1986"/>
                  </a:lnTo>
                  <a:lnTo>
                    <a:pt x="2115" y="1076"/>
                  </a:lnTo>
                  <a:cubicBezTo>
                    <a:pt x="2115" y="559"/>
                    <a:pt x="1749" y="104"/>
                    <a:pt x="1240" y="14"/>
                  </a:cubicBezTo>
                  <a:cubicBezTo>
                    <a:pt x="1180" y="5"/>
                    <a:pt x="1120" y="0"/>
                    <a:pt x="1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8" name="Google Shape;768;p61"/>
            <p:cNvSpPr/>
            <p:nvPr/>
          </p:nvSpPr>
          <p:spPr>
            <a:xfrm>
              <a:off x="2183475" y="2110600"/>
              <a:ext cx="336575" cy="396925"/>
            </a:xfrm>
            <a:custGeom>
              <a:avLst/>
              <a:gdLst/>
              <a:ahLst/>
              <a:cxnLst/>
              <a:rect l="l" t="t" r="r" b="b"/>
              <a:pathLst>
                <a:path w="13463" h="15877" extrusionOk="0">
                  <a:moveTo>
                    <a:pt x="9921" y="4431"/>
                  </a:moveTo>
                  <a:cubicBezTo>
                    <a:pt x="11036" y="4431"/>
                    <a:pt x="11946" y="5341"/>
                    <a:pt x="11946" y="6456"/>
                  </a:cubicBezTo>
                  <a:lnTo>
                    <a:pt x="11946" y="12371"/>
                  </a:lnTo>
                  <a:cubicBezTo>
                    <a:pt x="11946" y="13486"/>
                    <a:pt x="11036" y="14387"/>
                    <a:pt x="9921" y="14387"/>
                  </a:cubicBezTo>
                  <a:lnTo>
                    <a:pt x="3543" y="14387"/>
                  </a:lnTo>
                  <a:cubicBezTo>
                    <a:pt x="2427" y="14387"/>
                    <a:pt x="1526" y="13486"/>
                    <a:pt x="1526" y="12371"/>
                  </a:cubicBezTo>
                  <a:lnTo>
                    <a:pt x="1526" y="6456"/>
                  </a:lnTo>
                  <a:cubicBezTo>
                    <a:pt x="1526" y="5341"/>
                    <a:pt x="2427" y="4431"/>
                    <a:pt x="3543" y="4431"/>
                  </a:cubicBezTo>
                  <a:close/>
                  <a:moveTo>
                    <a:pt x="6754" y="1"/>
                  </a:moveTo>
                  <a:cubicBezTo>
                    <a:pt x="6165" y="1"/>
                    <a:pt x="5692" y="474"/>
                    <a:pt x="5692" y="1050"/>
                  </a:cubicBezTo>
                  <a:lnTo>
                    <a:pt x="5692" y="2914"/>
                  </a:lnTo>
                  <a:lnTo>
                    <a:pt x="3578" y="2914"/>
                  </a:lnTo>
                  <a:lnTo>
                    <a:pt x="3578" y="1915"/>
                  </a:lnTo>
                  <a:lnTo>
                    <a:pt x="1455" y="1915"/>
                  </a:lnTo>
                  <a:lnTo>
                    <a:pt x="1455" y="2914"/>
                  </a:lnTo>
                  <a:cubicBezTo>
                    <a:pt x="634" y="3004"/>
                    <a:pt x="1" y="3708"/>
                    <a:pt x="1" y="4556"/>
                  </a:cubicBezTo>
                  <a:lnTo>
                    <a:pt x="1" y="14226"/>
                  </a:lnTo>
                  <a:cubicBezTo>
                    <a:pt x="1" y="15136"/>
                    <a:pt x="741" y="15877"/>
                    <a:pt x="1651" y="15877"/>
                  </a:cubicBezTo>
                  <a:lnTo>
                    <a:pt x="11812" y="15877"/>
                  </a:lnTo>
                  <a:cubicBezTo>
                    <a:pt x="12722" y="15877"/>
                    <a:pt x="13463" y="15136"/>
                    <a:pt x="13463" y="14226"/>
                  </a:cubicBezTo>
                  <a:lnTo>
                    <a:pt x="13463" y="4556"/>
                  </a:lnTo>
                  <a:cubicBezTo>
                    <a:pt x="13463" y="3708"/>
                    <a:pt x="12829" y="3004"/>
                    <a:pt x="12009" y="2914"/>
                  </a:cubicBezTo>
                  <a:lnTo>
                    <a:pt x="12009" y="1915"/>
                  </a:lnTo>
                  <a:lnTo>
                    <a:pt x="9894" y="1915"/>
                  </a:lnTo>
                  <a:lnTo>
                    <a:pt x="9894" y="2914"/>
                  </a:lnTo>
                  <a:lnTo>
                    <a:pt x="7807" y="2914"/>
                  </a:lnTo>
                  <a:lnTo>
                    <a:pt x="7807" y="1068"/>
                  </a:lnTo>
                  <a:cubicBezTo>
                    <a:pt x="7807" y="550"/>
                    <a:pt x="7441" y="95"/>
                    <a:pt x="6933" y="15"/>
                  </a:cubicBezTo>
                  <a:cubicBezTo>
                    <a:pt x="6872" y="5"/>
                    <a:pt x="6813" y="1"/>
                    <a:pt x="6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69" name="Google Shape;769;p61"/>
            <p:cNvSpPr/>
            <p:nvPr/>
          </p:nvSpPr>
          <p:spPr>
            <a:xfrm>
              <a:off x="2305025" y="2301650"/>
              <a:ext cx="94375" cy="24775"/>
            </a:xfrm>
            <a:custGeom>
              <a:avLst/>
              <a:gdLst/>
              <a:ahLst/>
              <a:cxnLst/>
              <a:rect l="l" t="t" r="r" b="b"/>
              <a:pathLst>
                <a:path w="3775" h="991" extrusionOk="0">
                  <a:moveTo>
                    <a:pt x="1" y="1"/>
                  </a:moveTo>
                  <a:lnTo>
                    <a:pt x="1" y="991"/>
                  </a:lnTo>
                  <a:lnTo>
                    <a:pt x="3774" y="991"/>
                  </a:lnTo>
                  <a:lnTo>
                    <a:pt x="3774" y="1"/>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0" name="Google Shape;770;p61"/>
            <p:cNvSpPr/>
            <p:nvPr/>
          </p:nvSpPr>
          <p:spPr>
            <a:xfrm>
              <a:off x="2246375" y="2246125"/>
              <a:ext cx="211000" cy="199400"/>
            </a:xfrm>
            <a:custGeom>
              <a:avLst/>
              <a:gdLst/>
              <a:ahLst/>
              <a:cxnLst/>
              <a:rect l="l" t="t" r="r" b="b"/>
              <a:pathLst>
                <a:path w="8440" h="7976" extrusionOk="0">
                  <a:moveTo>
                    <a:pt x="6620" y="1231"/>
                  </a:moveTo>
                  <a:cubicBezTo>
                    <a:pt x="6888" y="1231"/>
                    <a:pt x="7111" y="1445"/>
                    <a:pt x="7111" y="1722"/>
                  </a:cubicBezTo>
                  <a:lnTo>
                    <a:pt x="7111" y="3711"/>
                  </a:lnTo>
                  <a:cubicBezTo>
                    <a:pt x="7111" y="3979"/>
                    <a:pt x="6888" y="4202"/>
                    <a:pt x="6620" y="4202"/>
                  </a:cubicBezTo>
                  <a:lnTo>
                    <a:pt x="1856" y="4202"/>
                  </a:lnTo>
                  <a:cubicBezTo>
                    <a:pt x="1580" y="4202"/>
                    <a:pt x="1357" y="3979"/>
                    <a:pt x="1357" y="3711"/>
                  </a:cubicBezTo>
                  <a:lnTo>
                    <a:pt x="1357" y="1722"/>
                  </a:lnTo>
                  <a:cubicBezTo>
                    <a:pt x="1357" y="1445"/>
                    <a:pt x="1580" y="1231"/>
                    <a:pt x="1856" y="1231"/>
                  </a:cubicBezTo>
                  <a:close/>
                  <a:moveTo>
                    <a:pt x="6593" y="5201"/>
                  </a:moveTo>
                  <a:cubicBezTo>
                    <a:pt x="6852" y="5201"/>
                    <a:pt x="7075" y="5388"/>
                    <a:pt x="7102" y="5638"/>
                  </a:cubicBezTo>
                  <a:cubicBezTo>
                    <a:pt x="7137" y="5933"/>
                    <a:pt x="6897" y="6191"/>
                    <a:pt x="6611" y="6191"/>
                  </a:cubicBezTo>
                  <a:lnTo>
                    <a:pt x="1874" y="6191"/>
                  </a:lnTo>
                  <a:cubicBezTo>
                    <a:pt x="1615" y="6191"/>
                    <a:pt x="1392" y="6004"/>
                    <a:pt x="1366" y="5754"/>
                  </a:cubicBezTo>
                  <a:cubicBezTo>
                    <a:pt x="1330" y="5451"/>
                    <a:pt x="1562" y="5201"/>
                    <a:pt x="1856" y="5201"/>
                  </a:cubicBezTo>
                  <a:close/>
                  <a:moveTo>
                    <a:pt x="1027" y="0"/>
                  </a:moveTo>
                  <a:cubicBezTo>
                    <a:pt x="464" y="0"/>
                    <a:pt x="1" y="464"/>
                    <a:pt x="1" y="1035"/>
                  </a:cubicBezTo>
                  <a:lnTo>
                    <a:pt x="1" y="6950"/>
                  </a:lnTo>
                  <a:cubicBezTo>
                    <a:pt x="1" y="7512"/>
                    <a:pt x="464" y="7976"/>
                    <a:pt x="1027" y="7976"/>
                  </a:cubicBezTo>
                  <a:lnTo>
                    <a:pt x="7405" y="7976"/>
                  </a:lnTo>
                  <a:cubicBezTo>
                    <a:pt x="7976" y="7976"/>
                    <a:pt x="8440" y="7512"/>
                    <a:pt x="8440" y="6950"/>
                  </a:cubicBezTo>
                  <a:lnTo>
                    <a:pt x="8440" y="1035"/>
                  </a:lnTo>
                  <a:cubicBezTo>
                    <a:pt x="8440" y="464"/>
                    <a:pt x="7976" y="0"/>
                    <a:pt x="7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771" name="Google Shape;771;p61"/>
          <p:cNvGrpSpPr/>
          <p:nvPr/>
        </p:nvGrpSpPr>
        <p:grpSpPr>
          <a:xfrm>
            <a:off x="7852621" y="2324513"/>
            <a:ext cx="292065" cy="400462"/>
            <a:chOff x="2832275" y="2084025"/>
            <a:chExt cx="308900" cy="423500"/>
          </a:xfrm>
        </p:grpSpPr>
        <p:sp>
          <p:nvSpPr>
            <p:cNvPr id="772" name="Google Shape;772;p61"/>
            <p:cNvSpPr/>
            <p:nvPr/>
          </p:nvSpPr>
          <p:spPr>
            <a:xfrm>
              <a:off x="2965625" y="2221800"/>
              <a:ext cx="40625" cy="92850"/>
            </a:xfrm>
            <a:custGeom>
              <a:avLst/>
              <a:gdLst/>
              <a:ahLst/>
              <a:cxnLst/>
              <a:rect l="l" t="t" r="r" b="b"/>
              <a:pathLst>
                <a:path w="1625" h="3714" extrusionOk="0">
                  <a:moveTo>
                    <a:pt x="813" y="1"/>
                  </a:moveTo>
                  <a:cubicBezTo>
                    <a:pt x="367" y="1"/>
                    <a:pt x="1" y="358"/>
                    <a:pt x="1" y="804"/>
                  </a:cubicBezTo>
                  <a:lnTo>
                    <a:pt x="1" y="2891"/>
                  </a:lnTo>
                  <a:cubicBezTo>
                    <a:pt x="1" y="3266"/>
                    <a:pt x="304" y="3641"/>
                    <a:pt x="670" y="3703"/>
                  </a:cubicBezTo>
                  <a:cubicBezTo>
                    <a:pt x="715" y="3710"/>
                    <a:pt x="759" y="3713"/>
                    <a:pt x="803" y="3713"/>
                  </a:cubicBezTo>
                  <a:cubicBezTo>
                    <a:pt x="1254" y="3713"/>
                    <a:pt x="1625" y="3348"/>
                    <a:pt x="1625" y="2900"/>
                  </a:cubicBezTo>
                  <a:lnTo>
                    <a:pt x="1625" y="804"/>
                  </a:lnTo>
                  <a:cubicBezTo>
                    <a:pt x="1625" y="358"/>
                    <a:pt x="1259"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3" name="Google Shape;773;p61"/>
            <p:cNvSpPr/>
            <p:nvPr/>
          </p:nvSpPr>
          <p:spPr>
            <a:xfrm>
              <a:off x="2832275" y="2084025"/>
              <a:ext cx="308900" cy="423500"/>
            </a:xfrm>
            <a:custGeom>
              <a:avLst/>
              <a:gdLst/>
              <a:ahLst/>
              <a:cxnLst/>
              <a:rect l="l" t="t" r="r" b="b"/>
              <a:pathLst>
                <a:path w="12356" h="16940" extrusionOk="0">
                  <a:moveTo>
                    <a:pt x="6136" y="4516"/>
                  </a:moveTo>
                  <a:cubicBezTo>
                    <a:pt x="7134" y="4516"/>
                    <a:pt x="7949" y="5326"/>
                    <a:pt x="7949" y="6324"/>
                  </a:cubicBezTo>
                  <a:lnTo>
                    <a:pt x="7949" y="8411"/>
                  </a:lnTo>
                  <a:cubicBezTo>
                    <a:pt x="7949" y="9404"/>
                    <a:pt x="7142" y="10211"/>
                    <a:pt x="6150" y="10211"/>
                  </a:cubicBezTo>
                  <a:cubicBezTo>
                    <a:pt x="6099" y="10211"/>
                    <a:pt x="6047" y="10209"/>
                    <a:pt x="5995" y="10204"/>
                  </a:cubicBezTo>
                  <a:cubicBezTo>
                    <a:pt x="5058" y="10133"/>
                    <a:pt x="4345" y="9330"/>
                    <a:pt x="4345" y="8384"/>
                  </a:cubicBezTo>
                  <a:lnTo>
                    <a:pt x="4345" y="6350"/>
                  </a:lnTo>
                  <a:cubicBezTo>
                    <a:pt x="4345" y="5405"/>
                    <a:pt x="5058" y="4602"/>
                    <a:pt x="5995" y="4522"/>
                  </a:cubicBezTo>
                  <a:cubicBezTo>
                    <a:pt x="6042" y="4518"/>
                    <a:pt x="6089" y="4516"/>
                    <a:pt x="6136" y="4516"/>
                  </a:cubicBezTo>
                  <a:close/>
                  <a:moveTo>
                    <a:pt x="6968" y="11980"/>
                  </a:moveTo>
                  <a:cubicBezTo>
                    <a:pt x="7217" y="11980"/>
                    <a:pt x="7440" y="12167"/>
                    <a:pt x="7467" y="12426"/>
                  </a:cubicBezTo>
                  <a:cubicBezTo>
                    <a:pt x="7503" y="12720"/>
                    <a:pt x="7271" y="12970"/>
                    <a:pt x="6976" y="12970"/>
                  </a:cubicBezTo>
                  <a:lnTo>
                    <a:pt x="5290" y="12970"/>
                  </a:lnTo>
                  <a:cubicBezTo>
                    <a:pt x="5032" y="12970"/>
                    <a:pt x="4809" y="12782"/>
                    <a:pt x="4782" y="12533"/>
                  </a:cubicBezTo>
                  <a:cubicBezTo>
                    <a:pt x="4746" y="12238"/>
                    <a:pt x="4987" y="11980"/>
                    <a:pt x="5273" y="11980"/>
                  </a:cubicBezTo>
                  <a:close/>
                  <a:moveTo>
                    <a:pt x="6178" y="1"/>
                  </a:moveTo>
                  <a:cubicBezTo>
                    <a:pt x="5890" y="1"/>
                    <a:pt x="5603" y="128"/>
                    <a:pt x="5406" y="382"/>
                  </a:cubicBezTo>
                  <a:cubicBezTo>
                    <a:pt x="3747" y="2505"/>
                    <a:pt x="0" y="7590"/>
                    <a:pt x="0" y="10400"/>
                  </a:cubicBezTo>
                  <a:cubicBezTo>
                    <a:pt x="0" y="14014"/>
                    <a:pt x="2766" y="16940"/>
                    <a:pt x="6182" y="16940"/>
                  </a:cubicBezTo>
                  <a:cubicBezTo>
                    <a:pt x="9590" y="16940"/>
                    <a:pt x="12356" y="14014"/>
                    <a:pt x="12356" y="10400"/>
                  </a:cubicBezTo>
                  <a:cubicBezTo>
                    <a:pt x="12356" y="7590"/>
                    <a:pt x="8609" y="2505"/>
                    <a:pt x="6950" y="382"/>
                  </a:cubicBezTo>
                  <a:cubicBezTo>
                    <a:pt x="6753" y="128"/>
                    <a:pt x="6466" y="1"/>
                    <a:pt x="6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
        <p:nvSpPr>
          <p:cNvPr id="774" name="Google Shape;774;p61"/>
          <p:cNvSpPr/>
          <p:nvPr/>
        </p:nvSpPr>
        <p:spPr>
          <a:xfrm>
            <a:off x="7843138" y="3154875"/>
            <a:ext cx="277741" cy="400296"/>
          </a:xfrm>
          <a:custGeom>
            <a:avLst/>
            <a:gdLst/>
            <a:ahLst/>
            <a:cxnLst/>
            <a:rect l="l" t="t" r="r" b="b"/>
            <a:pathLst>
              <a:path w="11750" h="16933" extrusionOk="0">
                <a:moveTo>
                  <a:pt x="2543" y="1"/>
                </a:moveTo>
                <a:cubicBezTo>
                  <a:pt x="1143" y="1"/>
                  <a:pt x="19" y="1062"/>
                  <a:pt x="10" y="2382"/>
                </a:cubicBezTo>
                <a:cubicBezTo>
                  <a:pt x="1" y="4300"/>
                  <a:pt x="3141" y="6870"/>
                  <a:pt x="4408" y="7824"/>
                </a:cubicBezTo>
                <a:cubicBezTo>
                  <a:pt x="4435" y="7842"/>
                  <a:pt x="4461" y="7860"/>
                  <a:pt x="4497" y="7878"/>
                </a:cubicBezTo>
                <a:lnTo>
                  <a:pt x="4497" y="15238"/>
                </a:lnTo>
                <a:cubicBezTo>
                  <a:pt x="4497" y="16148"/>
                  <a:pt x="5220" y="16915"/>
                  <a:pt x="6130" y="16933"/>
                </a:cubicBezTo>
                <a:cubicBezTo>
                  <a:pt x="6140" y="16933"/>
                  <a:pt x="6151" y="16933"/>
                  <a:pt x="6162" y="16933"/>
                </a:cubicBezTo>
                <a:cubicBezTo>
                  <a:pt x="7084" y="16933"/>
                  <a:pt x="7833" y="16181"/>
                  <a:pt x="7833" y="15264"/>
                </a:cubicBezTo>
                <a:lnTo>
                  <a:pt x="7833" y="10599"/>
                </a:lnTo>
                <a:cubicBezTo>
                  <a:pt x="7833" y="9986"/>
                  <a:pt x="8326" y="9482"/>
                  <a:pt x="8931" y="9482"/>
                </a:cubicBezTo>
                <a:cubicBezTo>
                  <a:pt x="8952" y="9482"/>
                  <a:pt x="8973" y="9482"/>
                  <a:pt x="8993" y="9484"/>
                </a:cubicBezTo>
                <a:cubicBezTo>
                  <a:pt x="9564" y="9528"/>
                  <a:pt x="10019" y="10001"/>
                  <a:pt x="10019" y="10581"/>
                </a:cubicBezTo>
                <a:lnTo>
                  <a:pt x="10019" y="14015"/>
                </a:lnTo>
                <a:cubicBezTo>
                  <a:pt x="9671" y="14577"/>
                  <a:pt x="9279" y="15309"/>
                  <a:pt x="9279" y="15693"/>
                </a:cubicBezTo>
                <a:cubicBezTo>
                  <a:pt x="9279" y="16379"/>
                  <a:pt x="9832" y="16933"/>
                  <a:pt x="10519" y="16933"/>
                </a:cubicBezTo>
                <a:cubicBezTo>
                  <a:pt x="11197" y="16933"/>
                  <a:pt x="11750" y="16379"/>
                  <a:pt x="11750" y="15693"/>
                </a:cubicBezTo>
                <a:cubicBezTo>
                  <a:pt x="11750" y="15309"/>
                  <a:pt x="11357" y="14577"/>
                  <a:pt x="11009" y="14015"/>
                </a:cubicBezTo>
                <a:lnTo>
                  <a:pt x="11009" y="10608"/>
                </a:lnTo>
                <a:cubicBezTo>
                  <a:pt x="11009" y="9466"/>
                  <a:pt x="10099" y="8511"/>
                  <a:pt x="8958" y="8493"/>
                </a:cubicBezTo>
                <a:cubicBezTo>
                  <a:pt x="8947" y="8493"/>
                  <a:pt x="8936" y="8493"/>
                  <a:pt x="8925" y="8493"/>
                </a:cubicBezTo>
                <a:cubicBezTo>
                  <a:pt x="7780" y="8493"/>
                  <a:pt x="6843" y="9432"/>
                  <a:pt x="6843" y="10581"/>
                </a:cubicBezTo>
                <a:lnTo>
                  <a:pt x="6843" y="15247"/>
                </a:lnTo>
                <a:cubicBezTo>
                  <a:pt x="6843" y="15612"/>
                  <a:pt x="6558" y="15925"/>
                  <a:pt x="6192" y="15942"/>
                </a:cubicBezTo>
                <a:cubicBezTo>
                  <a:pt x="6186" y="15942"/>
                  <a:pt x="6181" y="15943"/>
                  <a:pt x="6175" y="15943"/>
                </a:cubicBezTo>
                <a:cubicBezTo>
                  <a:pt x="5791" y="15943"/>
                  <a:pt x="5487" y="15642"/>
                  <a:pt x="5487" y="15264"/>
                </a:cubicBezTo>
                <a:lnTo>
                  <a:pt x="5487" y="7789"/>
                </a:lnTo>
                <a:cubicBezTo>
                  <a:pt x="6772" y="6807"/>
                  <a:pt x="9823" y="4283"/>
                  <a:pt x="9841" y="2382"/>
                </a:cubicBezTo>
                <a:cubicBezTo>
                  <a:pt x="9850" y="1062"/>
                  <a:pt x="8708" y="1"/>
                  <a:pt x="7307" y="1"/>
                </a:cubicBezTo>
                <a:cubicBezTo>
                  <a:pt x="6210" y="1"/>
                  <a:pt x="5273" y="661"/>
                  <a:pt x="4925" y="1588"/>
                </a:cubicBezTo>
                <a:cubicBezTo>
                  <a:pt x="4577" y="661"/>
                  <a:pt x="3641" y="1"/>
                  <a:pt x="2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75" name="Google Shape;775;p61">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776" name="Google Shape;776;p61">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80"/>
        <p:cNvGrpSpPr/>
        <p:nvPr/>
      </p:nvGrpSpPr>
      <p:grpSpPr>
        <a:xfrm>
          <a:off x="0" y="0"/>
          <a:ext cx="0" cy="0"/>
          <a:chOff x="0" y="0"/>
          <a:chExt cx="0" cy="0"/>
        </a:xfrm>
      </p:grpSpPr>
      <p:sp>
        <p:nvSpPr>
          <p:cNvPr id="781" name="Google Shape;781;p62"/>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یک جدول زمانی همیشه خوب کار می کند</a:t>
            </a:r>
            <a:endParaRPr dirty="0">
              <a:cs typeface="B Nazanin" panose="00000700000000000000" pitchFamily="2" charset="-78"/>
            </a:endParaRPr>
          </a:p>
        </p:txBody>
      </p:sp>
      <p:sp>
        <p:nvSpPr>
          <p:cNvPr id="782" name="Google Shape;782;p62"/>
          <p:cNvSpPr txBox="1"/>
          <p:nvPr/>
        </p:nvSpPr>
        <p:spPr>
          <a:xfrm>
            <a:off x="903500" y="3288800"/>
            <a:ext cx="1764300" cy="4062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endParaRPr sz="2000" dirty="0">
              <a:solidFill>
                <a:schemeClr val="dk1"/>
              </a:solidFill>
              <a:latin typeface="Prata"/>
              <a:ea typeface="Prata"/>
              <a:cs typeface="B Nazanin" panose="00000700000000000000" pitchFamily="2" charset="-78"/>
              <a:sym typeface="Prata"/>
            </a:endParaRPr>
          </a:p>
        </p:txBody>
      </p:sp>
      <p:sp>
        <p:nvSpPr>
          <p:cNvPr id="783" name="Google Shape;783;p62"/>
          <p:cNvSpPr txBox="1"/>
          <p:nvPr/>
        </p:nvSpPr>
        <p:spPr>
          <a:xfrm>
            <a:off x="720000" y="3607400"/>
            <a:ext cx="1947788" cy="572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784" name="Google Shape;784;p62"/>
          <p:cNvSpPr/>
          <p:nvPr/>
        </p:nvSpPr>
        <p:spPr>
          <a:xfrm>
            <a:off x="979688" y="2372000"/>
            <a:ext cx="845400" cy="84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1">
              <a:spcBef>
                <a:spcPts val="0"/>
              </a:spcBef>
              <a:spcAft>
                <a:spcPts val="0"/>
              </a:spcAft>
              <a:buNone/>
            </a:pPr>
            <a:endParaRPr>
              <a:cs typeface="B Nazanin" panose="00000700000000000000" pitchFamily="2" charset="-78"/>
            </a:endParaRPr>
          </a:p>
        </p:txBody>
      </p:sp>
      <p:sp>
        <p:nvSpPr>
          <p:cNvPr id="785" name="Google Shape;785;p62"/>
          <p:cNvSpPr/>
          <p:nvPr/>
        </p:nvSpPr>
        <p:spPr>
          <a:xfrm>
            <a:off x="1024250" y="1269678"/>
            <a:ext cx="756300" cy="756300"/>
          </a:xfrm>
          <a:prstGeom prst="ellipse">
            <a:avLst/>
          </a:prstGeom>
          <a:noFill/>
          <a:ln>
            <a:noFill/>
          </a:ln>
        </p:spPr>
        <p:txBody>
          <a:bodyPr spcFirstLastPara="1" wrap="square" lIns="0" tIns="0" rIns="0" bIns="0" anchor="ctr" anchorCtr="0">
            <a:noAutofit/>
          </a:bodyPr>
          <a:lstStyle/>
          <a:p>
            <a:pPr marL="0" marR="0" lvl="0" indent="0" algn="ctr" rtl="1">
              <a:spcBef>
                <a:spcPts val="0"/>
              </a:spcBef>
              <a:spcAft>
                <a:spcPts val="0"/>
              </a:spcAft>
              <a:buNone/>
            </a:pPr>
            <a:r>
              <a:rPr lang="en" sz="3000">
                <a:solidFill>
                  <a:schemeClr val="dk1"/>
                </a:solidFill>
                <a:latin typeface="Prata"/>
                <a:ea typeface="Prata"/>
                <a:cs typeface="B Nazanin" panose="00000700000000000000" pitchFamily="2" charset="-78"/>
                <a:sym typeface="Prata"/>
              </a:rPr>
              <a:t>01</a:t>
            </a:r>
            <a:endParaRPr sz="3000">
              <a:solidFill>
                <a:schemeClr val="dk1"/>
              </a:solidFill>
              <a:latin typeface="Prata"/>
              <a:ea typeface="Prata"/>
              <a:cs typeface="B Nazanin" panose="00000700000000000000" pitchFamily="2" charset="-78"/>
              <a:sym typeface="Prata"/>
            </a:endParaRPr>
          </a:p>
        </p:txBody>
      </p:sp>
      <p:sp>
        <p:nvSpPr>
          <p:cNvPr id="786" name="Google Shape;786;p62"/>
          <p:cNvSpPr txBox="1"/>
          <p:nvPr/>
        </p:nvSpPr>
        <p:spPr>
          <a:xfrm>
            <a:off x="2761075" y="3517400"/>
            <a:ext cx="1764300" cy="4062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787" name="Google Shape;787;p62"/>
          <p:cNvSpPr txBox="1"/>
          <p:nvPr/>
        </p:nvSpPr>
        <p:spPr>
          <a:xfrm>
            <a:off x="2761065" y="3836000"/>
            <a:ext cx="1857562" cy="572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788" name="Google Shape;788;p62"/>
          <p:cNvSpPr/>
          <p:nvPr/>
        </p:nvSpPr>
        <p:spPr>
          <a:xfrm>
            <a:off x="2837263" y="2600600"/>
            <a:ext cx="845400" cy="84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1">
              <a:spcBef>
                <a:spcPts val="0"/>
              </a:spcBef>
              <a:spcAft>
                <a:spcPts val="0"/>
              </a:spcAft>
              <a:buNone/>
            </a:pPr>
            <a:endParaRPr>
              <a:cs typeface="B Nazanin" panose="00000700000000000000" pitchFamily="2" charset="-78"/>
            </a:endParaRPr>
          </a:p>
        </p:txBody>
      </p:sp>
      <p:sp>
        <p:nvSpPr>
          <p:cNvPr id="789" name="Google Shape;789;p62"/>
          <p:cNvSpPr txBox="1"/>
          <p:nvPr/>
        </p:nvSpPr>
        <p:spPr>
          <a:xfrm>
            <a:off x="4618644" y="3517400"/>
            <a:ext cx="1764300" cy="4062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790" name="Google Shape;790;p62"/>
          <p:cNvSpPr txBox="1"/>
          <p:nvPr/>
        </p:nvSpPr>
        <p:spPr>
          <a:xfrm>
            <a:off x="4618642" y="3836000"/>
            <a:ext cx="1857566" cy="572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791" name="Google Shape;791;p62"/>
          <p:cNvSpPr/>
          <p:nvPr/>
        </p:nvSpPr>
        <p:spPr>
          <a:xfrm>
            <a:off x="5461344" y="2600600"/>
            <a:ext cx="845400" cy="84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1">
              <a:spcBef>
                <a:spcPts val="0"/>
              </a:spcBef>
              <a:spcAft>
                <a:spcPts val="0"/>
              </a:spcAft>
              <a:buNone/>
            </a:pPr>
            <a:endParaRPr>
              <a:cs typeface="B Nazanin" panose="00000700000000000000" pitchFamily="2" charset="-78"/>
            </a:endParaRPr>
          </a:p>
        </p:txBody>
      </p:sp>
      <p:sp>
        <p:nvSpPr>
          <p:cNvPr id="792" name="Google Shape;792;p62"/>
          <p:cNvSpPr txBox="1"/>
          <p:nvPr/>
        </p:nvSpPr>
        <p:spPr>
          <a:xfrm>
            <a:off x="6476219" y="3288800"/>
            <a:ext cx="1764300" cy="4062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793" name="Google Shape;793;p62"/>
          <p:cNvSpPr txBox="1"/>
          <p:nvPr/>
        </p:nvSpPr>
        <p:spPr>
          <a:xfrm>
            <a:off x="6476218" y="3607400"/>
            <a:ext cx="2070881" cy="572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794" name="Google Shape;794;p62"/>
          <p:cNvSpPr/>
          <p:nvPr/>
        </p:nvSpPr>
        <p:spPr>
          <a:xfrm>
            <a:off x="7318919" y="2372000"/>
            <a:ext cx="845400" cy="84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1">
              <a:spcBef>
                <a:spcPts val="0"/>
              </a:spcBef>
              <a:spcAft>
                <a:spcPts val="0"/>
              </a:spcAft>
              <a:buNone/>
            </a:pPr>
            <a:endParaRPr>
              <a:cs typeface="B Nazanin" panose="00000700000000000000" pitchFamily="2" charset="-78"/>
            </a:endParaRPr>
          </a:p>
        </p:txBody>
      </p:sp>
      <p:sp>
        <p:nvSpPr>
          <p:cNvPr id="795" name="Google Shape;795;p62"/>
          <p:cNvSpPr/>
          <p:nvPr/>
        </p:nvSpPr>
        <p:spPr>
          <a:xfrm>
            <a:off x="2884663" y="1498200"/>
            <a:ext cx="756300" cy="756300"/>
          </a:xfrm>
          <a:prstGeom prst="ellipse">
            <a:avLst/>
          </a:prstGeom>
          <a:noFill/>
          <a:ln>
            <a:noFill/>
          </a:ln>
        </p:spPr>
        <p:txBody>
          <a:bodyPr spcFirstLastPara="1" wrap="square" lIns="0" tIns="0" rIns="0" bIns="0" anchor="ctr" anchorCtr="0">
            <a:noAutofit/>
          </a:bodyPr>
          <a:lstStyle/>
          <a:p>
            <a:pPr marL="0" marR="0" lvl="0" indent="0" algn="ctr" rtl="1">
              <a:spcBef>
                <a:spcPts val="0"/>
              </a:spcBef>
              <a:spcAft>
                <a:spcPts val="0"/>
              </a:spcAft>
              <a:buNone/>
            </a:pPr>
            <a:r>
              <a:rPr lang="en" sz="3000">
                <a:solidFill>
                  <a:schemeClr val="dk1"/>
                </a:solidFill>
                <a:latin typeface="Prata"/>
                <a:ea typeface="Prata"/>
                <a:cs typeface="B Nazanin" panose="00000700000000000000" pitchFamily="2" charset="-78"/>
                <a:sym typeface="Prata"/>
              </a:rPr>
              <a:t>02</a:t>
            </a:r>
            <a:endParaRPr sz="3000">
              <a:solidFill>
                <a:schemeClr val="dk1"/>
              </a:solidFill>
              <a:latin typeface="Prata"/>
              <a:ea typeface="Prata"/>
              <a:cs typeface="B Nazanin" panose="00000700000000000000" pitchFamily="2" charset="-78"/>
              <a:sym typeface="Prata"/>
            </a:endParaRPr>
          </a:p>
        </p:txBody>
      </p:sp>
      <p:sp>
        <p:nvSpPr>
          <p:cNvPr id="796" name="Google Shape;796;p62"/>
          <p:cNvSpPr/>
          <p:nvPr/>
        </p:nvSpPr>
        <p:spPr>
          <a:xfrm>
            <a:off x="5505902" y="1498200"/>
            <a:ext cx="756300" cy="756300"/>
          </a:xfrm>
          <a:prstGeom prst="ellipse">
            <a:avLst/>
          </a:prstGeom>
          <a:noFill/>
          <a:ln>
            <a:noFill/>
          </a:ln>
        </p:spPr>
        <p:txBody>
          <a:bodyPr spcFirstLastPara="1" wrap="square" lIns="0" tIns="0" rIns="0" bIns="0" anchor="ctr" anchorCtr="0">
            <a:noAutofit/>
          </a:bodyPr>
          <a:lstStyle/>
          <a:p>
            <a:pPr marL="0" marR="0" lvl="0" indent="0" algn="ctr" rtl="1">
              <a:spcBef>
                <a:spcPts val="0"/>
              </a:spcBef>
              <a:spcAft>
                <a:spcPts val="0"/>
              </a:spcAft>
              <a:buNone/>
            </a:pPr>
            <a:r>
              <a:rPr lang="en" sz="3000">
                <a:solidFill>
                  <a:schemeClr val="dk1"/>
                </a:solidFill>
                <a:latin typeface="Prata"/>
                <a:ea typeface="Prata"/>
                <a:cs typeface="B Nazanin" panose="00000700000000000000" pitchFamily="2" charset="-78"/>
                <a:sym typeface="Prata"/>
              </a:rPr>
              <a:t>03</a:t>
            </a:r>
            <a:endParaRPr sz="3000">
              <a:solidFill>
                <a:schemeClr val="dk1"/>
              </a:solidFill>
              <a:latin typeface="Prata"/>
              <a:ea typeface="Prata"/>
              <a:cs typeface="B Nazanin" panose="00000700000000000000" pitchFamily="2" charset="-78"/>
              <a:sym typeface="Prata"/>
            </a:endParaRPr>
          </a:p>
        </p:txBody>
      </p:sp>
      <p:sp>
        <p:nvSpPr>
          <p:cNvPr id="797" name="Google Shape;797;p62"/>
          <p:cNvSpPr/>
          <p:nvPr/>
        </p:nvSpPr>
        <p:spPr>
          <a:xfrm>
            <a:off x="7363463" y="1269600"/>
            <a:ext cx="756300" cy="756300"/>
          </a:xfrm>
          <a:prstGeom prst="ellipse">
            <a:avLst/>
          </a:prstGeom>
          <a:noFill/>
          <a:ln>
            <a:noFill/>
          </a:ln>
        </p:spPr>
        <p:txBody>
          <a:bodyPr spcFirstLastPara="1" wrap="square" lIns="0" tIns="0" rIns="0" bIns="0" anchor="ctr" anchorCtr="0">
            <a:noAutofit/>
          </a:bodyPr>
          <a:lstStyle/>
          <a:p>
            <a:pPr marL="0" marR="0" lvl="0" indent="0" algn="ctr" rtl="1">
              <a:spcBef>
                <a:spcPts val="0"/>
              </a:spcBef>
              <a:spcAft>
                <a:spcPts val="0"/>
              </a:spcAft>
              <a:buNone/>
            </a:pPr>
            <a:r>
              <a:rPr lang="en" sz="3000">
                <a:solidFill>
                  <a:schemeClr val="dk1"/>
                </a:solidFill>
                <a:latin typeface="Prata"/>
                <a:ea typeface="Prata"/>
                <a:cs typeface="B Nazanin" panose="00000700000000000000" pitchFamily="2" charset="-78"/>
                <a:sym typeface="Prata"/>
              </a:rPr>
              <a:t>04</a:t>
            </a:r>
            <a:endParaRPr sz="3000">
              <a:solidFill>
                <a:schemeClr val="dk1"/>
              </a:solidFill>
              <a:latin typeface="Prata"/>
              <a:ea typeface="Prata"/>
              <a:cs typeface="B Nazanin" panose="00000700000000000000" pitchFamily="2" charset="-78"/>
              <a:sym typeface="Prata"/>
            </a:endParaRPr>
          </a:p>
        </p:txBody>
      </p:sp>
      <p:cxnSp>
        <p:nvCxnSpPr>
          <p:cNvPr id="798" name="Google Shape;798;p62"/>
          <p:cNvCxnSpPr>
            <a:stCxn id="784" idx="0"/>
            <a:endCxn id="785" idx="4"/>
          </p:cNvCxnSpPr>
          <p:nvPr/>
        </p:nvCxnSpPr>
        <p:spPr>
          <a:xfrm rot="-5400000">
            <a:off x="1229738" y="2198750"/>
            <a:ext cx="345900" cy="600"/>
          </a:xfrm>
          <a:prstGeom prst="bentConnector3">
            <a:avLst>
              <a:gd name="adj1" fmla="val 50018"/>
            </a:avLst>
          </a:prstGeom>
          <a:noFill/>
          <a:ln w="19050" cap="flat" cmpd="sng">
            <a:solidFill>
              <a:schemeClr val="dk1"/>
            </a:solidFill>
            <a:prstDash val="solid"/>
            <a:round/>
            <a:headEnd type="none" w="med" len="med"/>
            <a:tailEnd type="none" w="med" len="med"/>
          </a:ln>
        </p:spPr>
      </p:cxnSp>
      <p:cxnSp>
        <p:nvCxnSpPr>
          <p:cNvPr id="799" name="Google Shape;799;p62"/>
          <p:cNvCxnSpPr>
            <a:stCxn id="788" idx="0"/>
            <a:endCxn id="795" idx="4"/>
          </p:cNvCxnSpPr>
          <p:nvPr/>
        </p:nvCxnSpPr>
        <p:spPr>
          <a:xfrm rot="-5400000">
            <a:off x="3088363" y="2426000"/>
            <a:ext cx="346200" cy="3000"/>
          </a:xfrm>
          <a:prstGeom prst="bentConnector3">
            <a:avLst>
              <a:gd name="adj1" fmla="val 49986"/>
            </a:avLst>
          </a:prstGeom>
          <a:noFill/>
          <a:ln w="19050" cap="flat" cmpd="sng">
            <a:solidFill>
              <a:schemeClr val="dk1"/>
            </a:solidFill>
            <a:prstDash val="solid"/>
            <a:round/>
            <a:headEnd type="none" w="med" len="med"/>
            <a:tailEnd type="none" w="med" len="med"/>
          </a:ln>
        </p:spPr>
      </p:cxnSp>
      <p:cxnSp>
        <p:nvCxnSpPr>
          <p:cNvPr id="800" name="Google Shape;800;p62"/>
          <p:cNvCxnSpPr>
            <a:stCxn id="791" idx="0"/>
            <a:endCxn id="796" idx="4"/>
          </p:cNvCxnSpPr>
          <p:nvPr/>
        </p:nvCxnSpPr>
        <p:spPr>
          <a:xfrm rot="-5400000">
            <a:off x="5711244" y="2427200"/>
            <a:ext cx="346200" cy="600"/>
          </a:xfrm>
          <a:prstGeom prst="bentConnector3">
            <a:avLst>
              <a:gd name="adj1" fmla="val 49986"/>
            </a:avLst>
          </a:prstGeom>
          <a:noFill/>
          <a:ln w="19050" cap="flat" cmpd="sng">
            <a:solidFill>
              <a:schemeClr val="dk1"/>
            </a:solidFill>
            <a:prstDash val="solid"/>
            <a:round/>
            <a:headEnd type="none" w="med" len="med"/>
            <a:tailEnd type="none" w="med" len="med"/>
          </a:ln>
        </p:spPr>
      </p:cxnSp>
      <p:cxnSp>
        <p:nvCxnSpPr>
          <p:cNvPr id="801" name="Google Shape;801;p62"/>
          <p:cNvCxnSpPr>
            <a:stCxn id="794" idx="0"/>
            <a:endCxn id="797" idx="4"/>
          </p:cNvCxnSpPr>
          <p:nvPr/>
        </p:nvCxnSpPr>
        <p:spPr>
          <a:xfrm rot="-5400000">
            <a:off x="7568819" y="2198600"/>
            <a:ext cx="346200" cy="600"/>
          </a:xfrm>
          <a:prstGeom prst="bentConnector3">
            <a:avLst>
              <a:gd name="adj1" fmla="val 49986"/>
            </a:avLst>
          </a:prstGeom>
          <a:noFill/>
          <a:ln w="19050" cap="flat" cmpd="sng">
            <a:solidFill>
              <a:schemeClr val="dk1"/>
            </a:solidFill>
            <a:prstDash val="solid"/>
            <a:round/>
            <a:headEnd type="none" w="med" len="med"/>
            <a:tailEnd type="none" w="med" len="med"/>
          </a:ln>
        </p:spPr>
      </p:cxnSp>
      <p:cxnSp>
        <p:nvCxnSpPr>
          <p:cNvPr id="802" name="Google Shape;802;p62"/>
          <p:cNvCxnSpPr>
            <a:stCxn id="784" idx="6"/>
            <a:endCxn id="788" idx="2"/>
          </p:cNvCxnSpPr>
          <p:nvPr/>
        </p:nvCxnSpPr>
        <p:spPr>
          <a:xfrm>
            <a:off x="1825088" y="2794700"/>
            <a:ext cx="1012200" cy="2286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803" name="Google Shape;803;p62"/>
          <p:cNvCxnSpPr>
            <a:stCxn id="788" idx="6"/>
            <a:endCxn id="791" idx="2"/>
          </p:cNvCxnSpPr>
          <p:nvPr/>
        </p:nvCxnSpPr>
        <p:spPr>
          <a:xfrm>
            <a:off x="3682663" y="3023300"/>
            <a:ext cx="1778700" cy="0"/>
          </a:xfrm>
          <a:prstGeom prst="straightConnector1">
            <a:avLst/>
          </a:prstGeom>
          <a:noFill/>
          <a:ln w="19050" cap="flat" cmpd="sng">
            <a:solidFill>
              <a:schemeClr val="dk1"/>
            </a:solidFill>
            <a:prstDash val="solid"/>
            <a:round/>
            <a:headEnd type="none" w="med" len="med"/>
            <a:tailEnd type="none" w="med" len="med"/>
          </a:ln>
        </p:spPr>
      </p:cxnSp>
      <p:cxnSp>
        <p:nvCxnSpPr>
          <p:cNvPr id="804" name="Google Shape;804;p62"/>
          <p:cNvCxnSpPr>
            <a:stCxn id="791" idx="6"/>
            <a:endCxn id="794" idx="2"/>
          </p:cNvCxnSpPr>
          <p:nvPr/>
        </p:nvCxnSpPr>
        <p:spPr>
          <a:xfrm rot="10800000" flipH="1">
            <a:off x="6306744" y="2794700"/>
            <a:ext cx="1012200" cy="228600"/>
          </a:xfrm>
          <a:prstGeom prst="bentConnector3">
            <a:avLst>
              <a:gd name="adj1" fmla="val 49999"/>
            </a:avLst>
          </a:prstGeom>
          <a:noFill/>
          <a:ln w="19050" cap="flat" cmpd="sng">
            <a:solidFill>
              <a:schemeClr val="dk1"/>
            </a:solidFill>
            <a:prstDash val="solid"/>
            <a:round/>
            <a:headEnd type="none" w="med" len="med"/>
            <a:tailEnd type="none" w="med" len="med"/>
          </a:ln>
        </p:spPr>
      </p:cxnSp>
      <p:grpSp>
        <p:nvGrpSpPr>
          <p:cNvPr id="805" name="Google Shape;805;p62"/>
          <p:cNvGrpSpPr/>
          <p:nvPr/>
        </p:nvGrpSpPr>
        <p:grpSpPr>
          <a:xfrm>
            <a:off x="3051150" y="2833225"/>
            <a:ext cx="423350" cy="380150"/>
            <a:chOff x="4044850" y="2105825"/>
            <a:chExt cx="423350" cy="380150"/>
          </a:xfrm>
        </p:grpSpPr>
        <p:sp>
          <p:nvSpPr>
            <p:cNvPr id="806" name="Google Shape;806;p62"/>
            <p:cNvSpPr/>
            <p:nvPr/>
          </p:nvSpPr>
          <p:spPr>
            <a:xfrm>
              <a:off x="4044850" y="2105825"/>
              <a:ext cx="423350" cy="105750"/>
            </a:xfrm>
            <a:custGeom>
              <a:avLst/>
              <a:gdLst/>
              <a:ahLst/>
              <a:cxnLst/>
              <a:rect l="l" t="t" r="r" b="b"/>
              <a:pathLst>
                <a:path w="16934" h="4230" extrusionOk="0">
                  <a:moveTo>
                    <a:pt x="10653" y="991"/>
                  </a:moveTo>
                  <a:lnTo>
                    <a:pt x="10653" y="2017"/>
                  </a:lnTo>
                  <a:lnTo>
                    <a:pt x="6281" y="2017"/>
                  </a:lnTo>
                  <a:lnTo>
                    <a:pt x="6281" y="991"/>
                  </a:lnTo>
                  <a:close/>
                  <a:moveTo>
                    <a:pt x="5791" y="1"/>
                  </a:moveTo>
                  <a:cubicBezTo>
                    <a:pt x="5514" y="1"/>
                    <a:pt x="5291" y="224"/>
                    <a:pt x="5291" y="492"/>
                  </a:cubicBezTo>
                  <a:lnTo>
                    <a:pt x="5291" y="2017"/>
                  </a:lnTo>
                  <a:lnTo>
                    <a:pt x="492" y="2017"/>
                  </a:lnTo>
                  <a:cubicBezTo>
                    <a:pt x="224" y="2017"/>
                    <a:pt x="1" y="2240"/>
                    <a:pt x="1" y="2508"/>
                  </a:cubicBezTo>
                  <a:lnTo>
                    <a:pt x="1" y="3739"/>
                  </a:lnTo>
                  <a:cubicBezTo>
                    <a:pt x="1" y="4006"/>
                    <a:pt x="224" y="4229"/>
                    <a:pt x="492" y="4229"/>
                  </a:cubicBezTo>
                  <a:lnTo>
                    <a:pt x="16442" y="4229"/>
                  </a:lnTo>
                  <a:cubicBezTo>
                    <a:pt x="16719" y="4229"/>
                    <a:pt x="16933" y="4006"/>
                    <a:pt x="16933" y="3739"/>
                  </a:cubicBezTo>
                  <a:lnTo>
                    <a:pt x="16933" y="2508"/>
                  </a:lnTo>
                  <a:cubicBezTo>
                    <a:pt x="16933" y="2240"/>
                    <a:pt x="16719" y="2017"/>
                    <a:pt x="16442" y="2017"/>
                  </a:cubicBezTo>
                  <a:lnTo>
                    <a:pt x="11643" y="2017"/>
                  </a:lnTo>
                  <a:lnTo>
                    <a:pt x="11643" y="492"/>
                  </a:lnTo>
                  <a:cubicBezTo>
                    <a:pt x="11643" y="224"/>
                    <a:pt x="11420" y="1"/>
                    <a:pt x="1114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62"/>
            <p:cNvSpPr/>
            <p:nvPr/>
          </p:nvSpPr>
          <p:spPr>
            <a:xfrm>
              <a:off x="4350850" y="2236525"/>
              <a:ext cx="27225" cy="28800"/>
            </a:xfrm>
            <a:custGeom>
              <a:avLst/>
              <a:gdLst/>
              <a:ahLst/>
              <a:cxnLst/>
              <a:rect l="l" t="t" r="r" b="b"/>
              <a:pathLst>
                <a:path w="1089" h="1152" extrusionOk="0">
                  <a:moveTo>
                    <a:pt x="1" y="1"/>
                  </a:moveTo>
                  <a:lnTo>
                    <a:pt x="1" y="1151"/>
                  </a:lnTo>
                  <a:lnTo>
                    <a:pt x="1089" y="1151"/>
                  </a:lnTo>
                  <a:lnTo>
                    <a:pt x="108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8" name="Google Shape;808;p62"/>
            <p:cNvSpPr/>
            <p:nvPr/>
          </p:nvSpPr>
          <p:spPr>
            <a:xfrm>
              <a:off x="4134975" y="2236525"/>
              <a:ext cx="27225" cy="28800"/>
            </a:xfrm>
            <a:custGeom>
              <a:avLst/>
              <a:gdLst/>
              <a:ahLst/>
              <a:cxnLst/>
              <a:rect l="l" t="t" r="r" b="b"/>
              <a:pathLst>
                <a:path w="1089" h="1152" extrusionOk="0">
                  <a:moveTo>
                    <a:pt x="0" y="1"/>
                  </a:moveTo>
                  <a:lnTo>
                    <a:pt x="0" y="1151"/>
                  </a:lnTo>
                  <a:lnTo>
                    <a:pt x="1088" y="1151"/>
                  </a:lnTo>
                  <a:lnTo>
                    <a:pt x="108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62"/>
            <p:cNvSpPr/>
            <p:nvPr/>
          </p:nvSpPr>
          <p:spPr>
            <a:xfrm>
              <a:off x="4234875" y="2317700"/>
              <a:ext cx="43075" cy="67175"/>
            </a:xfrm>
            <a:custGeom>
              <a:avLst/>
              <a:gdLst/>
              <a:ahLst/>
              <a:cxnLst/>
              <a:rect l="l" t="t" r="r" b="b"/>
              <a:pathLst>
                <a:path w="1723" h="2687" extrusionOk="0">
                  <a:moveTo>
                    <a:pt x="857" y="1"/>
                  </a:moveTo>
                  <a:cubicBezTo>
                    <a:pt x="322" y="875"/>
                    <a:pt x="1" y="1589"/>
                    <a:pt x="1" y="1821"/>
                  </a:cubicBezTo>
                  <a:cubicBezTo>
                    <a:pt x="1" y="2294"/>
                    <a:pt x="384" y="2686"/>
                    <a:pt x="857" y="2686"/>
                  </a:cubicBezTo>
                  <a:cubicBezTo>
                    <a:pt x="1339" y="2686"/>
                    <a:pt x="1722" y="2294"/>
                    <a:pt x="1722" y="1821"/>
                  </a:cubicBezTo>
                  <a:cubicBezTo>
                    <a:pt x="1722" y="1589"/>
                    <a:pt x="1401" y="875"/>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0" name="Google Shape;810;p62"/>
            <p:cNvSpPr/>
            <p:nvPr/>
          </p:nvSpPr>
          <p:spPr>
            <a:xfrm>
              <a:off x="4058900" y="2236525"/>
              <a:ext cx="395250" cy="249450"/>
            </a:xfrm>
            <a:custGeom>
              <a:avLst/>
              <a:gdLst/>
              <a:ahLst/>
              <a:cxnLst/>
              <a:rect l="l" t="t" r="r" b="b"/>
              <a:pathLst>
                <a:path w="15810" h="9978" extrusionOk="0">
                  <a:moveTo>
                    <a:pt x="7896" y="1847"/>
                  </a:moveTo>
                  <a:cubicBezTo>
                    <a:pt x="8066" y="1847"/>
                    <a:pt x="8217" y="1928"/>
                    <a:pt x="8306" y="2061"/>
                  </a:cubicBezTo>
                  <a:cubicBezTo>
                    <a:pt x="8324" y="2079"/>
                    <a:pt x="8663" y="2579"/>
                    <a:pt x="9011" y="3176"/>
                  </a:cubicBezTo>
                  <a:cubicBezTo>
                    <a:pt x="9680" y="4327"/>
                    <a:pt x="9761" y="4809"/>
                    <a:pt x="9761" y="5068"/>
                  </a:cubicBezTo>
                  <a:cubicBezTo>
                    <a:pt x="9761" y="6085"/>
                    <a:pt x="8922" y="6923"/>
                    <a:pt x="7896" y="6923"/>
                  </a:cubicBezTo>
                  <a:cubicBezTo>
                    <a:pt x="6879" y="6923"/>
                    <a:pt x="6040" y="6085"/>
                    <a:pt x="6040" y="5068"/>
                  </a:cubicBezTo>
                  <a:cubicBezTo>
                    <a:pt x="6040" y="4809"/>
                    <a:pt x="6121" y="4327"/>
                    <a:pt x="6790" y="3176"/>
                  </a:cubicBezTo>
                  <a:cubicBezTo>
                    <a:pt x="7138" y="2579"/>
                    <a:pt x="7477" y="2079"/>
                    <a:pt x="7495" y="2061"/>
                  </a:cubicBezTo>
                  <a:cubicBezTo>
                    <a:pt x="7584" y="1928"/>
                    <a:pt x="7735" y="1847"/>
                    <a:pt x="7896" y="1847"/>
                  </a:cubicBezTo>
                  <a:close/>
                  <a:moveTo>
                    <a:pt x="1" y="1"/>
                  </a:moveTo>
                  <a:lnTo>
                    <a:pt x="1" y="8431"/>
                  </a:lnTo>
                  <a:cubicBezTo>
                    <a:pt x="1" y="8707"/>
                    <a:pt x="224" y="8930"/>
                    <a:pt x="492" y="8930"/>
                  </a:cubicBezTo>
                  <a:lnTo>
                    <a:pt x="3079" y="8930"/>
                  </a:lnTo>
                  <a:lnTo>
                    <a:pt x="3079" y="9466"/>
                  </a:lnTo>
                  <a:cubicBezTo>
                    <a:pt x="3079" y="9724"/>
                    <a:pt x="3266" y="9947"/>
                    <a:pt x="3516" y="9974"/>
                  </a:cubicBezTo>
                  <a:cubicBezTo>
                    <a:pt x="3536" y="9977"/>
                    <a:pt x="3556" y="9978"/>
                    <a:pt x="3575" y="9978"/>
                  </a:cubicBezTo>
                  <a:cubicBezTo>
                    <a:pt x="3851" y="9978"/>
                    <a:pt x="4069" y="9750"/>
                    <a:pt x="4069" y="9484"/>
                  </a:cubicBezTo>
                  <a:lnTo>
                    <a:pt x="4069" y="8930"/>
                  </a:lnTo>
                  <a:lnTo>
                    <a:pt x="11714" y="8930"/>
                  </a:lnTo>
                  <a:lnTo>
                    <a:pt x="11714" y="9466"/>
                  </a:lnTo>
                  <a:cubicBezTo>
                    <a:pt x="11714" y="9724"/>
                    <a:pt x="11902" y="9947"/>
                    <a:pt x="12151" y="9974"/>
                  </a:cubicBezTo>
                  <a:cubicBezTo>
                    <a:pt x="12171" y="9977"/>
                    <a:pt x="12190" y="9978"/>
                    <a:pt x="12209" y="9978"/>
                  </a:cubicBezTo>
                  <a:cubicBezTo>
                    <a:pt x="12479" y="9978"/>
                    <a:pt x="12705" y="9750"/>
                    <a:pt x="12705" y="9484"/>
                  </a:cubicBezTo>
                  <a:lnTo>
                    <a:pt x="12705" y="8930"/>
                  </a:lnTo>
                  <a:lnTo>
                    <a:pt x="15318" y="8930"/>
                  </a:lnTo>
                  <a:cubicBezTo>
                    <a:pt x="15595" y="8930"/>
                    <a:pt x="15809" y="8707"/>
                    <a:pt x="15809" y="8431"/>
                  </a:cubicBezTo>
                  <a:lnTo>
                    <a:pt x="15809" y="1"/>
                  </a:lnTo>
                  <a:lnTo>
                    <a:pt x="13766" y="1"/>
                  </a:lnTo>
                  <a:lnTo>
                    <a:pt x="13766" y="1651"/>
                  </a:lnTo>
                  <a:cubicBezTo>
                    <a:pt x="13766" y="1928"/>
                    <a:pt x="13543" y="2151"/>
                    <a:pt x="13267" y="2151"/>
                  </a:cubicBezTo>
                  <a:lnTo>
                    <a:pt x="11179" y="2151"/>
                  </a:lnTo>
                  <a:cubicBezTo>
                    <a:pt x="10911" y="2151"/>
                    <a:pt x="10688" y="1928"/>
                    <a:pt x="10688" y="1651"/>
                  </a:cubicBezTo>
                  <a:lnTo>
                    <a:pt x="10688" y="1"/>
                  </a:lnTo>
                  <a:lnTo>
                    <a:pt x="5131" y="1"/>
                  </a:lnTo>
                  <a:lnTo>
                    <a:pt x="5131" y="1651"/>
                  </a:lnTo>
                  <a:cubicBezTo>
                    <a:pt x="5131" y="1928"/>
                    <a:pt x="4908" y="2151"/>
                    <a:pt x="4631" y="2151"/>
                  </a:cubicBezTo>
                  <a:lnTo>
                    <a:pt x="2543" y="2151"/>
                  </a:lnTo>
                  <a:cubicBezTo>
                    <a:pt x="2276" y="2151"/>
                    <a:pt x="2053" y="1928"/>
                    <a:pt x="2053" y="1651"/>
                  </a:cubicBezTo>
                  <a:lnTo>
                    <a:pt x="205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1" name="Google Shape;811;p62"/>
          <p:cNvGrpSpPr/>
          <p:nvPr/>
        </p:nvGrpSpPr>
        <p:grpSpPr>
          <a:xfrm>
            <a:off x="1248463" y="2582950"/>
            <a:ext cx="308475" cy="423500"/>
            <a:chOff x="4737125" y="2084025"/>
            <a:chExt cx="308475" cy="423500"/>
          </a:xfrm>
        </p:grpSpPr>
        <p:sp>
          <p:nvSpPr>
            <p:cNvPr id="812" name="Google Shape;812;p62"/>
            <p:cNvSpPr/>
            <p:nvPr/>
          </p:nvSpPr>
          <p:spPr>
            <a:xfrm>
              <a:off x="4929150" y="2322850"/>
              <a:ext cx="32825" cy="26100"/>
            </a:xfrm>
            <a:custGeom>
              <a:avLst/>
              <a:gdLst/>
              <a:ahLst/>
              <a:cxnLst/>
              <a:rect l="l" t="t" r="r" b="b"/>
              <a:pathLst>
                <a:path w="1313" h="1044" extrusionOk="0">
                  <a:moveTo>
                    <a:pt x="1" y="0"/>
                  </a:moveTo>
                  <a:lnTo>
                    <a:pt x="1" y="1044"/>
                  </a:lnTo>
                  <a:cubicBezTo>
                    <a:pt x="295" y="1035"/>
                    <a:pt x="643" y="1035"/>
                    <a:pt x="786" y="1035"/>
                  </a:cubicBezTo>
                  <a:cubicBezTo>
                    <a:pt x="1080" y="1035"/>
                    <a:pt x="1312" y="803"/>
                    <a:pt x="1312" y="517"/>
                  </a:cubicBezTo>
                  <a:cubicBezTo>
                    <a:pt x="1312" y="232"/>
                    <a:pt x="1080"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3" name="Google Shape;813;p62"/>
            <p:cNvSpPr/>
            <p:nvPr/>
          </p:nvSpPr>
          <p:spPr>
            <a:xfrm>
              <a:off x="4818975" y="2297625"/>
              <a:ext cx="21000" cy="27700"/>
            </a:xfrm>
            <a:custGeom>
              <a:avLst/>
              <a:gdLst/>
              <a:ahLst/>
              <a:cxnLst/>
              <a:rect l="l" t="t" r="r" b="b"/>
              <a:pathLst>
                <a:path w="840" h="1108" extrusionOk="0">
                  <a:moveTo>
                    <a:pt x="420" y="1"/>
                  </a:moveTo>
                  <a:lnTo>
                    <a:pt x="1" y="1107"/>
                  </a:lnTo>
                  <a:lnTo>
                    <a:pt x="839" y="1107"/>
                  </a:lnTo>
                  <a:lnTo>
                    <a:pt x="42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4" name="Google Shape;814;p62"/>
            <p:cNvSpPr/>
            <p:nvPr/>
          </p:nvSpPr>
          <p:spPr>
            <a:xfrm>
              <a:off x="4929150" y="2278900"/>
              <a:ext cx="24800" cy="18975"/>
            </a:xfrm>
            <a:custGeom>
              <a:avLst/>
              <a:gdLst/>
              <a:ahLst/>
              <a:cxnLst/>
              <a:rect l="l" t="t" r="r" b="b"/>
              <a:pathLst>
                <a:path w="992" h="759" extrusionOk="0">
                  <a:moveTo>
                    <a:pt x="1" y="1"/>
                  </a:moveTo>
                  <a:lnTo>
                    <a:pt x="1" y="759"/>
                  </a:lnTo>
                  <a:lnTo>
                    <a:pt x="607" y="759"/>
                  </a:lnTo>
                  <a:cubicBezTo>
                    <a:pt x="822" y="759"/>
                    <a:pt x="991" y="589"/>
                    <a:pt x="991" y="384"/>
                  </a:cubicBezTo>
                  <a:cubicBezTo>
                    <a:pt x="991" y="170"/>
                    <a:pt x="822"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5" name="Google Shape;815;p62"/>
            <p:cNvSpPr/>
            <p:nvPr/>
          </p:nvSpPr>
          <p:spPr>
            <a:xfrm>
              <a:off x="4737125" y="2084025"/>
              <a:ext cx="308475" cy="423500"/>
            </a:xfrm>
            <a:custGeom>
              <a:avLst/>
              <a:gdLst/>
              <a:ahLst/>
              <a:cxnLst/>
              <a:rect l="l" t="t" r="r" b="b"/>
              <a:pathLst>
                <a:path w="12339" h="16940" extrusionOk="0">
                  <a:moveTo>
                    <a:pt x="3694" y="6805"/>
                  </a:moveTo>
                  <a:cubicBezTo>
                    <a:pt x="3935" y="6805"/>
                    <a:pt x="4149" y="6948"/>
                    <a:pt x="4238" y="7162"/>
                  </a:cubicBezTo>
                  <a:cubicBezTo>
                    <a:pt x="4238" y="7171"/>
                    <a:pt x="4238" y="7171"/>
                    <a:pt x="4238" y="7180"/>
                  </a:cubicBezTo>
                  <a:lnTo>
                    <a:pt x="5639" y="10900"/>
                  </a:lnTo>
                  <a:cubicBezTo>
                    <a:pt x="5737" y="11150"/>
                    <a:pt x="5612" y="11435"/>
                    <a:pt x="5353" y="11533"/>
                  </a:cubicBezTo>
                  <a:cubicBezTo>
                    <a:pt x="5294" y="11556"/>
                    <a:pt x="5233" y="11567"/>
                    <a:pt x="5173" y="11567"/>
                  </a:cubicBezTo>
                  <a:cubicBezTo>
                    <a:pt x="4973" y="11567"/>
                    <a:pt x="4787" y="11447"/>
                    <a:pt x="4711" y="11248"/>
                  </a:cubicBezTo>
                  <a:lnTo>
                    <a:pt x="4488" y="10641"/>
                  </a:lnTo>
                  <a:lnTo>
                    <a:pt x="2900" y="10641"/>
                  </a:lnTo>
                  <a:lnTo>
                    <a:pt x="2668" y="11248"/>
                  </a:lnTo>
                  <a:cubicBezTo>
                    <a:pt x="2597" y="11444"/>
                    <a:pt x="2410" y="11569"/>
                    <a:pt x="2204" y="11569"/>
                  </a:cubicBezTo>
                  <a:cubicBezTo>
                    <a:pt x="2151" y="11569"/>
                    <a:pt x="2088" y="11560"/>
                    <a:pt x="2026" y="11533"/>
                  </a:cubicBezTo>
                  <a:cubicBezTo>
                    <a:pt x="1776" y="11435"/>
                    <a:pt x="1642" y="11150"/>
                    <a:pt x="1740" y="10891"/>
                  </a:cubicBezTo>
                  <a:lnTo>
                    <a:pt x="3159" y="7180"/>
                  </a:lnTo>
                  <a:cubicBezTo>
                    <a:pt x="3159" y="7171"/>
                    <a:pt x="3159" y="7171"/>
                    <a:pt x="3159" y="7162"/>
                  </a:cubicBezTo>
                  <a:cubicBezTo>
                    <a:pt x="3248" y="6948"/>
                    <a:pt x="3462" y="6805"/>
                    <a:pt x="3694" y="6805"/>
                  </a:cubicBezTo>
                  <a:close/>
                  <a:moveTo>
                    <a:pt x="8280" y="6805"/>
                  </a:moveTo>
                  <a:cubicBezTo>
                    <a:pt x="9029" y="6805"/>
                    <a:pt x="9636" y="7412"/>
                    <a:pt x="9636" y="8170"/>
                  </a:cubicBezTo>
                  <a:cubicBezTo>
                    <a:pt x="9636" y="8438"/>
                    <a:pt x="9564" y="8679"/>
                    <a:pt x="9430" y="8893"/>
                  </a:cubicBezTo>
                  <a:cubicBezTo>
                    <a:pt x="9760" y="9169"/>
                    <a:pt x="9975" y="9589"/>
                    <a:pt x="9975" y="10053"/>
                  </a:cubicBezTo>
                  <a:cubicBezTo>
                    <a:pt x="9975" y="10882"/>
                    <a:pt x="9297" y="11560"/>
                    <a:pt x="8467" y="11560"/>
                  </a:cubicBezTo>
                  <a:cubicBezTo>
                    <a:pt x="8190" y="11560"/>
                    <a:pt x="7191" y="11569"/>
                    <a:pt x="7182" y="11569"/>
                  </a:cubicBezTo>
                  <a:cubicBezTo>
                    <a:pt x="6986" y="11569"/>
                    <a:pt x="6799" y="11453"/>
                    <a:pt x="6718" y="11257"/>
                  </a:cubicBezTo>
                  <a:cubicBezTo>
                    <a:pt x="6701" y="11194"/>
                    <a:pt x="6692" y="11132"/>
                    <a:pt x="6692" y="11061"/>
                  </a:cubicBezTo>
                  <a:lnTo>
                    <a:pt x="6692" y="9045"/>
                  </a:lnTo>
                  <a:lnTo>
                    <a:pt x="6692" y="9036"/>
                  </a:lnTo>
                  <a:lnTo>
                    <a:pt x="6692" y="7305"/>
                  </a:lnTo>
                  <a:cubicBezTo>
                    <a:pt x="6692" y="7028"/>
                    <a:pt x="6906" y="6805"/>
                    <a:pt x="7182" y="6805"/>
                  </a:cubicBezTo>
                  <a:close/>
                  <a:moveTo>
                    <a:pt x="6986" y="13086"/>
                  </a:moveTo>
                  <a:cubicBezTo>
                    <a:pt x="7263" y="13086"/>
                    <a:pt x="7486" y="13309"/>
                    <a:pt x="7486" y="13585"/>
                  </a:cubicBezTo>
                  <a:cubicBezTo>
                    <a:pt x="7486" y="13862"/>
                    <a:pt x="7263" y="14085"/>
                    <a:pt x="6986" y="14085"/>
                  </a:cubicBezTo>
                  <a:lnTo>
                    <a:pt x="5291" y="14085"/>
                  </a:lnTo>
                  <a:cubicBezTo>
                    <a:pt x="5014" y="14085"/>
                    <a:pt x="4800" y="13862"/>
                    <a:pt x="4800" y="13585"/>
                  </a:cubicBezTo>
                  <a:cubicBezTo>
                    <a:pt x="4800" y="13309"/>
                    <a:pt x="5014" y="13086"/>
                    <a:pt x="5291" y="13086"/>
                  </a:cubicBezTo>
                  <a:close/>
                  <a:moveTo>
                    <a:pt x="6174" y="1"/>
                  </a:moveTo>
                  <a:cubicBezTo>
                    <a:pt x="5886" y="1"/>
                    <a:pt x="5599" y="128"/>
                    <a:pt x="5398" y="382"/>
                  </a:cubicBezTo>
                  <a:cubicBezTo>
                    <a:pt x="3748" y="2505"/>
                    <a:pt x="1" y="7590"/>
                    <a:pt x="1" y="10400"/>
                  </a:cubicBezTo>
                  <a:cubicBezTo>
                    <a:pt x="1" y="14014"/>
                    <a:pt x="2766" y="16940"/>
                    <a:pt x="6174" y="16940"/>
                  </a:cubicBezTo>
                  <a:cubicBezTo>
                    <a:pt x="9582" y="16940"/>
                    <a:pt x="12339" y="14014"/>
                    <a:pt x="12339" y="10400"/>
                  </a:cubicBezTo>
                  <a:cubicBezTo>
                    <a:pt x="12339" y="7590"/>
                    <a:pt x="8601" y="2505"/>
                    <a:pt x="6950" y="382"/>
                  </a:cubicBezTo>
                  <a:cubicBezTo>
                    <a:pt x="6750" y="128"/>
                    <a:pt x="6462" y="1"/>
                    <a:pt x="617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6" name="Google Shape;816;p62"/>
          <p:cNvGrpSpPr/>
          <p:nvPr/>
        </p:nvGrpSpPr>
        <p:grpSpPr>
          <a:xfrm>
            <a:off x="5668150" y="2811575"/>
            <a:ext cx="431800" cy="423450"/>
            <a:chOff x="5312100" y="2084125"/>
            <a:chExt cx="431800" cy="423450"/>
          </a:xfrm>
        </p:grpSpPr>
        <p:sp>
          <p:nvSpPr>
            <p:cNvPr id="817" name="Google Shape;817;p62"/>
            <p:cNvSpPr/>
            <p:nvPr/>
          </p:nvSpPr>
          <p:spPr>
            <a:xfrm>
              <a:off x="5312100" y="2246125"/>
              <a:ext cx="263850" cy="261450"/>
            </a:xfrm>
            <a:custGeom>
              <a:avLst/>
              <a:gdLst/>
              <a:ahLst/>
              <a:cxnLst/>
              <a:rect l="l" t="t" r="r" b="b"/>
              <a:pathLst>
                <a:path w="10554" h="10458" extrusionOk="0">
                  <a:moveTo>
                    <a:pt x="8556" y="0"/>
                  </a:moveTo>
                  <a:lnTo>
                    <a:pt x="1410" y="7155"/>
                  </a:lnTo>
                  <a:cubicBezTo>
                    <a:pt x="1276" y="7289"/>
                    <a:pt x="1276" y="7512"/>
                    <a:pt x="1410" y="7645"/>
                  </a:cubicBezTo>
                  <a:lnTo>
                    <a:pt x="411" y="8645"/>
                  </a:lnTo>
                  <a:cubicBezTo>
                    <a:pt x="0" y="9064"/>
                    <a:pt x="0" y="9733"/>
                    <a:pt x="411" y="10143"/>
                  </a:cubicBezTo>
                  <a:cubicBezTo>
                    <a:pt x="620" y="10353"/>
                    <a:pt x="892" y="10458"/>
                    <a:pt x="1163" y="10458"/>
                  </a:cubicBezTo>
                  <a:cubicBezTo>
                    <a:pt x="1434" y="10458"/>
                    <a:pt x="1704" y="10353"/>
                    <a:pt x="1909" y="10143"/>
                  </a:cubicBezTo>
                  <a:lnTo>
                    <a:pt x="2917" y="9144"/>
                  </a:lnTo>
                  <a:cubicBezTo>
                    <a:pt x="2984" y="9211"/>
                    <a:pt x="3074" y="9245"/>
                    <a:pt x="3163" y="9245"/>
                  </a:cubicBezTo>
                  <a:cubicBezTo>
                    <a:pt x="3252" y="9245"/>
                    <a:pt x="3341" y="9211"/>
                    <a:pt x="3408" y="9144"/>
                  </a:cubicBezTo>
                  <a:lnTo>
                    <a:pt x="5505" y="7048"/>
                  </a:lnTo>
                  <a:lnTo>
                    <a:pt x="5139" y="6673"/>
                  </a:lnTo>
                  <a:cubicBezTo>
                    <a:pt x="4943" y="6477"/>
                    <a:pt x="4943" y="6165"/>
                    <a:pt x="5139" y="5968"/>
                  </a:cubicBezTo>
                  <a:cubicBezTo>
                    <a:pt x="5237" y="5875"/>
                    <a:pt x="5364" y="5828"/>
                    <a:pt x="5491" y="5828"/>
                  </a:cubicBezTo>
                  <a:cubicBezTo>
                    <a:pt x="5618" y="5828"/>
                    <a:pt x="5745" y="5875"/>
                    <a:pt x="5844" y="5968"/>
                  </a:cubicBezTo>
                  <a:lnTo>
                    <a:pt x="6209" y="6343"/>
                  </a:lnTo>
                  <a:lnTo>
                    <a:pt x="6896" y="5647"/>
                  </a:lnTo>
                  <a:lnTo>
                    <a:pt x="6530" y="5281"/>
                  </a:lnTo>
                  <a:cubicBezTo>
                    <a:pt x="6334" y="5085"/>
                    <a:pt x="6334" y="4773"/>
                    <a:pt x="6530" y="4577"/>
                  </a:cubicBezTo>
                  <a:cubicBezTo>
                    <a:pt x="6629" y="4483"/>
                    <a:pt x="6756" y="4436"/>
                    <a:pt x="6883" y="4436"/>
                  </a:cubicBezTo>
                  <a:cubicBezTo>
                    <a:pt x="7010" y="4436"/>
                    <a:pt x="7137" y="4483"/>
                    <a:pt x="7235" y="4577"/>
                  </a:cubicBezTo>
                  <a:lnTo>
                    <a:pt x="7601" y="4951"/>
                  </a:lnTo>
                  <a:lnTo>
                    <a:pt x="8297" y="4255"/>
                  </a:lnTo>
                  <a:lnTo>
                    <a:pt x="7922" y="3890"/>
                  </a:lnTo>
                  <a:cubicBezTo>
                    <a:pt x="7726" y="3693"/>
                    <a:pt x="7726" y="3381"/>
                    <a:pt x="7922" y="3185"/>
                  </a:cubicBezTo>
                  <a:cubicBezTo>
                    <a:pt x="8020" y="3087"/>
                    <a:pt x="8147" y="3038"/>
                    <a:pt x="8275" y="3038"/>
                  </a:cubicBezTo>
                  <a:cubicBezTo>
                    <a:pt x="8402" y="3038"/>
                    <a:pt x="8529" y="3087"/>
                    <a:pt x="8627" y="3185"/>
                  </a:cubicBezTo>
                  <a:lnTo>
                    <a:pt x="8993" y="3560"/>
                  </a:lnTo>
                  <a:lnTo>
                    <a:pt x="10554" y="1998"/>
                  </a:lnTo>
                  <a:lnTo>
                    <a:pt x="855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8" name="Google Shape;818;p62"/>
            <p:cNvSpPr/>
            <p:nvPr/>
          </p:nvSpPr>
          <p:spPr>
            <a:xfrm>
              <a:off x="5601575" y="2084125"/>
              <a:ext cx="142325" cy="136375"/>
            </a:xfrm>
            <a:custGeom>
              <a:avLst/>
              <a:gdLst/>
              <a:ahLst/>
              <a:cxnLst/>
              <a:rect l="l" t="t" r="r" b="b"/>
              <a:pathLst>
                <a:path w="5693" h="5455" extrusionOk="0">
                  <a:moveTo>
                    <a:pt x="3135" y="0"/>
                  </a:moveTo>
                  <a:cubicBezTo>
                    <a:pt x="2537" y="0"/>
                    <a:pt x="1940" y="223"/>
                    <a:pt x="1491" y="673"/>
                  </a:cubicBezTo>
                  <a:cubicBezTo>
                    <a:pt x="1196" y="967"/>
                    <a:pt x="1000" y="1315"/>
                    <a:pt x="902" y="1690"/>
                  </a:cubicBezTo>
                  <a:cubicBezTo>
                    <a:pt x="697" y="2412"/>
                    <a:pt x="393" y="3108"/>
                    <a:pt x="1" y="3733"/>
                  </a:cubicBezTo>
                  <a:lnTo>
                    <a:pt x="1714" y="5454"/>
                  </a:lnTo>
                  <a:cubicBezTo>
                    <a:pt x="2329" y="5053"/>
                    <a:pt x="3007" y="4750"/>
                    <a:pt x="3730" y="4562"/>
                  </a:cubicBezTo>
                  <a:cubicBezTo>
                    <a:pt x="4113" y="4464"/>
                    <a:pt x="4479" y="4259"/>
                    <a:pt x="4782" y="3956"/>
                  </a:cubicBezTo>
                  <a:cubicBezTo>
                    <a:pt x="5684" y="3063"/>
                    <a:pt x="5692" y="1609"/>
                    <a:pt x="4809" y="699"/>
                  </a:cubicBezTo>
                  <a:cubicBezTo>
                    <a:pt x="4358" y="234"/>
                    <a:pt x="3746" y="0"/>
                    <a:pt x="313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62"/>
            <p:cNvSpPr/>
            <p:nvPr/>
          </p:nvSpPr>
          <p:spPr>
            <a:xfrm>
              <a:off x="5529100" y="2178425"/>
              <a:ext cx="115775" cy="113325"/>
            </a:xfrm>
            <a:custGeom>
              <a:avLst/>
              <a:gdLst/>
              <a:ahLst/>
              <a:cxnLst/>
              <a:rect l="l" t="t" r="r" b="b"/>
              <a:pathLst>
                <a:path w="4631" h="4533" extrusionOk="0">
                  <a:moveTo>
                    <a:pt x="1320" y="1"/>
                  </a:moveTo>
                  <a:cubicBezTo>
                    <a:pt x="1189" y="1"/>
                    <a:pt x="1058" y="50"/>
                    <a:pt x="955" y="148"/>
                  </a:cubicBezTo>
                  <a:lnTo>
                    <a:pt x="197" y="906"/>
                  </a:lnTo>
                  <a:cubicBezTo>
                    <a:pt x="0" y="1111"/>
                    <a:pt x="0" y="1432"/>
                    <a:pt x="197" y="1629"/>
                  </a:cubicBezTo>
                  <a:lnTo>
                    <a:pt x="2953" y="4385"/>
                  </a:lnTo>
                  <a:cubicBezTo>
                    <a:pt x="3051" y="4483"/>
                    <a:pt x="3181" y="4533"/>
                    <a:pt x="3310" y="4533"/>
                  </a:cubicBezTo>
                  <a:cubicBezTo>
                    <a:pt x="3440" y="4533"/>
                    <a:pt x="3569" y="4483"/>
                    <a:pt x="3667" y="4385"/>
                  </a:cubicBezTo>
                  <a:lnTo>
                    <a:pt x="4434" y="3627"/>
                  </a:lnTo>
                  <a:cubicBezTo>
                    <a:pt x="4630" y="3422"/>
                    <a:pt x="4630" y="3101"/>
                    <a:pt x="4434" y="2904"/>
                  </a:cubicBezTo>
                  <a:lnTo>
                    <a:pt x="1678" y="148"/>
                  </a:lnTo>
                  <a:cubicBezTo>
                    <a:pt x="1579" y="50"/>
                    <a:pt x="1450" y="1"/>
                    <a:pt x="13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20" name="Google Shape;820;p62"/>
          <p:cNvGrpSpPr/>
          <p:nvPr/>
        </p:nvGrpSpPr>
        <p:grpSpPr>
          <a:xfrm>
            <a:off x="7530150" y="2583038"/>
            <a:ext cx="423550" cy="423325"/>
            <a:chOff x="5949500" y="2084200"/>
            <a:chExt cx="423550" cy="423325"/>
          </a:xfrm>
        </p:grpSpPr>
        <p:sp>
          <p:nvSpPr>
            <p:cNvPr id="821" name="Google Shape;821;p62"/>
            <p:cNvSpPr/>
            <p:nvPr/>
          </p:nvSpPr>
          <p:spPr>
            <a:xfrm>
              <a:off x="6112525" y="2237525"/>
              <a:ext cx="97500" cy="123025"/>
            </a:xfrm>
            <a:custGeom>
              <a:avLst/>
              <a:gdLst/>
              <a:ahLst/>
              <a:cxnLst/>
              <a:rect l="l" t="t" r="r" b="b"/>
              <a:pathLst>
                <a:path w="3900" h="4921" extrusionOk="0">
                  <a:moveTo>
                    <a:pt x="1950" y="1"/>
                  </a:moveTo>
                  <a:cubicBezTo>
                    <a:pt x="1796" y="1"/>
                    <a:pt x="1642" y="68"/>
                    <a:pt x="1535" y="201"/>
                  </a:cubicBezTo>
                  <a:cubicBezTo>
                    <a:pt x="964" y="915"/>
                    <a:pt x="1" y="2218"/>
                    <a:pt x="1" y="2976"/>
                  </a:cubicBezTo>
                  <a:cubicBezTo>
                    <a:pt x="1" y="4046"/>
                    <a:pt x="875" y="4921"/>
                    <a:pt x="1955" y="4921"/>
                  </a:cubicBezTo>
                  <a:cubicBezTo>
                    <a:pt x="3025" y="4921"/>
                    <a:pt x="3899" y="4046"/>
                    <a:pt x="3899" y="2976"/>
                  </a:cubicBezTo>
                  <a:cubicBezTo>
                    <a:pt x="3899" y="2218"/>
                    <a:pt x="2936" y="915"/>
                    <a:pt x="2365" y="201"/>
                  </a:cubicBezTo>
                  <a:cubicBezTo>
                    <a:pt x="2258" y="68"/>
                    <a:pt x="2104" y="1"/>
                    <a:pt x="195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2" name="Google Shape;822;p62"/>
            <p:cNvSpPr/>
            <p:nvPr/>
          </p:nvSpPr>
          <p:spPr>
            <a:xfrm>
              <a:off x="5949500" y="2155125"/>
              <a:ext cx="122025" cy="128475"/>
            </a:xfrm>
            <a:custGeom>
              <a:avLst/>
              <a:gdLst/>
              <a:ahLst/>
              <a:cxnLst/>
              <a:rect l="l" t="t" r="r" b="b"/>
              <a:pathLst>
                <a:path w="4881" h="5139" extrusionOk="0">
                  <a:moveTo>
                    <a:pt x="2133" y="0"/>
                  </a:moveTo>
                  <a:cubicBezTo>
                    <a:pt x="902" y="1383"/>
                    <a:pt x="117" y="3167"/>
                    <a:pt x="1" y="5139"/>
                  </a:cubicBezTo>
                  <a:lnTo>
                    <a:pt x="3890" y="5139"/>
                  </a:lnTo>
                  <a:cubicBezTo>
                    <a:pt x="3988" y="4238"/>
                    <a:pt x="4345" y="3417"/>
                    <a:pt x="4880" y="2748"/>
                  </a:cubicBezTo>
                  <a:lnTo>
                    <a:pt x="213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3" name="Google Shape;823;p62"/>
            <p:cNvSpPr/>
            <p:nvPr/>
          </p:nvSpPr>
          <p:spPr>
            <a:xfrm>
              <a:off x="5949500" y="2308350"/>
              <a:ext cx="122025" cy="128475"/>
            </a:xfrm>
            <a:custGeom>
              <a:avLst/>
              <a:gdLst/>
              <a:ahLst/>
              <a:cxnLst/>
              <a:rect l="l" t="t" r="r" b="b"/>
              <a:pathLst>
                <a:path w="4881" h="5139" extrusionOk="0">
                  <a:moveTo>
                    <a:pt x="1" y="0"/>
                  </a:moveTo>
                  <a:cubicBezTo>
                    <a:pt x="117" y="1972"/>
                    <a:pt x="902" y="3756"/>
                    <a:pt x="2133" y="5139"/>
                  </a:cubicBezTo>
                  <a:lnTo>
                    <a:pt x="4880" y="2391"/>
                  </a:lnTo>
                  <a:cubicBezTo>
                    <a:pt x="4345" y="1722"/>
                    <a:pt x="3988" y="901"/>
                    <a:pt x="389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4" name="Google Shape;824;p62"/>
            <p:cNvSpPr/>
            <p:nvPr/>
          </p:nvSpPr>
          <p:spPr>
            <a:xfrm>
              <a:off x="6019975" y="2084200"/>
              <a:ext cx="128500" cy="122025"/>
            </a:xfrm>
            <a:custGeom>
              <a:avLst/>
              <a:gdLst/>
              <a:ahLst/>
              <a:cxnLst/>
              <a:rect l="l" t="t" r="r" b="b"/>
              <a:pathLst>
                <a:path w="5140" h="4881" extrusionOk="0">
                  <a:moveTo>
                    <a:pt x="5139" y="1"/>
                  </a:moveTo>
                  <a:cubicBezTo>
                    <a:pt x="3177" y="108"/>
                    <a:pt x="1383" y="893"/>
                    <a:pt x="1" y="2124"/>
                  </a:cubicBezTo>
                  <a:lnTo>
                    <a:pt x="2748" y="4880"/>
                  </a:lnTo>
                  <a:cubicBezTo>
                    <a:pt x="3417" y="4336"/>
                    <a:pt x="4247" y="3979"/>
                    <a:pt x="5139" y="3881"/>
                  </a:cubicBezTo>
                  <a:lnTo>
                    <a:pt x="513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62"/>
            <p:cNvSpPr/>
            <p:nvPr/>
          </p:nvSpPr>
          <p:spPr>
            <a:xfrm>
              <a:off x="6251025" y="2155125"/>
              <a:ext cx="122025" cy="128475"/>
            </a:xfrm>
            <a:custGeom>
              <a:avLst/>
              <a:gdLst/>
              <a:ahLst/>
              <a:cxnLst/>
              <a:rect l="l" t="t" r="r" b="b"/>
              <a:pathLst>
                <a:path w="4881" h="5139" extrusionOk="0">
                  <a:moveTo>
                    <a:pt x="2749" y="0"/>
                  </a:moveTo>
                  <a:lnTo>
                    <a:pt x="1" y="2748"/>
                  </a:lnTo>
                  <a:cubicBezTo>
                    <a:pt x="536" y="3417"/>
                    <a:pt x="893" y="4238"/>
                    <a:pt x="991" y="5139"/>
                  </a:cubicBezTo>
                  <a:lnTo>
                    <a:pt x="4881" y="5139"/>
                  </a:lnTo>
                  <a:cubicBezTo>
                    <a:pt x="4765" y="3167"/>
                    <a:pt x="3980" y="1383"/>
                    <a:pt x="274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6" name="Google Shape;826;p62"/>
            <p:cNvSpPr/>
            <p:nvPr/>
          </p:nvSpPr>
          <p:spPr>
            <a:xfrm>
              <a:off x="6019975" y="2385500"/>
              <a:ext cx="128500" cy="122025"/>
            </a:xfrm>
            <a:custGeom>
              <a:avLst/>
              <a:gdLst/>
              <a:ahLst/>
              <a:cxnLst/>
              <a:rect l="l" t="t" r="r" b="b"/>
              <a:pathLst>
                <a:path w="5140" h="4881" extrusionOk="0">
                  <a:moveTo>
                    <a:pt x="2748" y="1"/>
                  </a:moveTo>
                  <a:lnTo>
                    <a:pt x="1" y="2757"/>
                  </a:lnTo>
                  <a:cubicBezTo>
                    <a:pt x="1383" y="3980"/>
                    <a:pt x="3177" y="4765"/>
                    <a:pt x="5139" y="4881"/>
                  </a:cubicBezTo>
                  <a:lnTo>
                    <a:pt x="5139" y="991"/>
                  </a:lnTo>
                  <a:cubicBezTo>
                    <a:pt x="4238" y="893"/>
                    <a:pt x="3417" y="545"/>
                    <a:pt x="274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7" name="Google Shape;827;p62"/>
            <p:cNvSpPr/>
            <p:nvPr/>
          </p:nvSpPr>
          <p:spPr>
            <a:xfrm>
              <a:off x="6173200" y="2084200"/>
              <a:ext cx="128700" cy="122025"/>
            </a:xfrm>
            <a:custGeom>
              <a:avLst/>
              <a:gdLst/>
              <a:ahLst/>
              <a:cxnLst/>
              <a:rect l="l" t="t" r="r" b="b"/>
              <a:pathLst>
                <a:path w="5148" h="4881" extrusionOk="0">
                  <a:moveTo>
                    <a:pt x="0" y="1"/>
                  </a:moveTo>
                  <a:lnTo>
                    <a:pt x="0" y="3881"/>
                  </a:lnTo>
                  <a:cubicBezTo>
                    <a:pt x="901" y="3979"/>
                    <a:pt x="1722" y="4336"/>
                    <a:pt x="2391" y="4880"/>
                  </a:cubicBezTo>
                  <a:lnTo>
                    <a:pt x="5148" y="2124"/>
                  </a:lnTo>
                  <a:cubicBezTo>
                    <a:pt x="3765" y="893"/>
                    <a:pt x="197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8" name="Google Shape;828;p62"/>
            <p:cNvSpPr/>
            <p:nvPr/>
          </p:nvSpPr>
          <p:spPr>
            <a:xfrm>
              <a:off x="6251025" y="2308350"/>
              <a:ext cx="122025" cy="128475"/>
            </a:xfrm>
            <a:custGeom>
              <a:avLst/>
              <a:gdLst/>
              <a:ahLst/>
              <a:cxnLst/>
              <a:rect l="l" t="t" r="r" b="b"/>
              <a:pathLst>
                <a:path w="4881" h="5139" extrusionOk="0">
                  <a:moveTo>
                    <a:pt x="991" y="0"/>
                  </a:moveTo>
                  <a:cubicBezTo>
                    <a:pt x="893" y="901"/>
                    <a:pt x="536" y="1722"/>
                    <a:pt x="1" y="2391"/>
                  </a:cubicBezTo>
                  <a:lnTo>
                    <a:pt x="2749" y="5139"/>
                  </a:lnTo>
                  <a:cubicBezTo>
                    <a:pt x="3980" y="3756"/>
                    <a:pt x="4765" y="1972"/>
                    <a:pt x="48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62"/>
            <p:cNvSpPr/>
            <p:nvPr/>
          </p:nvSpPr>
          <p:spPr>
            <a:xfrm>
              <a:off x="6173200" y="2385500"/>
              <a:ext cx="128700" cy="122025"/>
            </a:xfrm>
            <a:custGeom>
              <a:avLst/>
              <a:gdLst/>
              <a:ahLst/>
              <a:cxnLst/>
              <a:rect l="l" t="t" r="r" b="b"/>
              <a:pathLst>
                <a:path w="5148" h="4881" extrusionOk="0">
                  <a:moveTo>
                    <a:pt x="2391" y="1"/>
                  </a:moveTo>
                  <a:cubicBezTo>
                    <a:pt x="1722" y="545"/>
                    <a:pt x="901" y="893"/>
                    <a:pt x="0" y="991"/>
                  </a:cubicBezTo>
                  <a:lnTo>
                    <a:pt x="0" y="4881"/>
                  </a:lnTo>
                  <a:cubicBezTo>
                    <a:pt x="1972" y="4765"/>
                    <a:pt x="3765" y="3980"/>
                    <a:pt x="5148" y="2757"/>
                  </a:cubicBezTo>
                  <a:lnTo>
                    <a:pt x="239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30" name="Google Shape;830;p62">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831" name="Google Shape;831;p62">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35"/>
        <p:cNvGrpSpPr/>
        <p:nvPr/>
      </p:nvGrpSpPr>
      <p:grpSpPr>
        <a:xfrm>
          <a:off x="0" y="0"/>
          <a:ext cx="0" cy="0"/>
          <a:chOff x="0" y="0"/>
          <a:chExt cx="0" cy="0"/>
        </a:xfrm>
      </p:grpSpPr>
      <p:grpSp>
        <p:nvGrpSpPr>
          <p:cNvPr id="836" name="Google Shape;836;p63"/>
          <p:cNvGrpSpPr/>
          <p:nvPr/>
        </p:nvGrpSpPr>
        <p:grpSpPr>
          <a:xfrm>
            <a:off x="3546450" y="1779545"/>
            <a:ext cx="2051100" cy="2051100"/>
            <a:chOff x="3546450" y="1779545"/>
            <a:chExt cx="2051100" cy="2051100"/>
          </a:xfrm>
        </p:grpSpPr>
        <p:sp>
          <p:nvSpPr>
            <p:cNvPr id="837" name="Google Shape;837;p63"/>
            <p:cNvSpPr/>
            <p:nvPr/>
          </p:nvSpPr>
          <p:spPr>
            <a:xfrm>
              <a:off x="3546450" y="1779545"/>
              <a:ext cx="2051100" cy="20511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nvGrpSpPr>
            <p:cNvPr id="838" name="Google Shape;838;p63"/>
            <p:cNvGrpSpPr/>
            <p:nvPr/>
          </p:nvGrpSpPr>
          <p:grpSpPr>
            <a:xfrm>
              <a:off x="3734800" y="1928882"/>
              <a:ext cx="1781125" cy="1757881"/>
              <a:chOff x="3734800" y="1928882"/>
              <a:chExt cx="1781125" cy="1757881"/>
            </a:xfrm>
          </p:grpSpPr>
          <p:sp>
            <p:nvSpPr>
              <p:cNvPr id="839" name="Google Shape;839;p63"/>
              <p:cNvSpPr/>
              <p:nvPr/>
            </p:nvSpPr>
            <p:spPr>
              <a:xfrm rot="-2700000">
                <a:off x="4738291" y="2439243"/>
                <a:ext cx="152735" cy="148492"/>
              </a:xfrm>
              <a:prstGeom prst="teardrop">
                <a:avLst>
                  <a:gd name="adj" fmla="val 100000"/>
                </a:avLst>
              </a:pr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nvGrpSpPr>
              <p:cNvPr id="840" name="Google Shape;840;p63"/>
              <p:cNvGrpSpPr/>
              <p:nvPr/>
            </p:nvGrpSpPr>
            <p:grpSpPr>
              <a:xfrm>
                <a:off x="3734800" y="1928882"/>
                <a:ext cx="1781125" cy="1757881"/>
                <a:chOff x="3734800" y="1928882"/>
                <a:chExt cx="1781125" cy="1757881"/>
              </a:xfrm>
            </p:grpSpPr>
            <p:sp>
              <p:nvSpPr>
                <p:cNvPr id="841" name="Google Shape;841;p63"/>
                <p:cNvSpPr/>
                <p:nvPr/>
              </p:nvSpPr>
              <p:spPr>
                <a:xfrm>
                  <a:off x="4176150" y="2234225"/>
                  <a:ext cx="240000" cy="2400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42" name="Google Shape;842;p63"/>
                <p:cNvSpPr/>
                <p:nvPr/>
              </p:nvSpPr>
              <p:spPr>
                <a:xfrm>
                  <a:off x="4585475" y="2831100"/>
                  <a:ext cx="240000" cy="2400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43" name="Google Shape;843;p63"/>
                <p:cNvSpPr/>
                <p:nvPr/>
              </p:nvSpPr>
              <p:spPr>
                <a:xfrm>
                  <a:off x="4115200" y="3071100"/>
                  <a:ext cx="240000" cy="2400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44" name="Google Shape;844;p63"/>
                <p:cNvSpPr/>
                <p:nvPr/>
              </p:nvSpPr>
              <p:spPr>
                <a:xfrm>
                  <a:off x="5095025" y="2284200"/>
                  <a:ext cx="240000" cy="2400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45" name="Google Shape;845;p63"/>
                <p:cNvSpPr/>
                <p:nvPr/>
              </p:nvSpPr>
              <p:spPr>
                <a:xfrm>
                  <a:off x="4918150" y="3065025"/>
                  <a:ext cx="240000" cy="2400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nvGrpSpPr>
                <p:cNvPr id="846" name="Google Shape;846;p63"/>
                <p:cNvGrpSpPr/>
                <p:nvPr/>
              </p:nvGrpSpPr>
              <p:grpSpPr>
                <a:xfrm>
                  <a:off x="3759879" y="2571757"/>
                  <a:ext cx="239996" cy="239996"/>
                  <a:chOff x="5728050" y="3471975"/>
                  <a:chExt cx="336600" cy="336600"/>
                </a:xfrm>
              </p:grpSpPr>
              <p:sp>
                <p:nvSpPr>
                  <p:cNvPr id="847" name="Google Shape;847;p63"/>
                  <p:cNvSpPr/>
                  <p:nvPr/>
                </p:nvSpPr>
                <p:spPr>
                  <a:xfrm>
                    <a:off x="5728050" y="3471975"/>
                    <a:ext cx="336600" cy="3366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48" name="Google Shape;848;p63"/>
                  <p:cNvSpPr/>
                  <p:nvPr/>
                </p:nvSpPr>
                <p:spPr>
                  <a:xfrm>
                    <a:off x="5776350" y="3520275"/>
                    <a:ext cx="240000" cy="240000"/>
                  </a:xfrm>
                  <a:prstGeom prst="ellipse">
                    <a:avLst/>
                  </a:pr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849" name="Google Shape;849;p63"/>
                <p:cNvGrpSpPr/>
                <p:nvPr/>
              </p:nvGrpSpPr>
              <p:grpSpPr>
                <a:xfrm>
                  <a:off x="4468166" y="3306382"/>
                  <a:ext cx="239996" cy="239996"/>
                  <a:chOff x="5728050" y="3471975"/>
                  <a:chExt cx="336600" cy="336600"/>
                </a:xfrm>
              </p:grpSpPr>
              <p:sp>
                <p:nvSpPr>
                  <p:cNvPr id="850" name="Google Shape;850;p63"/>
                  <p:cNvSpPr/>
                  <p:nvPr/>
                </p:nvSpPr>
                <p:spPr>
                  <a:xfrm>
                    <a:off x="5728050" y="3471975"/>
                    <a:ext cx="336600" cy="3366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51" name="Google Shape;851;p63"/>
                  <p:cNvSpPr/>
                  <p:nvPr/>
                </p:nvSpPr>
                <p:spPr>
                  <a:xfrm>
                    <a:off x="5776350" y="3520275"/>
                    <a:ext cx="240000" cy="240000"/>
                  </a:xfrm>
                  <a:prstGeom prst="ellipse">
                    <a:avLst/>
                  </a:pr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852" name="Google Shape;852;p63"/>
                <p:cNvGrpSpPr/>
                <p:nvPr/>
              </p:nvGrpSpPr>
              <p:grpSpPr>
                <a:xfrm>
                  <a:off x="5055779" y="2663707"/>
                  <a:ext cx="239996" cy="239996"/>
                  <a:chOff x="5728050" y="3471975"/>
                  <a:chExt cx="336600" cy="336600"/>
                </a:xfrm>
              </p:grpSpPr>
              <p:sp>
                <p:nvSpPr>
                  <p:cNvPr id="853" name="Google Shape;853;p63"/>
                  <p:cNvSpPr/>
                  <p:nvPr/>
                </p:nvSpPr>
                <p:spPr>
                  <a:xfrm>
                    <a:off x="5728050" y="3471975"/>
                    <a:ext cx="336600" cy="3366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54" name="Google Shape;854;p63"/>
                  <p:cNvSpPr/>
                  <p:nvPr/>
                </p:nvSpPr>
                <p:spPr>
                  <a:xfrm>
                    <a:off x="5776350" y="3520275"/>
                    <a:ext cx="240000" cy="240000"/>
                  </a:xfrm>
                  <a:prstGeom prst="ellipse">
                    <a:avLst/>
                  </a:pr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855" name="Google Shape;855;p63"/>
                <p:cNvGrpSpPr/>
                <p:nvPr/>
              </p:nvGrpSpPr>
              <p:grpSpPr>
                <a:xfrm>
                  <a:off x="4416154" y="1928882"/>
                  <a:ext cx="239996" cy="239996"/>
                  <a:chOff x="5728050" y="3471975"/>
                  <a:chExt cx="336600" cy="336600"/>
                </a:xfrm>
              </p:grpSpPr>
              <p:sp>
                <p:nvSpPr>
                  <p:cNvPr id="856" name="Google Shape;856;p63"/>
                  <p:cNvSpPr/>
                  <p:nvPr/>
                </p:nvSpPr>
                <p:spPr>
                  <a:xfrm>
                    <a:off x="5728050" y="3471975"/>
                    <a:ext cx="336600" cy="3366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57" name="Google Shape;857;p63"/>
                  <p:cNvSpPr/>
                  <p:nvPr/>
                </p:nvSpPr>
                <p:spPr>
                  <a:xfrm>
                    <a:off x="5776350" y="3520275"/>
                    <a:ext cx="240000" cy="240000"/>
                  </a:xfrm>
                  <a:prstGeom prst="ellipse">
                    <a:avLst/>
                  </a:pr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
              <p:nvSpPr>
                <p:cNvPr id="858" name="Google Shape;858;p63"/>
                <p:cNvSpPr/>
                <p:nvPr/>
              </p:nvSpPr>
              <p:spPr>
                <a:xfrm rot="-2700000">
                  <a:off x="4172329" y="2760518"/>
                  <a:ext cx="152735" cy="148492"/>
                </a:xfrm>
                <a:prstGeom prst="teardrop">
                  <a:avLst>
                    <a:gd name="adj" fmla="val 100000"/>
                  </a:avLst>
                </a:pr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59" name="Google Shape;859;p63"/>
                <p:cNvSpPr/>
                <p:nvPr/>
              </p:nvSpPr>
              <p:spPr>
                <a:xfrm rot="-2700000">
                  <a:off x="4842129" y="3498618"/>
                  <a:ext cx="152735" cy="148492"/>
                </a:xfrm>
                <a:prstGeom prst="teardrop">
                  <a:avLst>
                    <a:gd name="adj" fmla="val 100000"/>
                  </a:avLst>
                </a:pr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60" name="Google Shape;860;p63"/>
                <p:cNvSpPr/>
                <p:nvPr/>
              </p:nvSpPr>
              <p:spPr>
                <a:xfrm rot="-2700000">
                  <a:off x="3945829" y="2137380"/>
                  <a:ext cx="152735" cy="148492"/>
                </a:xfrm>
                <a:prstGeom prst="teardrop">
                  <a:avLst>
                    <a:gd name="adj" fmla="val 100000"/>
                  </a:avLst>
                </a:pr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61" name="Google Shape;861;p63"/>
                <p:cNvSpPr/>
                <p:nvPr/>
              </p:nvSpPr>
              <p:spPr>
                <a:xfrm rot="-2700000">
                  <a:off x="4851054" y="2077468"/>
                  <a:ext cx="152735" cy="148492"/>
                </a:xfrm>
                <a:prstGeom prst="teardrop">
                  <a:avLst>
                    <a:gd name="adj" fmla="val 100000"/>
                  </a:avLst>
                </a:pr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62" name="Google Shape;862;p63"/>
                <p:cNvSpPr/>
                <p:nvPr/>
              </p:nvSpPr>
              <p:spPr>
                <a:xfrm>
                  <a:off x="4416150" y="2562213"/>
                  <a:ext cx="180900" cy="180900"/>
                </a:xfrm>
                <a:prstGeom prst="star12">
                  <a:avLst>
                    <a:gd name="adj" fmla="val 37500"/>
                  </a:avLst>
                </a:prstGeom>
                <a:solidFill>
                  <a:srgbClr val="000000">
                    <a:alpha val="41070"/>
                  </a:srgbClr>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63" name="Google Shape;863;p63"/>
                <p:cNvSpPr/>
                <p:nvPr/>
              </p:nvSpPr>
              <p:spPr>
                <a:xfrm>
                  <a:off x="4183425" y="3505863"/>
                  <a:ext cx="180900" cy="180900"/>
                </a:xfrm>
                <a:prstGeom prst="star12">
                  <a:avLst>
                    <a:gd name="adj" fmla="val 37500"/>
                  </a:avLst>
                </a:prstGeom>
                <a:solidFill>
                  <a:srgbClr val="000000">
                    <a:alpha val="41070"/>
                  </a:srgbClr>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64" name="Google Shape;864;p63"/>
                <p:cNvSpPr/>
                <p:nvPr/>
              </p:nvSpPr>
              <p:spPr>
                <a:xfrm>
                  <a:off x="3734800" y="3010175"/>
                  <a:ext cx="180900" cy="180900"/>
                </a:xfrm>
                <a:prstGeom prst="star12">
                  <a:avLst>
                    <a:gd name="adj" fmla="val 37500"/>
                  </a:avLst>
                </a:prstGeom>
                <a:solidFill>
                  <a:srgbClr val="000000">
                    <a:alpha val="41070"/>
                  </a:srgbClr>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65" name="Google Shape;865;p63"/>
                <p:cNvSpPr/>
                <p:nvPr/>
              </p:nvSpPr>
              <p:spPr>
                <a:xfrm>
                  <a:off x="5335025" y="2941275"/>
                  <a:ext cx="180900" cy="180900"/>
                </a:xfrm>
                <a:prstGeom prst="star12">
                  <a:avLst>
                    <a:gd name="adj" fmla="val 37500"/>
                  </a:avLst>
                </a:prstGeom>
                <a:solidFill>
                  <a:srgbClr val="000000">
                    <a:alpha val="41070"/>
                  </a:srgbClr>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grpSp>
      <p:sp>
        <p:nvSpPr>
          <p:cNvPr id="866" name="Google Shape;866;p6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اینفوگرافیک به شما کمک می کند…</a:t>
            </a:r>
            <a:endParaRPr dirty="0">
              <a:cs typeface="B Nazanin" panose="00000700000000000000" pitchFamily="2" charset="-78"/>
            </a:endParaRPr>
          </a:p>
        </p:txBody>
      </p:sp>
      <p:sp>
        <p:nvSpPr>
          <p:cNvPr id="867" name="Google Shape;867;p63">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868" name="Google Shape;868;p63">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
        <p:nvSpPr>
          <p:cNvPr id="869" name="Google Shape;869;p63"/>
          <p:cNvSpPr/>
          <p:nvPr/>
        </p:nvSpPr>
        <p:spPr>
          <a:xfrm>
            <a:off x="2420001" y="1419225"/>
            <a:ext cx="638100" cy="6381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a:spcBef>
                <a:spcPts val="0"/>
              </a:spcBef>
              <a:spcAft>
                <a:spcPts val="0"/>
              </a:spcAft>
              <a:buNone/>
            </a:pPr>
            <a:endParaRPr>
              <a:cs typeface="B Nazanin" panose="00000700000000000000" pitchFamily="2" charset="-78"/>
            </a:endParaRPr>
          </a:p>
        </p:txBody>
      </p:sp>
      <p:sp>
        <p:nvSpPr>
          <p:cNvPr id="870" name="Google Shape;870;p63"/>
          <p:cNvSpPr txBox="1"/>
          <p:nvPr/>
        </p:nvSpPr>
        <p:spPr>
          <a:xfrm>
            <a:off x="713126" y="1569975"/>
            <a:ext cx="1707000" cy="3366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endParaRPr sz="2000" dirty="0">
              <a:solidFill>
                <a:schemeClr val="dk1"/>
              </a:solidFill>
              <a:latin typeface="Prata"/>
              <a:ea typeface="Prata"/>
              <a:cs typeface="B Nazanin" panose="00000700000000000000" pitchFamily="2" charset="-78"/>
              <a:sym typeface="Prata"/>
            </a:endParaRPr>
          </a:p>
        </p:txBody>
      </p:sp>
      <p:sp>
        <p:nvSpPr>
          <p:cNvPr id="871" name="Google Shape;871;p63"/>
          <p:cNvSpPr txBox="1"/>
          <p:nvPr/>
        </p:nvSpPr>
        <p:spPr>
          <a:xfrm>
            <a:off x="518650" y="1895175"/>
            <a:ext cx="1901350" cy="819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872" name="Google Shape;872;p63"/>
          <p:cNvSpPr txBox="1"/>
          <p:nvPr/>
        </p:nvSpPr>
        <p:spPr>
          <a:xfrm>
            <a:off x="713126" y="3258075"/>
            <a:ext cx="1707000" cy="3366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873" name="Google Shape;873;p63"/>
          <p:cNvSpPr txBox="1"/>
          <p:nvPr/>
        </p:nvSpPr>
        <p:spPr>
          <a:xfrm>
            <a:off x="554040" y="3583275"/>
            <a:ext cx="1865960" cy="819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874" name="Google Shape;874;p63"/>
          <p:cNvSpPr txBox="1"/>
          <p:nvPr/>
        </p:nvSpPr>
        <p:spPr>
          <a:xfrm flipH="1">
            <a:off x="6723900" y="1569975"/>
            <a:ext cx="1707000" cy="336600"/>
          </a:xfrm>
          <a:prstGeom prst="rect">
            <a:avLst/>
          </a:prstGeom>
          <a:noFill/>
          <a:ln>
            <a:noFill/>
          </a:ln>
        </p:spPr>
        <p:txBody>
          <a:bodyPr spcFirstLastPara="1" wrap="square" lIns="91425" tIns="91425" rIns="91425" bIns="91425" anchor="ctr" anchorCtr="0">
            <a:noAutofit/>
          </a:bodyPr>
          <a:lstStyle/>
          <a:p>
            <a:pPr marL="0" lvl="0" indent="0" algn="l"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875" name="Google Shape;875;p63"/>
          <p:cNvSpPr txBox="1"/>
          <p:nvPr/>
        </p:nvSpPr>
        <p:spPr>
          <a:xfrm flipH="1">
            <a:off x="6723900" y="1895175"/>
            <a:ext cx="1901450" cy="819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876" name="Google Shape;876;p63"/>
          <p:cNvSpPr txBox="1"/>
          <p:nvPr/>
        </p:nvSpPr>
        <p:spPr>
          <a:xfrm flipH="1">
            <a:off x="6723900" y="3258075"/>
            <a:ext cx="1707000" cy="336600"/>
          </a:xfrm>
          <a:prstGeom prst="rect">
            <a:avLst/>
          </a:prstGeom>
          <a:noFill/>
          <a:ln>
            <a:noFill/>
          </a:ln>
        </p:spPr>
        <p:txBody>
          <a:bodyPr spcFirstLastPara="1" wrap="square" lIns="91425" tIns="91425" rIns="91425" bIns="91425" anchor="ctr" anchorCtr="0">
            <a:noAutofit/>
          </a:bodyPr>
          <a:lstStyle/>
          <a:p>
            <a:pPr marL="0" lvl="0" indent="0" algn="l"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877" name="Google Shape;877;p63"/>
          <p:cNvSpPr txBox="1"/>
          <p:nvPr/>
        </p:nvSpPr>
        <p:spPr>
          <a:xfrm flipH="1">
            <a:off x="6723786" y="3583275"/>
            <a:ext cx="1901450" cy="819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cxnSp>
        <p:nvCxnSpPr>
          <p:cNvPr id="878" name="Google Shape;878;p63"/>
          <p:cNvCxnSpPr>
            <a:stCxn id="869" idx="6"/>
            <a:endCxn id="847" idx="2"/>
          </p:cNvCxnSpPr>
          <p:nvPr/>
        </p:nvCxnSpPr>
        <p:spPr>
          <a:xfrm>
            <a:off x="3058101" y="1738275"/>
            <a:ext cx="701700" cy="953400"/>
          </a:xfrm>
          <a:prstGeom prst="bentConnector3">
            <a:avLst>
              <a:gd name="adj1" fmla="val 50006"/>
            </a:avLst>
          </a:prstGeom>
          <a:noFill/>
          <a:ln w="19050" cap="flat" cmpd="sng">
            <a:solidFill>
              <a:schemeClr val="dk1"/>
            </a:solidFill>
            <a:prstDash val="solid"/>
            <a:round/>
            <a:headEnd type="none" w="med" len="med"/>
            <a:tailEnd type="none" w="med" len="med"/>
          </a:ln>
        </p:spPr>
      </p:cxnSp>
      <p:grpSp>
        <p:nvGrpSpPr>
          <p:cNvPr id="879" name="Google Shape;879;p63"/>
          <p:cNvGrpSpPr/>
          <p:nvPr/>
        </p:nvGrpSpPr>
        <p:grpSpPr>
          <a:xfrm>
            <a:off x="2579212" y="1578411"/>
            <a:ext cx="319804" cy="319804"/>
            <a:chOff x="5728050" y="3471975"/>
            <a:chExt cx="336600" cy="336600"/>
          </a:xfrm>
        </p:grpSpPr>
        <p:sp>
          <p:nvSpPr>
            <p:cNvPr id="880" name="Google Shape;880;p63"/>
            <p:cNvSpPr/>
            <p:nvPr/>
          </p:nvSpPr>
          <p:spPr>
            <a:xfrm>
              <a:off x="5728050" y="3471975"/>
              <a:ext cx="336600" cy="336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81" name="Google Shape;881;p63"/>
            <p:cNvSpPr/>
            <p:nvPr/>
          </p:nvSpPr>
          <p:spPr>
            <a:xfrm>
              <a:off x="5776350" y="3520275"/>
              <a:ext cx="240000" cy="240000"/>
            </a:xfrm>
            <a:prstGeom prst="ellipse">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
        <p:nvSpPr>
          <p:cNvPr id="882" name="Google Shape;882;p63"/>
          <p:cNvSpPr/>
          <p:nvPr/>
        </p:nvSpPr>
        <p:spPr>
          <a:xfrm>
            <a:off x="2420001" y="3065025"/>
            <a:ext cx="638100" cy="6381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a:spcBef>
                <a:spcPts val="0"/>
              </a:spcBef>
              <a:spcAft>
                <a:spcPts val="0"/>
              </a:spcAft>
              <a:buNone/>
            </a:pPr>
            <a:endParaRPr>
              <a:cs typeface="B Nazanin" panose="00000700000000000000" pitchFamily="2" charset="-78"/>
            </a:endParaRPr>
          </a:p>
        </p:txBody>
      </p:sp>
      <p:sp>
        <p:nvSpPr>
          <p:cNvPr id="883" name="Google Shape;883;p63"/>
          <p:cNvSpPr/>
          <p:nvPr/>
        </p:nvSpPr>
        <p:spPr>
          <a:xfrm>
            <a:off x="2579212" y="3224211"/>
            <a:ext cx="319800" cy="319800"/>
          </a:xfrm>
          <a:prstGeom prst="ellipse">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cxnSp>
        <p:nvCxnSpPr>
          <p:cNvPr id="884" name="Google Shape;884;p63"/>
          <p:cNvCxnSpPr>
            <a:stCxn id="882" idx="6"/>
            <a:endCxn id="843" idx="4"/>
          </p:cNvCxnSpPr>
          <p:nvPr/>
        </p:nvCxnSpPr>
        <p:spPr>
          <a:xfrm rot="10800000" flipH="1">
            <a:off x="3058101" y="3311175"/>
            <a:ext cx="1177200" cy="72900"/>
          </a:xfrm>
          <a:prstGeom prst="bentConnector2">
            <a:avLst/>
          </a:prstGeom>
          <a:noFill/>
          <a:ln w="19050" cap="flat" cmpd="sng">
            <a:solidFill>
              <a:schemeClr val="dk1"/>
            </a:solidFill>
            <a:prstDash val="solid"/>
            <a:round/>
            <a:headEnd type="none" w="med" len="med"/>
            <a:tailEnd type="none" w="med" len="med"/>
          </a:ln>
        </p:spPr>
      </p:cxnSp>
      <p:sp>
        <p:nvSpPr>
          <p:cNvPr id="885" name="Google Shape;885;p63"/>
          <p:cNvSpPr/>
          <p:nvPr/>
        </p:nvSpPr>
        <p:spPr>
          <a:xfrm>
            <a:off x="6085901" y="1419225"/>
            <a:ext cx="638100" cy="6381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a:spcBef>
                <a:spcPts val="0"/>
              </a:spcBef>
              <a:spcAft>
                <a:spcPts val="0"/>
              </a:spcAft>
              <a:buNone/>
            </a:pPr>
            <a:endParaRPr>
              <a:cs typeface="B Nazanin" panose="00000700000000000000" pitchFamily="2" charset="-78"/>
            </a:endParaRPr>
          </a:p>
        </p:txBody>
      </p:sp>
      <p:sp>
        <p:nvSpPr>
          <p:cNvPr id="886" name="Google Shape;886;p63"/>
          <p:cNvSpPr/>
          <p:nvPr/>
        </p:nvSpPr>
        <p:spPr>
          <a:xfrm>
            <a:off x="6085901" y="3065025"/>
            <a:ext cx="638100" cy="6381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a:spcBef>
                <a:spcPts val="0"/>
              </a:spcBef>
              <a:spcAft>
                <a:spcPts val="0"/>
              </a:spcAft>
              <a:buNone/>
            </a:pPr>
            <a:endParaRPr>
              <a:cs typeface="B Nazanin" panose="00000700000000000000" pitchFamily="2" charset="-78"/>
            </a:endParaRPr>
          </a:p>
        </p:txBody>
      </p:sp>
      <p:cxnSp>
        <p:nvCxnSpPr>
          <p:cNvPr id="887" name="Google Shape;887;p63"/>
          <p:cNvCxnSpPr>
            <a:stCxn id="886" idx="2"/>
            <a:endCxn id="865" idx="4"/>
          </p:cNvCxnSpPr>
          <p:nvPr/>
        </p:nvCxnSpPr>
        <p:spPr>
          <a:xfrm rot="10800000">
            <a:off x="5425601" y="3122175"/>
            <a:ext cx="660300" cy="261900"/>
          </a:xfrm>
          <a:prstGeom prst="bentConnector2">
            <a:avLst/>
          </a:prstGeom>
          <a:noFill/>
          <a:ln w="19050" cap="flat" cmpd="sng">
            <a:solidFill>
              <a:schemeClr val="dk1"/>
            </a:solidFill>
            <a:prstDash val="solid"/>
            <a:round/>
            <a:headEnd type="none" w="med" len="med"/>
            <a:tailEnd type="none" w="med" len="med"/>
          </a:ln>
        </p:spPr>
      </p:cxnSp>
      <p:cxnSp>
        <p:nvCxnSpPr>
          <p:cNvPr id="888" name="Google Shape;888;p63"/>
          <p:cNvCxnSpPr>
            <a:stCxn id="885" idx="2"/>
            <a:endCxn id="861" idx="7"/>
          </p:cNvCxnSpPr>
          <p:nvPr/>
        </p:nvCxnSpPr>
        <p:spPr>
          <a:xfrm flipH="1">
            <a:off x="4928801" y="1738275"/>
            <a:ext cx="1157100" cy="306900"/>
          </a:xfrm>
          <a:prstGeom prst="bentConnector2">
            <a:avLst/>
          </a:prstGeom>
          <a:noFill/>
          <a:ln w="19050" cap="flat" cmpd="sng">
            <a:solidFill>
              <a:schemeClr val="dk1"/>
            </a:solidFill>
            <a:prstDash val="solid"/>
            <a:round/>
            <a:headEnd type="none" w="med" len="med"/>
            <a:tailEnd type="none" w="med" len="med"/>
          </a:ln>
        </p:spPr>
      </p:cxnSp>
      <p:sp>
        <p:nvSpPr>
          <p:cNvPr id="889" name="Google Shape;889;p63"/>
          <p:cNvSpPr/>
          <p:nvPr/>
        </p:nvSpPr>
        <p:spPr>
          <a:xfrm>
            <a:off x="6245000" y="3224175"/>
            <a:ext cx="319800" cy="319800"/>
          </a:xfrm>
          <a:prstGeom prst="star12">
            <a:avLst>
              <a:gd name="adj" fmla="val 37500"/>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890" name="Google Shape;890;p63"/>
          <p:cNvSpPr/>
          <p:nvPr/>
        </p:nvSpPr>
        <p:spPr>
          <a:xfrm rot="-2700000">
            <a:off x="6266543" y="1627692"/>
            <a:ext cx="276620" cy="268983"/>
          </a:xfrm>
          <a:prstGeom prst="teardrop">
            <a:avLst>
              <a:gd name="adj" fmla="val 100000"/>
            </a:avLst>
          </a:pr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94"/>
        <p:cNvGrpSpPr/>
        <p:nvPr/>
      </p:nvGrpSpPr>
      <p:grpSpPr>
        <a:xfrm>
          <a:off x="0" y="0"/>
          <a:ext cx="0" cy="0"/>
          <a:chOff x="0" y="0"/>
          <a:chExt cx="0" cy="0"/>
        </a:xfrm>
      </p:grpSpPr>
      <p:sp>
        <p:nvSpPr>
          <p:cNvPr id="895" name="Google Shape;895;p6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 و همین امر در مورد میزها نیز صدق می کند</a:t>
            </a:r>
            <a:endParaRPr dirty="0">
              <a:cs typeface="B Nazanin" panose="00000700000000000000" pitchFamily="2" charset="-78"/>
            </a:endParaRPr>
          </a:p>
        </p:txBody>
      </p:sp>
      <p:graphicFrame>
        <p:nvGraphicFramePr>
          <p:cNvPr id="896" name="Google Shape;896;p64"/>
          <p:cNvGraphicFramePr/>
          <p:nvPr/>
        </p:nvGraphicFramePr>
        <p:xfrm>
          <a:off x="720013" y="1666825"/>
          <a:ext cx="7703950" cy="2688775"/>
        </p:xfrm>
        <a:graphic>
          <a:graphicData uri="http://schemas.openxmlformats.org/drawingml/2006/table">
            <a:tbl>
              <a:tblPr>
                <a:noFill/>
                <a:tableStyleId>{B44065B7-313B-4D75-9FC8-354224E6EBEF}</a:tableStyleId>
              </a:tblPr>
              <a:tblGrid>
                <a:gridCol w="1433125">
                  <a:extLst>
                    <a:ext uri="{9D8B030D-6E8A-4147-A177-3AD203B41FA5}">
                      <a16:colId xmlns:a16="http://schemas.microsoft.com/office/drawing/2014/main" val="20000"/>
                    </a:ext>
                  </a:extLst>
                </a:gridCol>
                <a:gridCol w="2090275">
                  <a:extLst>
                    <a:ext uri="{9D8B030D-6E8A-4147-A177-3AD203B41FA5}">
                      <a16:colId xmlns:a16="http://schemas.microsoft.com/office/drawing/2014/main" val="20001"/>
                    </a:ext>
                  </a:extLst>
                </a:gridCol>
                <a:gridCol w="2090275">
                  <a:extLst>
                    <a:ext uri="{9D8B030D-6E8A-4147-A177-3AD203B41FA5}">
                      <a16:colId xmlns:a16="http://schemas.microsoft.com/office/drawing/2014/main" val="20002"/>
                    </a:ext>
                  </a:extLst>
                </a:gridCol>
                <a:gridCol w="2090275">
                  <a:extLst>
                    <a:ext uri="{9D8B030D-6E8A-4147-A177-3AD203B41FA5}">
                      <a16:colId xmlns:a16="http://schemas.microsoft.com/office/drawing/2014/main" val="20003"/>
                    </a:ext>
                  </a:extLst>
                </a:gridCol>
              </a:tblGrid>
              <a:tr h="518300">
                <a:tc>
                  <a:txBody>
                    <a:bodyPr/>
                    <a:lstStyle/>
                    <a:p>
                      <a:pPr marL="0" lvl="0" indent="0" algn="ctr" rtl="0">
                        <a:spcBef>
                          <a:spcPts val="0"/>
                        </a:spcBef>
                        <a:spcAft>
                          <a:spcPts val="0"/>
                        </a:spcAft>
                        <a:buNone/>
                      </a:pPr>
                      <a:endParaRPr sz="1800">
                        <a:solidFill>
                          <a:schemeClr val="dk1"/>
                        </a:solidFill>
                        <a:latin typeface="Prata"/>
                        <a:ea typeface="Prata"/>
                        <a:cs typeface="Prata"/>
                        <a:sym typeface="Prata"/>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dirty="0">
                          <a:solidFill>
                            <a:schemeClr val="dk1"/>
                          </a:solidFill>
                          <a:latin typeface="Prata"/>
                          <a:ea typeface="Prata"/>
                          <a:cs typeface="Prata"/>
                          <a:sym typeface="Prata"/>
                        </a:rPr>
                        <a:t>NEPTUNE</a:t>
                      </a:r>
                      <a:endParaRPr sz="2000" dirty="0">
                        <a:solidFill>
                          <a:schemeClr val="dk1"/>
                        </a:solidFill>
                        <a:latin typeface="Prata"/>
                        <a:ea typeface="Prata"/>
                        <a:cs typeface="Prata"/>
                        <a:sym typeface="Prat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Prata"/>
                          <a:ea typeface="Prata"/>
                          <a:cs typeface="Prata"/>
                          <a:sym typeface="Prata"/>
                        </a:rPr>
                        <a:t>MERCURY</a:t>
                      </a:r>
                      <a:endParaRPr>
                        <a:solidFill>
                          <a:schemeClr val="dk1"/>
                        </a:solidFill>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Prata"/>
                          <a:ea typeface="Prata"/>
                          <a:cs typeface="Prata"/>
                          <a:sym typeface="Prata"/>
                        </a:rPr>
                        <a:t>JUPITER</a:t>
                      </a:r>
                      <a:endParaRPr>
                        <a:solidFill>
                          <a:schemeClr val="dk1"/>
                        </a:solidFill>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647900">
                <a:tc>
                  <a:txBody>
                    <a:bodyPr/>
                    <a:lstStyle/>
                    <a:p>
                      <a:pPr marL="0" lvl="0" indent="0" algn="ctr" rtl="0">
                        <a:spcBef>
                          <a:spcPts val="0"/>
                        </a:spcBef>
                        <a:spcAft>
                          <a:spcPts val="0"/>
                        </a:spcAft>
                        <a:buNone/>
                      </a:pPr>
                      <a:r>
                        <a:rPr lang="en" sz="2000">
                          <a:solidFill>
                            <a:schemeClr val="dk1"/>
                          </a:solidFill>
                          <a:latin typeface="Prata"/>
                          <a:ea typeface="Prata"/>
                          <a:cs typeface="Prata"/>
                          <a:sym typeface="Prata"/>
                        </a:rPr>
                        <a:t>VENUS</a:t>
                      </a:r>
                      <a:endParaRPr sz="2000">
                        <a:solidFill>
                          <a:schemeClr val="dk1"/>
                        </a:solidFill>
                        <a:latin typeface="Prata"/>
                        <a:ea typeface="Prata"/>
                        <a:cs typeface="Prata"/>
                        <a:sym typeface="Prat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Anybody"/>
                          <a:sym typeface="Anybody"/>
                        </a:rPr>
                        <a:t>Venus is so hot, even hotter than Mercury</a:t>
                      </a:r>
                      <a:endParaRPr>
                        <a:solidFill>
                          <a:schemeClr val="dk1"/>
                        </a:solidFill>
                        <a:latin typeface="Anybody"/>
                        <a:ea typeface="Anybody"/>
                        <a:cs typeface="Anybody"/>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Anybody"/>
                          <a:sym typeface="Anybody"/>
                        </a:rPr>
                        <a:t>Mercury is quite a small planet</a:t>
                      </a:r>
                      <a:endParaRPr>
                        <a:solidFill>
                          <a:schemeClr val="dk1"/>
                        </a:solidFill>
                        <a:latin typeface="Anybody"/>
                        <a:ea typeface="Anybody"/>
                        <a:cs typeface="Anybody"/>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Anybody"/>
                          <a:sym typeface="Anybody"/>
                        </a:rPr>
                        <a:t>The Moon is Earth’s only natural satellite</a:t>
                      </a:r>
                      <a:endParaRPr>
                        <a:solidFill>
                          <a:schemeClr val="dk1"/>
                        </a:solidFill>
                        <a:latin typeface="Anybody"/>
                        <a:ea typeface="Anybody"/>
                        <a:cs typeface="Anybody"/>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874675">
                <a:tc>
                  <a:txBody>
                    <a:bodyPr/>
                    <a:lstStyle/>
                    <a:p>
                      <a:pPr marL="0" lvl="0" indent="0" algn="ctr" rtl="0">
                        <a:spcBef>
                          <a:spcPts val="0"/>
                        </a:spcBef>
                        <a:spcAft>
                          <a:spcPts val="0"/>
                        </a:spcAft>
                        <a:buNone/>
                      </a:pPr>
                      <a:r>
                        <a:rPr lang="en" sz="2000">
                          <a:solidFill>
                            <a:schemeClr val="dk1"/>
                          </a:solidFill>
                          <a:latin typeface="Prata"/>
                          <a:ea typeface="Prata"/>
                          <a:cs typeface="Prata"/>
                          <a:sym typeface="Prata"/>
                        </a:rPr>
                        <a:t>EARTH</a:t>
                      </a:r>
                      <a:endParaRPr sz="2000">
                        <a:solidFill>
                          <a:schemeClr val="dk1"/>
                        </a:solidFill>
                        <a:latin typeface="Prata"/>
                        <a:ea typeface="Prata"/>
                        <a:cs typeface="Prata"/>
                        <a:sym typeface="Prat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Anybody"/>
                          <a:sym typeface="Anybody"/>
                        </a:rPr>
                        <a:t>Despite being red, Mars is a cold place</a:t>
                      </a:r>
                      <a:endParaRPr>
                        <a:solidFill>
                          <a:schemeClr val="dk1"/>
                        </a:solidFill>
                        <a:latin typeface="Anybody"/>
                        <a:ea typeface="Anybody"/>
                        <a:cs typeface="Anybody"/>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Anybody"/>
                          <a:sym typeface="Anybody"/>
                        </a:rPr>
                        <a:t>Earth is the planet where we all live on</a:t>
                      </a:r>
                      <a:endParaRPr>
                        <a:solidFill>
                          <a:schemeClr val="dk1"/>
                        </a:solidFill>
                        <a:latin typeface="Anybody"/>
                        <a:ea typeface="Anybody"/>
                        <a:cs typeface="Anybody"/>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Anybody"/>
                          <a:sym typeface="Anybody"/>
                        </a:rPr>
                        <a:t>Pluto is considered a dwarf planet</a:t>
                      </a:r>
                      <a:endParaRPr>
                        <a:solidFill>
                          <a:schemeClr val="dk1"/>
                        </a:solidFill>
                        <a:latin typeface="Anybody"/>
                        <a:ea typeface="Anybody"/>
                        <a:cs typeface="Anybody"/>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647900">
                <a:tc>
                  <a:txBody>
                    <a:bodyPr/>
                    <a:lstStyle/>
                    <a:p>
                      <a:pPr marL="0" lvl="0" indent="0" algn="ctr" rtl="0">
                        <a:spcBef>
                          <a:spcPts val="0"/>
                        </a:spcBef>
                        <a:spcAft>
                          <a:spcPts val="0"/>
                        </a:spcAft>
                        <a:buNone/>
                      </a:pPr>
                      <a:r>
                        <a:rPr lang="en" sz="2000">
                          <a:solidFill>
                            <a:schemeClr val="dk1"/>
                          </a:solidFill>
                          <a:latin typeface="Prata"/>
                          <a:ea typeface="Prata"/>
                          <a:cs typeface="Prata"/>
                          <a:sym typeface="Prata"/>
                        </a:rPr>
                        <a:t>MARS</a:t>
                      </a:r>
                      <a:endParaRPr sz="2000">
                        <a:solidFill>
                          <a:schemeClr val="dk1"/>
                        </a:solidFill>
                        <a:latin typeface="Prata"/>
                        <a:ea typeface="Prata"/>
                        <a:cs typeface="Prata"/>
                        <a:sym typeface="Prat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Anybody"/>
                          <a:sym typeface="Anybody"/>
                        </a:rPr>
                        <a:t>Saturn is a gas giant and has several rings</a:t>
                      </a:r>
                      <a:endParaRPr>
                        <a:solidFill>
                          <a:schemeClr val="dk1"/>
                        </a:solidFill>
                        <a:latin typeface="Anybody"/>
                        <a:ea typeface="Anybody"/>
                        <a:cs typeface="Anybody"/>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Anybody"/>
                          <a:sym typeface="Anybody"/>
                        </a:rPr>
                        <a:t>Jupiter is the biggest planet of them all</a:t>
                      </a:r>
                      <a:endParaRPr>
                        <a:solidFill>
                          <a:schemeClr val="dk1"/>
                        </a:solidFill>
                        <a:latin typeface="Anybody"/>
                        <a:ea typeface="Anybody"/>
                        <a:cs typeface="Anybody"/>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1"/>
                          </a:solidFill>
                          <a:latin typeface="Anybody"/>
                          <a:ea typeface="Anybody"/>
                          <a:cs typeface="Anybody"/>
                          <a:sym typeface="Anybody"/>
                        </a:rPr>
                        <a:t>Neptune is very far away from us</a:t>
                      </a:r>
                      <a:endParaRPr dirty="0">
                        <a:solidFill>
                          <a:schemeClr val="dk1"/>
                        </a:solidFill>
                        <a:latin typeface="Anybody"/>
                        <a:ea typeface="Anybody"/>
                        <a:cs typeface="Anybody"/>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897" name="Google Shape;897;p64">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898" name="Google Shape;898;p64">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02"/>
        <p:cNvGrpSpPr/>
        <p:nvPr/>
      </p:nvGrpSpPr>
      <p:grpSpPr>
        <a:xfrm>
          <a:off x="0" y="0"/>
          <a:ext cx="0" cy="0"/>
          <a:chOff x="0" y="0"/>
          <a:chExt cx="0" cy="0"/>
        </a:xfrm>
      </p:grpSpPr>
      <p:sp>
        <p:nvSpPr>
          <p:cNvPr id="903" name="Google Shape;903;p6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این یک نمودار است</a:t>
            </a:r>
            <a:endParaRPr dirty="0">
              <a:solidFill>
                <a:srgbClr val="D9D9D9"/>
              </a:solidFill>
              <a:cs typeface="B Nazanin" panose="00000700000000000000" pitchFamily="2" charset="-78"/>
            </a:endParaRPr>
          </a:p>
        </p:txBody>
      </p:sp>
      <p:sp>
        <p:nvSpPr>
          <p:cNvPr id="904" name="Google Shape;904;p65"/>
          <p:cNvSpPr txBox="1">
            <a:spLocks noGrp="1"/>
          </p:cNvSpPr>
          <p:nvPr>
            <p:ph type="subTitle" idx="4294967295"/>
          </p:nvPr>
        </p:nvSpPr>
        <p:spPr>
          <a:xfrm>
            <a:off x="714225" y="4242000"/>
            <a:ext cx="7715400" cy="362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fa-IR" sz="1000" dirty="0">
                <a:solidFill>
                  <a:schemeClr val="dk1"/>
                </a:solidFill>
                <a:cs typeface="B Nazanin" panose="00000700000000000000" pitchFamily="2" charset="-78"/>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b="1" dirty="0">
              <a:solidFill>
                <a:schemeClr val="dk1"/>
              </a:solidFill>
              <a:cs typeface="B Nazanin" panose="00000700000000000000" pitchFamily="2" charset="-78"/>
            </a:endParaRPr>
          </a:p>
        </p:txBody>
      </p:sp>
      <p:pic>
        <p:nvPicPr>
          <p:cNvPr id="905" name="Google Shape;905;p65" title="Chart">
            <a:hlinkClick r:id="rId3"/>
          </p:cNvPr>
          <p:cNvPicPr preferRelativeResize="0"/>
          <p:nvPr/>
        </p:nvPicPr>
        <p:blipFill>
          <a:blip r:embed="rId4">
            <a:alphaModFix/>
          </a:blip>
          <a:stretch>
            <a:fillRect/>
          </a:stretch>
        </p:blipFill>
        <p:spPr>
          <a:xfrm>
            <a:off x="4572000" y="1264500"/>
            <a:ext cx="3857626" cy="2979027"/>
          </a:xfrm>
          <a:prstGeom prst="rect">
            <a:avLst/>
          </a:prstGeom>
          <a:noFill/>
          <a:ln>
            <a:noFill/>
          </a:ln>
        </p:spPr>
      </p:pic>
      <p:sp>
        <p:nvSpPr>
          <p:cNvPr id="906" name="Google Shape;906;p65"/>
          <p:cNvSpPr txBox="1"/>
          <p:nvPr/>
        </p:nvSpPr>
        <p:spPr>
          <a:xfrm>
            <a:off x="1125175" y="1264500"/>
            <a:ext cx="1551600" cy="466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endParaRPr sz="2000" dirty="0">
              <a:solidFill>
                <a:schemeClr val="dk1"/>
              </a:solidFill>
              <a:latin typeface="Prata"/>
              <a:ea typeface="Prata"/>
              <a:cs typeface="B Nazanin" panose="00000700000000000000" pitchFamily="2" charset="-78"/>
              <a:sym typeface="Prata"/>
            </a:endParaRPr>
          </a:p>
        </p:txBody>
      </p:sp>
      <p:sp>
        <p:nvSpPr>
          <p:cNvPr id="907" name="Google Shape;907;p65"/>
          <p:cNvSpPr txBox="1"/>
          <p:nvPr/>
        </p:nvSpPr>
        <p:spPr>
          <a:xfrm>
            <a:off x="720000" y="1656025"/>
            <a:ext cx="2379600" cy="4125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08" name="Google Shape;908;p65"/>
          <p:cNvSpPr/>
          <p:nvPr/>
        </p:nvSpPr>
        <p:spPr>
          <a:xfrm>
            <a:off x="719988" y="1301564"/>
            <a:ext cx="362100" cy="3621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9" name="Google Shape;909;p65"/>
          <p:cNvSpPr txBox="1"/>
          <p:nvPr/>
        </p:nvSpPr>
        <p:spPr>
          <a:xfrm>
            <a:off x="3210550" y="1264500"/>
            <a:ext cx="1244100" cy="46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3000">
                <a:solidFill>
                  <a:schemeClr val="dk1"/>
                </a:solidFill>
                <a:latin typeface="Prata"/>
                <a:ea typeface="Prata"/>
                <a:cs typeface="B Nazanin" panose="00000700000000000000" pitchFamily="2" charset="-78"/>
                <a:sym typeface="Prata"/>
              </a:rPr>
              <a:t>75%</a:t>
            </a:r>
            <a:endParaRPr sz="3000">
              <a:solidFill>
                <a:schemeClr val="dk1"/>
              </a:solidFill>
              <a:latin typeface="Prata"/>
              <a:ea typeface="Prata"/>
              <a:cs typeface="B Nazanin" panose="00000700000000000000" pitchFamily="2" charset="-78"/>
              <a:sym typeface="Prata"/>
            </a:endParaRPr>
          </a:p>
        </p:txBody>
      </p:sp>
      <p:sp>
        <p:nvSpPr>
          <p:cNvPr id="910" name="Google Shape;910;p65"/>
          <p:cNvSpPr txBox="1"/>
          <p:nvPr/>
        </p:nvSpPr>
        <p:spPr>
          <a:xfrm>
            <a:off x="1125175" y="3439500"/>
            <a:ext cx="1551600" cy="466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11" name="Google Shape;911;p65"/>
          <p:cNvSpPr txBox="1"/>
          <p:nvPr/>
        </p:nvSpPr>
        <p:spPr>
          <a:xfrm>
            <a:off x="720000" y="3831025"/>
            <a:ext cx="2379600" cy="4125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12" name="Google Shape;912;p65"/>
          <p:cNvSpPr/>
          <p:nvPr/>
        </p:nvSpPr>
        <p:spPr>
          <a:xfrm>
            <a:off x="719988" y="3476564"/>
            <a:ext cx="362100" cy="3621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3" name="Google Shape;913;p65"/>
          <p:cNvSpPr txBox="1"/>
          <p:nvPr/>
        </p:nvSpPr>
        <p:spPr>
          <a:xfrm>
            <a:off x="3210550" y="3439500"/>
            <a:ext cx="1244100" cy="46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3000">
                <a:solidFill>
                  <a:schemeClr val="dk1"/>
                </a:solidFill>
                <a:latin typeface="Prata"/>
                <a:ea typeface="Prata"/>
                <a:cs typeface="B Nazanin" panose="00000700000000000000" pitchFamily="2" charset="-78"/>
                <a:sym typeface="Prata"/>
              </a:rPr>
              <a:t>78%</a:t>
            </a:r>
            <a:endParaRPr sz="3000">
              <a:solidFill>
                <a:schemeClr val="dk1"/>
              </a:solidFill>
              <a:latin typeface="Prata"/>
              <a:ea typeface="Prata"/>
              <a:cs typeface="B Nazanin" panose="00000700000000000000" pitchFamily="2" charset="-78"/>
              <a:sym typeface="Prata"/>
            </a:endParaRPr>
          </a:p>
        </p:txBody>
      </p:sp>
      <p:sp>
        <p:nvSpPr>
          <p:cNvPr id="914" name="Google Shape;914;p65"/>
          <p:cNvSpPr txBox="1"/>
          <p:nvPr/>
        </p:nvSpPr>
        <p:spPr>
          <a:xfrm>
            <a:off x="1125175" y="2352000"/>
            <a:ext cx="1551600" cy="466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15" name="Google Shape;915;p65"/>
          <p:cNvSpPr txBox="1"/>
          <p:nvPr/>
        </p:nvSpPr>
        <p:spPr>
          <a:xfrm>
            <a:off x="720000" y="2743525"/>
            <a:ext cx="2379600" cy="4125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16" name="Google Shape;916;p65"/>
          <p:cNvSpPr/>
          <p:nvPr/>
        </p:nvSpPr>
        <p:spPr>
          <a:xfrm>
            <a:off x="719988" y="2389064"/>
            <a:ext cx="362100" cy="3621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7" name="Google Shape;917;p65"/>
          <p:cNvSpPr txBox="1"/>
          <p:nvPr/>
        </p:nvSpPr>
        <p:spPr>
          <a:xfrm>
            <a:off x="3210550" y="2352000"/>
            <a:ext cx="1244100" cy="46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3000">
                <a:solidFill>
                  <a:schemeClr val="dk1"/>
                </a:solidFill>
                <a:latin typeface="Prata"/>
                <a:ea typeface="Prata"/>
                <a:cs typeface="B Nazanin" panose="00000700000000000000" pitchFamily="2" charset="-78"/>
                <a:sym typeface="Prata"/>
              </a:rPr>
              <a:t>82%</a:t>
            </a:r>
            <a:endParaRPr sz="3000">
              <a:solidFill>
                <a:schemeClr val="dk1"/>
              </a:solidFill>
              <a:latin typeface="Prata"/>
              <a:ea typeface="Prata"/>
              <a:cs typeface="B Nazanin" panose="00000700000000000000" pitchFamily="2" charset="-78"/>
              <a:sym typeface="Prata"/>
            </a:endParaRPr>
          </a:p>
        </p:txBody>
      </p:sp>
      <p:cxnSp>
        <p:nvCxnSpPr>
          <p:cNvPr id="918" name="Google Shape;918;p65"/>
          <p:cNvCxnSpPr>
            <a:stCxn id="906" idx="3"/>
            <a:endCxn id="909" idx="1"/>
          </p:cNvCxnSpPr>
          <p:nvPr/>
        </p:nvCxnSpPr>
        <p:spPr>
          <a:xfrm>
            <a:off x="2676775" y="1497600"/>
            <a:ext cx="533700" cy="0"/>
          </a:xfrm>
          <a:prstGeom prst="straightConnector1">
            <a:avLst/>
          </a:prstGeom>
          <a:noFill/>
          <a:ln w="19050" cap="flat" cmpd="sng">
            <a:solidFill>
              <a:schemeClr val="dk1"/>
            </a:solidFill>
            <a:prstDash val="solid"/>
            <a:round/>
            <a:headEnd type="none" w="med" len="med"/>
            <a:tailEnd type="none" w="med" len="med"/>
          </a:ln>
        </p:spPr>
      </p:cxnSp>
      <p:cxnSp>
        <p:nvCxnSpPr>
          <p:cNvPr id="919" name="Google Shape;919;p65"/>
          <p:cNvCxnSpPr>
            <a:stCxn id="914" idx="3"/>
            <a:endCxn id="917" idx="1"/>
          </p:cNvCxnSpPr>
          <p:nvPr/>
        </p:nvCxnSpPr>
        <p:spPr>
          <a:xfrm>
            <a:off x="2676775" y="2585100"/>
            <a:ext cx="533700" cy="0"/>
          </a:xfrm>
          <a:prstGeom prst="straightConnector1">
            <a:avLst/>
          </a:prstGeom>
          <a:noFill/>
          <a:ln w="19050" cap="flat" cmpd="sng">
            <a:solidFill>
              <a:schemeClr val="dk1"/>
            </a:solidFill>
            <a:prstDash val="solid"/>
            <a:round/>
            <a:headEnd type="none" w="med" len="med"/>
            <a:tailEnd type="none" w="med" len="med"/>
          </a:ln>
        </p:spPr>
      </p:cxnSp>
      <p:cxnSp>
        <p:nvCxnSpPr>
          <p:cNvPr id="920" name="Google Shape;920;p65"/>
          <p:cNvCxnSpPr>
            <a:stCxn id="910" idx="3"/>
            <a:endCxn id="913" idx="1"/>
          </p:cNvCxnSpPr>
          <p:nvPr/>
        </p:nvCxnSpPr>
        <p:spPr>
          <a:xfrm>
            <a:off x="2676775" y="3672600"/>
            <a:ext cx="533700" cy="0"/>
          </a:xfrm>
          <a:prstGeom prst="straightConnector1">
            <a:avLst/>
          </a:prstGeom>
          <a:noFill/>
          <a:ln w="19050" cap="flat" cmpd="sng">
            <a:solidFill>
              <a:schemeClr val="dk1"/>
            </a:solidFill>
            <a:prstDash val="solid"/>
            <a:round/>
            <a:headEnd type="none" w="med" len="med"/>
            <a:tailEnd type="none" w="med" len="med"/>
          </a:ln>
        </p:spPr>
      </p:cxnSp>
      <p:sp>
        <p:nvSpPr>
          <p:cNvPr id="921" name="Google Shape;921;p65">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922" name="Google Shape;922;p65">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26"/>
        <p:cNvGrpSpPr/>
        <p:nvPr/>
      </p:nvGrpSpPr>
      <p:grpSpPr>
        <a:xfrm>
          <a:off x="0" y="0"/>
          <a:ext cx="0" cy="0"/>
          <a:chOff x="0" y="0"/>
          <a:chExt cx="0" cy="0"/>
        </a:xfrm>
      </p:grpSpPr>
      <p:sp>
        <p:nvSpPr>
          <p:cNvPr id="927" name="Google Shape;927;p6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مشارکت</a:t>
            </a:r>
            <a:endParaRPr dirty="0">
              <a:cs typeface="B Nazanin" panose="00000700000000000000" pitchFamily="2" charset="-78"/>
            </a:endParaRPr>
          </a:p>
        </p:txBody>
      </p:sp>
      <p:sp>
        <p:nvSpPr>
          <p:cNvPr id="928" name="Google Shape;928;p66"/>
          <p:cNvSpPr txBox="1"/>
          <p:nvPr/>
        </p:nvSpPr>
        <p:spPr>
          <a:xfrm>
            <a:off x="2214112" y="1555800"/>
            <a:ext cx="1612500" cy="441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endParaRPr sz="2000" dirty="0">
              <a:solidFill>
                <a:schemeClr val="dk1"/>
              </a:solidFill>
              <a:latin typeface="Prata"/>
              <a:ea typeface="Prata"/>
              <a:cs typeface="B Nazanin" panose="00000700000000000000" pitchFamily="2" charset="-78"/>
              <a:sym typeface="Prata"/>
            </a:endParaRPr>
          </a:p>
        </p:txBody>
      </p:sp>
      <p:sp>
        <p:nvSpPr>
          <p:cNvPr id="929" name="Google Shape;929;p66"/>
          <p:cNvSpPr txBox="1"/>
          <p:nvPr/>
        </p:nvSpPr>
        <p:spPr>
          <a:xfrm>
            <a:off x="3826700" y="1555800"/>
            <a:ext cx="4593000" cy="441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Clr>
                <a:srgbClr val="000000"/>
              </a:buClr>
              <a:buSzPts val="1100"/>
              <a:buFont typeface="Arial"/>
              <a:buNone/>
            </a:pPr>
            <a:r>
              <a:rPr lang="fa-IR" dirty="0">
                <a:solidFill>
                  <a:schemeClr val="dk1"/>
                </a:solidFill>
                <a:latin typeface="Anybody"/>
                <a:ea typeface="Anybody"/>
                <a:cs typeface="B Nazanin" panose="00000700000000000000" pitchFamily="2" charset="-78"/>
                <a:sym typeface="Anybody"/>
              </a:rPr>
              <a:t>قالب پاورپوينت حرفه ای ، قابل ویرایش ، جهت استفاده در جلسات دفاع رساله ، پایان نامه ، پروپوزال و سمینار و .... می باشد.</a:t>
            </a:r>
            <a:endParaRPr dirty="0">
              <a:solidFill>
                <a:schemeClr val="dk1"/>
              </a:solidFill>
              <a:latin typeface="Anybody"/>
              <a:ea typeface="Anybody"/>
              <a:cs typeface="B Nazanin" panose="00000700000000000000" pitchFamily="2" charset="-78"/>
              <a:sym typeface="Anybody"/>
            </a:endParaRPr>
          </a:p>
        </p:txBody>
      </p:sp>
      <p:sp>
        <p:nvSpPr>
          <p:cNvPr id="930" name="Google Shape;930;p66"/>
          <p:cNvSpPr/>
          <p:nvPr/>
        </p:nvSpPr>
        <p:spPr>
          <a:xfrm flipH="1">
            <a:off x="1348532" y="1423350"/>
            <a:ext cx="706500" cy="706500"/>
          </a:xfrm>
          <a:prstGeom prst="ellipse">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Clr>
                <a:schemeClr val="dk1"/>
              </a:buClr>
              <a:buSzPts val="1100"/>
              <a:buFont typeface="Arial"/>
              <a:buNone/>
            </a:pPr>
            <a:r>
              <a:rPr lang="en" sz="3600">
                <a:solidFill>
                  <a:schemeClr val="dk1"/>
                </a:solidFill>
                <a:latin typeface="Prata"/>
                <a:ea typeface="Prata"/>
                <a:cs typeface="B Nazanin" panose="00000700000000000000" pitchFamily="2" charset="-78"/>
                <a:sym typeface="Prata"/>
              </a:rPr>
              <a:t>1</a:t>
            </a:r>
            <a:endParaRPr sz="3600">
              <a:solidFill>
                <a:schemeClr val="dk1"/>
              </a:solidFill>
              <a:latin typeface="Prata"/>
              <a:ea typeface="Prata"/>
              <a:cs typeface="B Nazanin" panose="00000700000000000000" pitchFamily="2" charset="-78"/>
              <a:sym typeface="Prata"/>
            </a:endParaRPr>
          </a:p>
        </p:txBody>
      </p:sp>
      <p:cxnSp>
        <p:nvCxnSpPr>
          <p:cNvPr id="931" name="Google Shape;931;p66"/>
          <p:cNvCxnSpPr>
            <a:stCxn id="930" idx="2"/>
            <a:endCxn id="928" idx="1"/>
          </p:cNvCxnSpPr>
          <p:nvPr/>
        </p:nvCxnSpPr>
        <p:spPr>
          <a:xfrm>
            <a:off x="2055032" y="1776600"/>
            <a:ext cx="159000" cy="0"/>
          </a:xfrm>
          <a:prstGeom prst="straightConnector1">
            <a:avLst/>
          </a:prstGeom>
          <a:noFill/>
          <a:ln w="19050" cap="flat" cmpd="sng">
            <a:solidFill>
              <a:schemeClr val="dk1"/>
            </a:solidFill>
            <a:prstDash val="solid"/>
            <a:round/>
            <a:headEnd type="none" w="med" len="med"/>
            <a:tailEnd type="oval" w="med" len="med"/>
          </a:ln>
        </p:spPr>
      </p:cxnSp>
      <p:sp>
        <p:nvSpPr>
          <p:cNvPr id="932" name="Google Shape;932;p66"/>
          <p:cNvSpPr txBox="1"/>
          <p:nvPr/>
        </p:nvSpPr>
        <p:spPr>
          <a:xfrm>
            <a:off x="2214112" y="2347700"/>
            <a:ext cx="1612500" cy="441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33" name="Google Shape;933;p66"/>
          <p:cNvSpPr txBox="1"/>
          <p:nvPr/>
        </p:nvSpPr>
        <p:spPr>
          <a:xfrm>
            <a:off x="3826700" y="2347700"/>
            <a:ext cx="4593000" cy="441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پاورپوينت حرفه ای ، قابل ویرایش ، جهت استفاده در جلسات دفاع رساله ، پایان نامه ، پروپوزال و سمینار و .... می باشد.</a:t>
            </a:r>
            <a:endParaRPr dirty="0">
              <a:solidFill>
                <a:schemeClr val="dk1"/>
              </a:solidFill>
              <a:latin typeface="Anybody"/>
              <a:ea typeface="Anybody"/>
              <a:cs typeface="B Nazanin" panose="00000700000000000000" pitchFamily="2" charset="-78"/>
              <a:sym typeface="Anybody"/>
            </a:endParaRPr>
          </a:p>
        </p:txBody>
      </p:sp>
      <p:sp>
        <p:nvSpPr>
          <p:cNvPr id="934" name="Google Shape;934;p66"/>
          <p:cNvSpPr/>
          <p:nvPr/>
        </p:nvSpPr>
        <p:spPr>
          <a:xfrm flipH="1">
            <a:off x="1348532" y="2215250"/>
            <a:ext cx="706500" cy="706500"/>
          </a:xfrm>
          <a:prstGeom prst="ellipse">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600">
                <a:solidFill>
                  <a:schemeClr val="dk1"/>
                </a:solidFill>
                <a:latin typeface="Prata"/>
                <a:ea typeface="Prata"/>
                <a:cs typeface="B Nazanin" panose="00000700000000000000" pitchFamily="2" charset="-78"/>
                <a:sym typeface="Prata"/>
              </a:rPr>
              <a:t>2</a:t>
            </a:r>
            <a:endParaRPr sz="3600">
              <a:solidFill>
                <a:schemeClr val="dk1"/>
              </a:solidFill>
              <a:latin typeface="Prata"/>
              <a:ea typeface="Prata"/>
              <a:cs typeface="B Nazanin" panose="00000700000000000000" pitchFamily="2" charset="-78"/>
              <a:sym typeface="Prata"/>
            </a:endParaRPr>
          </a:p>
        </p:txBody>
      </p:sp>
      <p:cxnSp>
        <p:nvCxnSpPr>
          <p:cNvPr id="935" name="Google Shape;935;p66"/>
          <p:cNvCxnSpPr>
            <a:stCxn id="934" idx="2"/>
            <a:endCxn id="932" idx="1"/>
          </p:cNvCxnSpPr>
          <p:nvPr/>
        </p:nvCxnSpPr>
        <p:spPr>
          <a:xfrm>
            <a:off x="2055032" y="2568500"/>
            <a:ext cx="159000" cy="0"/>
          </a:xfrm>
          <a:prstGeom prst="straightConnector1">
            <a:avLst/>
          </a:prstGeom>
          <a:noFill/>
          <a:ln w="19050" cap="flat" cmpd="sng">
            <a:solidFill>
              <a:schemeClr val="dk1"/>
            </a:solidFill>
            <a:prstDash val="solid"/>
            <a:round/>
            <a:headEnd type="none" w="med" len="med"/>
            <a:tailEnd type="oval" w="med" len="med"/>
          </a:ln>
        </p:spPr>
      </p:cxnSp>
      <p:sp>
        <p:nvSpPr>
          <p:cNvPr id="936" name="Google Shape;936;p66"/>
          <p:cNvSpPr txBox="1"/>
          <p:nvPr/>
        </p:nvSpPr>
        <p:spPr>
          <a:xfrm>
            <a:off x="2214112" y="3139600"/>
            <a:ext cx="1612500" cy="441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37" name="Google Shape;937;p66"/>
          <p:cNvSpPr txBox="1"/>
          <p:nvPr/>
        </p:nvSpPr>
        <p:spPr>
          <a:xfrm>
            <a:off x="3826700" y="3139600"/>
            <a:ext cx="4593000" cy="441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پاورپوينت حرفه ای ، قابل ویرایش ، جهت استفاده در جلسات دفاع رساله ، پایان نامه ، پروپوزال و سمینار و .... می باشد.</a:t>
            </a:r>
            <a:endParaRPr dirty="0">
              <a:solidFill>
                <a:schemeClr val="dk1"/>
              </a:solidFill>
              <a:latin typeface="Anybody"/>
              <a:ea typeface="Anybody"/>
              <a:cs typeface="B Nazanin" panose="00000700000000000000" pitchFamily="2" charset="-78"/>
              <a:sym typeface="Anybody"/>
            </a:endParaRPr>
          </a:p>
        </p:txBody>
      </p:sp>
      <p:sp>
        <p:nvSpPr>
          <p:cNvPr id="938" name="Google Shape;938;p66"/>
          <p:cNvSpPr/>
          <p:nvPr/>
        </p:nvSpPr>
        <p:spPr>
          <a:xfrm flipH="1">
            <a:off x="1348532" y="3007150"/>
            <a:ext cx="706500" cy="706500"/>
          </a:xfrm>
          <a:prstGeom prst="ellipse">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600">
                <a:solidFill>
                  <a:schemeClr val="dk1"/>
                </a:solidFill>
                <a:latin typeface="Prata"/>
                <a:ea typeface="Prata"/>
                <a:cs typeface="B Nazanin" panose="00000700000000000000" pitchFamily="2" charset="-78"/>
                <a:sym typeface="Prata"/>
              </a:rPr>
              <a:t>3</a:t>
            </a:r>
            <a:endParaRPr sz="3600">
              <a:solidFill>
                <a:schemeClr val="dk1"/>
              </a:solidFill>
              <a:latin typeface="Prata"/>
              <a:ea typeface="Prata"/>
              <a:cs typeface="B Nazanin" panose="00000700000000000000" pitchFamily="2" charset="-78"/>
              <a:sym typeface="Prata"/>
            </a:endParaRPr>
          </a:p>
        </p:txBody>
      </p:sp>
      <p:cxnSp>
        <p:nvCxnSpPr>
          <p:cNvPr id="939" name="Google Shape;939;p66"/>
          <p:cNvCxnSpPr>
            <a:stCxn id="938" idx="2"/>
            <a:endCxn id="936" idx="1"/>
          </p:cNvCxnSpPr>
          <p:nvPr/>
        </p:nvCxnSpPr>
        <p:spPr>
          <a:xfrm>
            <a:off x="2055032" y="3360400"/>
            <a:ext cx="159000" cy="0"/>
          </a:xfrm>
          <a:prstGeom prst="straightConnector1">
            <a:avLst/>
          </a:prstGeom>
          <a:noFill/>
          <a:ln w="19050" cap="flat" cmpd="sng">
            <a:solidFill>
              <a:schemeClr val="dk1"/>
            </a:solidFill>
            <a:prstDash val="solid"/>
            <a:round/>
            <a:headEnd type="none" w="med" len="med"/>
            <a:tailEnd type="oval" w="med" len="med"/>
          </a:ln>
        </p:spPr>
      </p:cxnSp>
      <p:sp>
        <p:nvSpPr>
          <p:cNvPr id="940" name="Google Shape;940;p66"/>
          <p:cNvSpPr txBox="1"/>
          <p:nvPr/>
        </p:nvSpPr>
        <p:spPr>
          <a:xfrm>
            <a:off x="2214112" y="3931500"/>
            <a:ext cx="1612500" cy="441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41" name="Google Shape;941;p66"/>
          <p:cNvSpPr txBox="1"/>
          <p:nvPr/>
        </p:nvSpPr>
        <p:spPr>
          <a:xfrm>
            <a:off x="3826700" y="3931500"/>
            <a:ext cx="4593000" cy="441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پاورپوينت حرفه ای ، قابل ویرایش ، جهت استفاده در جلسات دفاع رساله ، پایان نامه ، پروپوزال و سمینار و .... می باشد.</a:t>
            </a:r>
            <a:endParaRPr dirty="0">
              <a:solidFill>
                <a:schemeClr val="dk1"/>
              </a:solidFill>
              <a:latin typeface="Anybody"/>
              <a:ea typeface="Anybody"/>
              <a:cs typeface="B Nazanin" panose="00000700000000000000" pitchFamily="2" charset="-78"/>
              <a:sym typeface="Anybody"/>
            </a:endParaRPr>
          </a:p>
        </p:txBody>
      </p:sp>
      <p:sp>
        <p:nvSpPr>
          <p:cNvPr id="942" name="Google Shape;942;p66"/>
          <p:cNvSpPr/>
          <p:nvPr/>
        </p:nvSpPr>
        <p:spPr>
          <a:xfrm flipH="1">
            <a:off x="1348532" y="3799050"/>
            <a:ext cx="706500" cy="706500"/>
          </a:xfrm>
          <a:prstGeom prst="ellipse">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600">
                <a:solidFill>
                  <a:schemeClr val="dk1"/>
                </a:solidFill>
                <a:latin typeface="Prata"/>
                <a:ea typeface="Prata"/>
                <a:cs typeface="B Nazanin" panose="00000700000000000000" pitchFamily="2" charset="-78"/>
                <a:sym typeface="Prata"/>
              </a:rPr>
              <a:t>4</a:t>
            </a:r>
            <a:endParaRPr sz="3600">
              <a:solidFill>
                <a:schemeClr val="dk1"/>
              </a:solidFill>
              <a:latin typeface="Prata"/>
              <a:ea typeface="Prata"/>
              <a:cs typeface="B Nazanin" panose="00000700000000000000" pitchFamily="2" charset="-78"/>
              <a:sym typeface="Prata"/>
            </a:endParaRPr>
          </a:p>
        </p:txBody>
      </p:sp>
      <p:cxnSp>
        <p:nvCxnSpPr>
          <p:cNvPr id="943" name="Google Shape;943;p66"/>
          <p:cNvCxnSpPr>
            <a:stCxn id="942" idx="2"/>
            <a:endCxn id="940" idx="1"/>
          </p:cNvCxnSpPr>
          <p:nvPr/>
        </p:nvCxnSpPr>
        <p:spPr>
          <a:xfrm>
            <a:off x="2055032" y="4152300"/>
            <a:ext cx="159000" cy="0"/>
          </a:xfrm>
          <a:prstGeom prst="straightConnector1">
            <a:avLst/>
          </a:prstGeom>
          <a:noFill/>
          <a:ln w="19050" cap="flat" cmpd="sng">
            <a:solidFill>
              <a:schemeClr val="dk1"/>
            </a:solidFill>
            <a:prstDash val="solid"/>
            <a:round/>
            <a:headEnd type="none" w="med" len="med"/>
            <a:tailEnd type="oval" w="med" len="med"/>
          </a:ln>
        </p:spPr>
      </p:cxnSp>
      <p:cxnSp>
        <p:nvCxnSpPr>
          <p:cNvPr id="944" name="Google Shape;944;p66"/>
          <p:cNvCxnSpPr>
            <a:stCxn id="930" idx="6"/>
            <a:endCxn id="945" idx="0"/>
          </p:cNvCxnSpPr>
          <p:nvPr/>
        </p:nvCxnSpPr>
        <p:spPr>
          <a:xfrm flipH="1">
            <a:off x="1040732" y="1776600"/>
            <a:ext cx="307800" cy="871500"/>
          </a:xfrm>
          <a:prstGeom prst="bentConnector2">
            <a:avLst/>
          </a:prstGeom>
          <a:noFill/>
          <a:ln w="19050" cap="flat" cmpd="sng">
            <a:solidFill>
              <a:schemeClr val="dk1"/>
            </a:solidFill>
            <a:prstDash val="solid"/>
            <a:round/>
            <a:headEnd type="none" w="med" len="med"/>
            <a:tailEnd type="none" w="med" len="med"/>
          </a:ln>
        </p:spPr>
      </p:cxnSp>
      <p:cxnSp>
        <p:nvCxnSpPr>
          <p:cNvPr id="946" name="Google Shape;946;p66"/>
          <p:cNvCxnSpPr>
            <a:stCxn id="934" idx="6"/>
            <a:endCxn id="945" idx="0"/>
          </p:cNvCxnSpPr>
          <p:nvPr/>
        </p:nvCxnSpPr>
        <p:spPr>
          <a:xfrm flipH="1">
            <a:off x="1040732" y="2568500"/>
            <a:ext cx="307800" cy="79800"/>
          </a:xfrm>
          <a:prstGeom prst="bentConnector2">
            <a:avLst/>
          </a:prstGeom>
          <a:noFill/>
          <a:ln w="19050" cap="flat" cmpd="sng">
            <a:solidFill>
              <a:schemeClr val="dk1"/>
            </a:solidFill>
            <a:prstDash val="solid"/>
            <a:round/>
            <a:headEnd type="none" w="med" len="med"/>
            <a:tailEnd type="none" w="med" len="med"/>
          </a:ln>
        </p:spPr>
      </p:cxnSp>
      <p:cxnSp>
        <p:nvCxnSpPr>
          <p:cNvPr id="947" name="Google Shape;947;p66"/>
          <p:cNvCxnSpPr>
            <a:stCxn id="945" idx="4"/>
            <a:endCxn id="942" idx="6"/>
          </p:cNvCxnSpPr>
          <p:nvPr/>
        </p:nvCxnSpPr>
        <p:spPr>
          <a:xfrm rot="-5400000" flipH="1">
            <a:off x="758800" y="3562700"/>
            <a:ext cx="871500" cy="307800"/>
          </a:xfrm>
          <a:prstGeom prst="bentConnector2">
            <a:avLst/>
          </a:prstGeom>
          <a:noFill/>
          <a:ln w="19050" cap="flat" cmpd="sng">
            <a:solidFill>
              <a:schemeClr val="dk1"/>
            </a:solidFill>
            <a:prstDash val="solid"/>
            <a:round/>
            <a:headEnd type="none" w="med" len="med"/>
            <a:tailEnd type="none" w="med" len="med"/>
          </a:ln>
        </p:spPr>
      </p:cxnSp>
      <p:sp>
        <p:nvSpPr>
          <p:cNvPr id="945" name="Google Shape;945;p66"/>
          <p:cNvSpPr/>
          <p:nvPr/>
        </p:nvSpPr>
        <p:spPr>
          <a:xfrm>
            <a:off x="724300" y="2648150"/>
            <a:ext cx="632700" cy="6327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6">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949" name="Google Shape;949;p66">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cxnSp>
        <p:nvCxnSpPr>
          <p:cNvPr id="950" name="Google Shape;950;p66"/>
          <p:cNvCxnSpPr>
            <a:stCxn id="945" idx="4"/>
            <a:endCxn id="938" idx="6"/>
          </p:cNvCxnSpPr>
          <p:nvPr/>
        </p:nvCxnSpPr>
        <p:spPr>
          <a:xfrm rot="-5400000" flipH="1">
            <a:off x="1154800" y="3166700"/>
            <a:ext cx="79500" cy="307800"/>
          </a:xfrm>
          <a:prstGeom prst="bentConnector2">
            <a:avLst/>
          </a:prstGeom>
          <a:noFill/>
          <a:ln w="19050" cap="flat" cmpd="sng">
            <a:solidFill>
              <a:schemeClr val="dk1"/>
            </a:solidFill>
            <a:prstDash val="solid"/>
            <a:round/>
            <a:headEnd type="none" w="med" len="med"/>
            <a:tailEnd type="none" w="med" len="med"/>
          </a:ln>
        </p:spPr>
      </p:cxnSp>
      <p:grpSp>
        <p:nvGrpSpPr>
          <p:cNvPr id="951" name="Google Shape;951;p66"/>
          <p:cNvGrpSpPr/>
          <p:nvPr/>
        </p:nvGrpSpPr>
        <p:grpSpPr>
          <a:xfrm>
            <a:off x="880640" y="2804497"/>
            <a:ext cx="319696" cy="319790"/>
            <a:chOff x="6584450" y="3264550"/>
            <a:chExt cx="423550" cy="423675"/>
          </a:xfrm>
        </p:grpSpPr>
        <p:sp>
          <p:nvSpPr>
            <p:cNvPr id="952" name="Google Shape;952;p66"/>
            <p:cNvSpPr/>
            <p:nvPr/>
          </p:nvSpPr>
          <p:spPr>
            <a:xfrm>
              <a:off x="6910300" y="3264675"/>
              <a:ext cx="70275" cy="74950"/>
            </a:xfrm>
            <a:custGeom>
              <a:avLst/>
              <a:gdLst/>
              <a:ahLst/>
              <a:cxnLst/>
              <a:rect l="l" t="t" r="r" b="b"/>
              <a:pathLst>
                <a:path w="2811" h="2998" extrusionOk="0">
                  <a:moveTo>
                    <a:pt x="500" y="0"/>
                  </a:moveTo>
                  <a:cubicBezTo>
                    <a:pt x="224" y="0"/>
                    <a:pt x="0" y="223"/>
                    <a:pt x="0" y="491"/>
                  </a:cubicBezTo>
                  <a:lnTo>
                    <a:pt x="0" y="1392"/>
                  </a:lnTo>
                  <a:lnTo>
                    <a:pt x="2811" y="2998"/>
                  </a:lnTo>
                  <a:lnTo>
                    <a:pt x="2811" y="491"/>
                  </a:lnTo>
                  <a:cubicBezTo>
                    <a:pt x="2811" y="223"/>
                    <a:pt x="2588" y="0"/>
                    <a:pt x="23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6"/>
            <p:cNvSpPr/>
            <p:nvPr/>
          </p:nvSpPr>
          <p:spPr>
            <a:xfrm>
              <a:off x="6584450" y="3264550"/>
              <a:ext cx="423550" cy="172425"/>
            </a:xfrm>
            <a:custGeom>
              <a:avLst/>
              <a:gdLst/>
              <a:ahLst/>
              <a:cxnLst/>
              <a:rect l="l" t="t" r="r" b="b"/>
              <a:pathLst>
                <a:path w="16942" h="6897" extrusionOk="0">
                  <a:moveTo>
                    <a:pt x="8480" y="1"/>
                  </a:moveTo>
                  <a:cubicBezTo>
                    <a:pt x="8396" y="1"/>
                    <a:pt x="8311" y="23"/>
                    <a:pt x="8235" y="68"/>
                  </a:cubicBezTo>
                  <a:lnTo>
                    <a:pt x="251" y="4653"/>
                  </a:lnTo>
                  <a:cubicBezTo>
                    <a:pt x="99" y="4742"/>
                    <a:pt x="1" y="4903"/>
                    <a:pt x="1" y="5081"/>
                  </a:cubicBezTo>
                  <a:lnTo>
                    <a:pt x="1" y="6402"/>
                  </a:lnTo>
                  <a:cubicBezTo>
                    <a:pt x="1" y="6692"/>
                    <a:pt x="237" y="6896"/>
                    <a:pt x="494" y="6896"/>
                  </a:cubicBezTo>
                  <a:cubicBezTo>
                    <a:pt x="577" y="6896"/>
                    <a:pt x="661" y="6875"/>
                    <a:pt x="741" y="6830"/>
                  </a:cubicBezTo>
                  <a:lnTo>
                    <a:pt x="8235" y="2530"/>
                  </a:lnTo>
                  <a:cubicBezTo>
                    <a:pt x="8311" y="2485"/>
                    <a:pt x="8396" y="2463"/>
                    <a:pt x="8480" y="2463"/>
                  </a:cubicBezTo>
                  <a:cubicBezTo>
                    <a:pt x="8565" y="2463"/>
                    <a:pt x="8650" y="2485"/>
                    <a:pt x="8726" y="2530"/>
                  </a:cubicBezTo>
                  <a:lnTo>
                    <a:pt x="16193" y="6812"/>
                  </a:lnTo>
                  <a:cubicBezTo>
                    <a:pt x="16273" y="6860"/>
                    <a:pt x="16359" y="6882"/>
                    <a:pt x="16443" y="6882"/>
                  </a:cubicBezTo>
                  <a:cubicBezTo>
                    <a:pt x="16703" y="6882"/>
                    <a:pt x="16942" y="6674"/>
                    <a:pt x="16942" y="6384"/>
                  </a:cubicBezTo>
                  <a:lnTo>
                    <a:pt x="16942" y="5072"/>
                  </a:lnTo>
                  <a:cubicBezTo>
                    <a:pt x="16942" y="4894"/>
                    <a:pt x="16844" y="4725"/>
                    <a:pt x="16692" y="4644"/>
                  </a:cubicBezTo>
                  <a:lnTo>
                    <a:pt x="8726" y="68"/>
                  </a:lnTo>
                  <a:cubicBezTo>
                    <a:pt x="8650" y="23"/>
                    <a:pt x="8565" y="1"/>
                    <a:pt x="848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6"/>
            <p:cNvSpPr/>
            <p:nvPr/>
          </p:nvSpPr>
          <p:spPr>
            <a:xfrm>
              <a:off x="6766225" y="3495950"/>
              <a:ext cx="59575" cy="90125"/>
            </a:xfrm>
            <a:custGeom>
              <a:avLst/>
              <a:gdLst/>
              <a:ahLst/>
              <a:cxnLst/>
              <a:rect l="l" t="t" r="r" b="b"/>
              <a:pathLst>
                <a:path w="2383" h="3605" extrusionOk="0">
                  <a:moveTo>
                    <a:pt x="1196" y="0"/>
                  </a:moveTo>
                  <a:cubicBezTo>
                    <a:pt x="1062" y="197"/>
                    <a:pt x="919" y="429"/>
                    <a:pt x="777" y="678"/>
                  </a:cubicBezTo>
                  <a:cubicBezTo>
                    <a:pt x="63" y="1883"/>
                    <a:pt x="1" y="2311"/>
                    <a:pt x="1" y="2418"/>
                  </a:cubicBezTo>
                  <a:cubicBezTo>
                    <a:pt x="1" y="3069"/>
                    <a:pt x="536" y="3605"/>
                    <a:pt x="1196" y="3605"/>
                  </a:cubicBezTo>
                  <a:cubicBezTo>
                    <a:pt x="1847" y="3605"/>
                    <a:pt x="2382" y="3069"/>
                    <a:pt x="2382" y="2418"/>
                  </a:cubicBezTo>
                  <a:cubicBezTo>
                    <a:pt x="2382" y="2311"/>
                    <a:pt x="2329" y="1883"/>
                    <a:pt x="1615" y="678"/>
                  </a:cubicBezTo>
                  <a:cubicBezTo>
                    <a:pt x="1464" y="429"/>
                    <a:pt x="1321" y="197"/>
                    <a:pt x="119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6"/>
            <p:cNvSpPr/>
            <p:nvPr/>
          </p:nvSpPr>
          <p:spPr>
            <a:xfrm>
              <a:off x="6584450" y="3353000"/>
              <a:ext cx="423550" cy="335225"/>
            </a:xfrm>
            <a:custGeom>
              <a:avLst/>
              <a:gdLst/>
              <a:ahLst/>
              <a:cxnLst/>
              <a:rect l="l" t="t" r="r" b="b"/>
              <a:pathLst>
                <a:path w="16942" h="13409" extrusionOk="0">
                  <a:moveTo>
                    <a:pt x="8467" y="4336"/>
                  </a:moveTo>
                  <a:cubicBezTo>
                    <a:pt x="8627" y="4336"/>
                    <a:pt x="8779" y="4416"/>
                    <a:pt x="8868" y="4541"/>
                  </a:cubicBezTo>
                  <a:cubicBezTo>
                    <a:pt x="8886" y="4568"/>
                    <a:pt x="9305" y="5165"/>
                    <a:pt x="9734" y="5879"/>
                  </a:cubicBezTo>
                  <a:cubicBezTo>
                    <a:pt x="10644" y="7413"/>
                    <a:pt x="10644" y="7958"/>
                    <a:pt x="10644" y="8136"/>
                  </a:cubicBezTo>
                  <a:cubicBezTo>
                    <a:pt x="10644" y="9340"/>
                    <a:pt x="9662" y="10313"/>
                    <a:pt x="8467" y="10313"/>
                  </a:cubicBezTo>
                  <a:cubicBezTo>
                    <a:pt x="7263" y="10313"/>
                    <a:pt x="6281" y="9340"/>
                    <a:pt x="6281" y="8136"/>
                  </a:cubicBezTo>
                  <a:cubicBezTo>
                    <a:pt x="6281" y="7958"/>
                    <a:pt x="6281" y="7413"/>
                    <a:pt x="7191" y="5879"/>
                  </a:cubicBezTo>
                  <a:cubicBezTo>
                    <a:pt x="7619" y="5165"/>
                    <a:pt x="8039" y="4568"/>
                    <a:pt x="8057" y="4541"/>
                  </a:cubicBezTo>
                  <a:cubicBezTo>
                    <a:pt x="8155" y="4416"/>
                    <a:pt x="8306" y="4336"/>
                    <a:pt x="8467" y="4336"/>
                  </a:cubicBezTo>
                  <a:close/>
                  <a:moveTo>
                    <a:pt x="8485" y="0"/>
                  </a:moveTo>
                  <a:lnTo>
                    <a:pt x="1241" y="4166"/>
                  </a:lnTo>
                  <a:cubicBezTo>
                    <a:pt x="1205" y="4184"/>
                    <a:pt x="1161" y="4202"/>
                    <a:pt x="1125" y="4220"/>
                  </a:cubicBezTo>
                  <a:lnTo>
                    <a:pt x="1125" y="12079"/>
                  </a:lnTo>
                  <a:lnTo>
                    <a:pt x="500" y="12079"/>
                  </a:lnTo>
                  <a:cubicBezTo>
                    <a:pt x="224" y="12079"/>
                    <a:pt x="1" y="12302"/>
                    <a:pt x="1" y="12579"/>
                  </a:cubicBezTo>
                  <a:lnTo>
                    <a:pt x="1" y="13408"/>
                  </a:lnTo>
                  <a:lnTo>
                    <a:pt x="16942" y="13408"/>
                  </a:lnTo>
                  <a:lnTo>
                    <a:pt x="16942" y="12579"/>
                  </a:lnTo>
                  <a:cubicBezTo>
                    <a:pt x="16942" y="12302"/>
                    <a:pt x="16719" y="12079"/>
                    <a:pt x="16442" y="12079"/>
                  </a:cubicBezTo>
                  <a:lnTo>
                    <a:pt x="15818" y="12079"/>
                  </a:lnTo>
                  <a:lnTo>
                    <a:pt x="15818" y="4202"/>
                  </a:lnTo>
                  <a:cubicBezTo>
                    <a:pt x="15773" y="4184"/>
                    <a:pt x="15738" y="4166"/>
                    <a:pt x="15702" y="4148"/>
                  </a:cubicBezTo>
                  <a:lnTo>
                    <a:pt x="8485"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4"/>
        <p:cNvGrpSpPr/>
        <p:nvPr/>
      </p:nvGrpSpPr>
      <p:grpSpPr>
        <a:xfrm>
          <a:off x="0" y="0"/>
          <a:ext cx="0" cy="0"/>
          <a:chOff x="0" y="0"/>
          <a:chExt cx="0" cy="0"/>
        </a:xfrm>
      </p:grpSpPr>
      <p:sp>
        <p:nvSpPr>
          <p:cNvPr id="355" name="Google Shape;355;p40"/>
          <p:cNvSpPr txBox="1">
            <a:spLocks noGrp="1"/>
          </p:cNvSpPr>
          <p:nvPr>
            <p:ph type="title"/>
          </p:nvPr>
        </p:nvSpPr>
        <p:spPr>
          <a:xfrm>
            <a:off x="1763525" y="597750"/>
            <a:ext cx="5616900" cy="142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7200" dirty="0">
                <a:cs typeface="B Nazanin" panose="00000700000000000000" pitchFamily="2" charset="-78"/>
              </a:rPr>
              <a:t>خوش آمدید!</a:t>
            </a:r>
            <a:endParaRPr sz="7200" dirty="0">
              <a:cs typeface="B Nazanin" panose="00000700000000000000" pitchFamily="2" charset="-78"/>
            </a:endParaRPr>
          </a:p>
        </p:txBody>
      </p:sp>
      <p:sp>
        <p:nvSpPr>
          <p:cNvPr id="356" name="Google Shape;356;p40"/>
          <p:cNvSpPr txBox="1">
            <a:spLocks noGrp="1"/>
          </p:cNvSpPr>
          <p:nvPr>
            <p:ph type="subTitle" idx="1"/>
          </p:nvPr>
        </p:nvSpPr>
        <p:spPr>
          <a:xfrm>
            <a:off x="1763525" y="2019450"/>
            <a:ext cx="5616900" cy="60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pic>
        <p:nvPicPr>
          <p:cNvPr id="357" name="Google Shape;357;p40"/>
          <p:cNvPicPr preferRelativeResize="0">
            <a:picLocks noGrp="1"/>
          </p:cNvPicPr>
          <p:nvPr>
            <p:ph type="pic" idx="2"/>
          </p:nvPr>
        </p:nvPicPr>
        <p:blipFill rotWithShape="1">
          <a:blip r:embed="rId3">
            <a:alphaModFix/>
          </a:blip>
          <a:srcRect t="1447" b="1437"/>
          <a:stretch/>
        </p:blipFill>
        <p:spPr>
          <a:xfrm>
            <a:off x="1861763" y="2734275"/>
            <a:ext cx="2343398" cy="1811474"/>
          </a:xfrm>
          <a:prstGeom prst="rect">
            <a:avLst/>
          </a:prstGeom>
        </p:spPr>
      </p:pic>
      <p:pic>
        <p:nvPicPr>
          <p:cNvPr id="358" name="Google Shape;358;p40"/>
          <p:cNvPicPr preferRelativeResize="0">
            <a:picLocks noGrp="1"/>
          </p:cNvPicPr>
          <p:nvPr>
            <p:ph type="pic" idx="3"/>
          </p:nvPr>
        </p:nvPicPr>
        <p:blipFill rotWithShape="1">
          <a:blip r:embed="rId4">
            <a:alphaModFix/>
          </a:blip>
          <a:srcRect l="13755"/>
          <a:stretch/>
        </p:blipFill>
        <p:spPr>
          <a:xfrm>
            <a:off x="4938839" y="2734275"/>
            <a:ext cx="2343397" cy="1811475"/>
          </a:xfrm>
          <a:prstGeom prst="rect">
            <a:avLst/>
          </a:prstGeom>
        </p:spPr>
      </p:pic>
      <p:sp>
        <p:nvSpPr>
          <p:cNvPr id="359" name="Google Shape;359;p40">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360" name="Google Shape;360;p40">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67"/>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نمودارها مفید هستند</a:t>
            </a:r>
            <a:endParaRPr dirty="0">
              <a:cs typeface="B Nazanin" panose="00000700000000000000" pitchFamily="2" charset="-78"/>
            </a:endParaRPr>
          </a:p>
        </p:txBody>
      </p:sp>
      <p:sp>
        <p:nvSpPr>
          <p:cNvPr id="961" name="Google Shape;961;p67"/>
          <p:cNvSpPr/>
          <p:nvPr/>
        </p:nvSpPr>
        <p:spPr>
          <a:xfrm>
            <a:off x="4155627" y="1415549"/>
            <a:ext cx="832800" cy="832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 name="Google Shape;962;p67"/>
          <p:cNvSpPr txBox="1"/>
          <p:nvPr/>
        </p:nvSpPr>
        <p:spPr>
          <a:xfrm>
            <a:off x="713077" y="1523875"/>
            <a:ext cx="1565400" cy="4062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endParaRPr sz="2000" dirty="0">
              <a:solidFill>
                <a:schemeClr val="dk1"/>
              </a:solidFill>
              <a:latin typeface="Prata"/>
              <a:ea typeface="Prata"/>
              <a:cs typeface="B Nazanin" panose="00000700000000000000" pitchFamily="2" charset="-78"/>
              <a:sym typeface="Prata"/>
            </a:endParaRPr>
          </a:p>
        </p:txBody>
      </p:sp>
      <p:sp>
        <p:nvSpPr>
          <p:cNvPr id="963" name="Google Shape;963;p67"/>
          <p:cNvSpPr txBox="1"/>
          <p:nvPr/>
        </p:nvSpPr>
        <p:spPr>
          <a:xfrm>
            <a:off x="401552" y="1842475"/>
            <a:ext cx="1876925"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64" name="Google Shape;964;p67"/>
          <p:cNvSpPr txBox="1"/>
          <p:nvPr/>
        </p:nvSpPr>
        <p:spPr>
          <a:xfrm>
            <a:off x="713090" y="2616987"/>
            <a:ext cx="1565400" cy="4062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65" name="Google Shape;965;p67"/>
          <p:cNvSpPr txBox="1"/>
          <p:nvPr/>
        </p:nvSpPr>
        <p:spPr>
          <a:xfrm>
            <a:off x="279400" y="2935587"/>
            <a:ext cx="199909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66" name="Google Shape;966;p67"/>
          <p:cNvSpPr txBox="1"/>
          <p:nvPr/>
        </p:nvSpPr>
        <p:spPr>
          <a:xfrm>
            <a:off x="713075" y="3710099"/>
            <a:ext cx="1565400" cy="4062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67" name="Google Shape;967;p67"/>
          <p:cNvSpPr txBox="1"/>
          <p:nvPr/>
        </p:nvSpPr>
        <p:spPr>
          <a:xfrm>
            <a:off x="401550" y="4028699"/>
            <a:ext cx="1876925"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68" name="Google Shape;968;p67"/>
          <p:cNvSpPr txBox="1"/>
          <p:nvPr/>
        </p:nvSpPr>
        <p:spPr>
          <a:xfrm>
            <a:off x="6865475" y="1523875"/>
            <a:ext cx="1565400" cy="4062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69" name="Google Shape;969;p67"/>
          <p:cNvSpPr txBox="1"/>
          <p:nvPr/>
        </p:nvSpPr>
        <p:spPr>
          <a:xfrm>
            <a:off x="6865475" y="1842475"/>
            <a:ext cx="1929300" cy="572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70" name="Google Shape;970;p67"/>
          <p:cNvSpPr txBox="1"/>
          <p:nvPr/>
        </p:nvSpPr>
        <p:spPr>
          <a:xfrm>
            <a:off x="6865475" y="2616987"/>
            <a:ext cx="1565400" cy="4062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71" name="Google Shape;971;p67"/>
          <p:cNvSpPr txBox="1"/>
          <p:nvPr/>
        </p:nvSpPr>
        <p:spPr>
          <a:xfrm>
            <a:off x="6865474" y="2935588"/>
            <a:ext cx="1929299" cy="572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72" name="Google Shape;972;p67"/>
          <p:cNvSpPr txBox="1"/>
          <p:nvPr/>
        </p:nvSpPr>
        <p:spPr>
          <a:xfrm>
            <a:off x="6865476" y="3710100"/>
            <a:ext cx="1565400" cy="406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73" name="Google Shape;973;p67"/>
          <p:cNvSpPr txBox="1"/>
          <p:nvPr/>
        </p:nvSpPr>
        <p:spPr>
          <a:xfrm>
            <a:off x="6865475" y="4028700"/>
            <a:ext cx="1876925" cy="572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74" name="Google Shape;974;p67"/>
          <p:cNvSpPr txBox="1"/>
          <p:nvPr/>
        </p:nvSpPr>
        <p:spPr>
          <a:xfrm>
            <a:off x="2642501" y="2617000"/>
            <a:ext cx="1565400" cy="406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75" name="Google Shape;975;p67"/>
          <p:cNvSpPr txBox="1"/>
          <p:nvPr/>
        </p:nvSpPr>
        <p:spPr>
          <a:xfrm>
            <a:off x="2642501" y="2935600"/>
            <a:ext cx="1565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976" name="Google Shape;976;p67"/>
          <p:cNvSpPr txBox="1"/>
          <p:nvPr/>
        </p:nvSpPr>
        <p:spPr>
          <a:xfrm>
            <a:off x="4936100" y="2617000"/>
            <a:ext cx="1565400" cy="406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2000" dirty="0">
                <a:solidFill>
                  <a:schemeClr val="dk1"/>
                </a:solidFill>
                <a:latin typeface="Prata"/>
                <a:ea typeface="Prata"/>
                <a:cs typeface="B Nazanin" panose="00000700000000000000" pitchFamily="2" charset="-78"/>
                <a:sym typeface="Prata"/>
              </a:rPr>
              <a:t>عنوان</a:t>
            </a:r>
          </a:p>
        </p:txBody>
      </p:sp>
      <p:sp>
        <p:nvSpPr>
          <p:cNvPr id="977" name="Google Shape;977;p67"/>
          <p:cNvSpPr txBox="1"/>
          <p:nvPr/>
        </p:nvSpPr>
        <p:spPr>
          <a:xfrm>
            <a:off x="4936100" y="2935600"/>
            <a:ext cx="1565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cxnSp>
        <p:nvCxnSpPr>
          <p:cNvPr id="978" name="Google Shape;978;p67"/>
          <p:cNvCxnSpPr>
            <a:stCxn id="974" idx="1"/>
            <a:endCxn id="964" idx="3"/>
          </p:cNvCxnSpPr>
          <p:nvPr/>
        </p:nvCxnSpPr>
        <p:spPr>
          <a:xfrm flipH="1">
            <a:off x="2278601" y="2820100"/>
            <a:ext cx="363900" cy="600"/>
          </a:xfrm>
          <a:prstGeom prst="bentConnector3">
            <a:avLst>
              <a:gd name="adj1" fmla="val 50015"/>
            </a:avLst>
          </a:prstGeom>
          <a:noFill/>
          <a:ln w="19050" cap="flat" cmpd="sng">
            <a:solidFill>
              <a:schemeClr val="dk1"/>
            </a:solidFill>
            <a:prstDash val="solid"/>
            <a:round/>
            <a:headEnd type="none" w="med" len="med"/>
            <a:tailEnd type="none" w="med" len="med"/>
          </a:ln>
        </p:spPr>
      </p:cxnSp>
      <p:cxnSp>
        <p:nvCxnSpPr>
          <p:cNvPr id="979" name="Google Shape;979;p67"/>
          <p:cNvCxnSpPr>
            <a:stCxn id="974" idx="1"/>
            <a:endCxn id="962" idx="3"/>
          </p:cNvCxnSpPr>
          <p:nvPr/>
        </p:nvCxnSpPr>
        <p:spPr>
          <a:xfrm rot="10800000">
            <a:off x="2278601" y="1726900"/>
            <a:ext cx="363900" cy="1093200"/>
          </a:xfrm>
          <a:prstGeom prst="bentConnector3">
            <a:avLst>
              <a:gd name="adj1" fmla="val 50017"/>
            </a:avLst>
          </a:prstGeom>
          <a:noFill/>
          <a:ln w="19050" cap="flat" cmpd="sng">
            <a:solidFill>
              <a:schemeClr val="dk1"/>
            </a:solidFill>
            <a:prstDash val="solid"/>
            <a:round/>
            <a:headEnd type="none" w="med" len="med"/>
            <a:tailEnd type="none" w="med" len="med"/>
          </a:ln>
        </p:spPr>
      </p:cxnSp>
      <p:cxnSp>
        <p:nvCxnSpPr>
          <p:cNvPr id="980" name="Google Shape;980;p67"/>
          <p:cNvCxnSpPr>
            <a:stCxn id="974" idx="1"/>
            <a:endCxn id="966" idx="3"/>
          </p:cNvCxnSpPr>
          <p:nvPr/>
        </p:nvCxnSpPr>
        <p:spPr>
          <a:xfrm flipH="1">
            <a:off x="2278601" y="2820100"/>
            <a:ext cx="363900" cy="1093200"/>
          </a:xfrm>
          <a:prstGeom prst="bentConnector3">
            <a:avLst>
              <a:gd name="adj1" fmla="val 50017"/>
            </a:avLst>
          </a:prstGeom>
          <a:noFill/>
          <a:ln w="19050" cap="flat" cmpd="sng">
            <a:solidFill>
              <a:schemeClr val="dk1"/>
            </a:solidFill>
            <a:prstDash val="solid"/>
            <a:round/>
            <a:headEnd type="none" w="med" len="med"/>
            <a:tailEnd type="none" w="med" len="med"/>
          </a:ln>
        </p:spPr>
      </p:cxnSp>
      <p:cxnSp>
        <p:nvCxnSpPr>
          <p:cNvPr id="981" name="Google Shape;981;p67"/>
          <p:cNvCxnSpPr>
            <a:stCxn id="974" idx="3"/>
            <a:endCxn id="961" idx="4"/>
          </p:cNvCxnSpPr>
          <p:nvPr/>
        </p:nvCxnSpPr>
        <p:spPr>
          <a:xfrm rot="10800000" flipH="1">
            <a:off x="4207901" y="2248300"/>
            <a:ext cx="364200" cy="571800"/>
          </a:xfrm>
          <a:prstGeom prst="bentConnector2">
            <a:avLst/>
          </a:prstGeom>
          <a:noFill/>
          <a:ln w="19050" cap="flat" cmpd="sng">
            <a:solidFill>
              <a:schemeClr val="dk1"/>
            </a:solidFill>
            <a:prstDash val="solid"/>
            <a:round/>
            <a:headEnd type="none" w="med" len="med"/>
            <a:tailEnd type="none" w="med" len="med"/>
          </a:ln>
        </p:spPr>
      </p:cxnSp>
      <p:cxnSp>
        <p:nvCxnSpPr>
          <p:cNvPr id="982" name="Google Shape;982;p67"/>
          <p:cNvCxnSpPr>
            <a:stCxn id="976" idx="1"/>
            <a:endCxn id="961" idx="4"/>
          </p:cNvCxnSpPr>
          <p:nvPr/>
        </p:nvCxnSpPr>
        <p:spPr>
          <a:xfrm rot="10800000">
            <a:off x="4571900" y="2248300"/>
            <a:ext cx="364200" cy="571800"/>
          </a:xfrm>
          <a:prstGeom prst="bentConnector2">
            <a:avLst/>
          </a:prstGeom>
          <a:noFill/>
          <a:ln w="19050" cap="flat" cmpd="sng">
            <a:solidFill>
              <a:schemeClr val="dk1"/>
            </a:solidFill>
            <a:prstDash val="solid"/>
            <a:round/>
            <a:headEnd type="none" w="med" len="med"/>
            <a:tailEnd type="none" w="med" len="med"/>
          </a:ln>
        </p:spPr>
      </p:cxnSp>
      <p:cxnSp>
        <p:nvCxnSpPr>
          <p:cNvPr id="983" name="Google Shape;983;p67"/>
          <p:cNvCxnSpPr>
            <a:stCxn id="968" idx="1"/>
            <a:endCxn id="976" idx="3"/>
          </p:cNvCxnSpPr>
          <p:nvPr/>
        </p:nvCxnSpPr>
        <p:spPr>
          <a:xfrm flipH="1">
            <a:off x="6501575" y="1726975"/>
            <a:ext cx="363900" cy="1093200"/>
          </a:xfrm>
          <a:prstGeom prst="bentConnector3">
            <a:avLst>
              <a:gd name="adj1" fmla="val 50010"/>
            </a:avLst>
          </a:prstGeom>
          <a:noFill/>
          <a:ln w="19050" cap="flat" cmpd="sng">
            <a:solidFill>
              <a:schemeClr val="dk1"/>
            </a:solidFill>
            <a:prstDash val="solid"/>
            <a:round/>
            <a:headEnd type="none" w="med" len="med"/>
            <a:tailEnd type="none" w="med" len="med"/>
          </a:ln>
        </p:spPr>
      </p:cxnSp>
      <p:cxnSp>
        <p:nvCxnSpPr>
          <p:cNvPr id="984" name="Google Shape;984;p67"/>
          <p:cNvCxnSpPr>
            <a:stCxn id="970" idx="1"/>
            <a:endCxn id="976" idx="3"/>
          </p:cNvCxnSpPr>
          <p:nvPr/>
        </p:nvCxnSpPr>
        <p:spPr>
          <a:xfrm flipH="1">
            <a:off x="6501575" y="2820087"/>
            <a:ext cx="363900" cy="600"/>
          </a:xfrm>
          <a:prstGeom prst="bentConnector3">
            <a:avLst>
              <a:gd name="adj1" fmla="val 50010"/>
            </a:avLst>
          </a:prstGeom>
          <a:noFill/>
          <a:ln w="19050" cap="flat" cmpd="sng">
            <a:solidFill>
              <a:schemeClr val="dk1"/>
            </a:solidFill>
            <a:prstDash val="solid"/>
            <a:round/>
            <a:headEnd type="none" w="med" len="med"/>
            <a:tailEnd type="none" w="med" len="med"/>
          </a:ln>
        </p:spPr>
      </p:cxnSp>
      <p:cxnSp>
        <p:nvCxnSpPr>
          <p:cNvPr id="985" name="Google Shape;985;p67"/>
          <p:cNvCxnSpPr>
            <a:stCxn id="972" idx="1"/>
            <a:endCxn id="976" idx="3"/>
          </p:cNvCxnSpPr>
          <p:nvPr/>
        </p:nvCxnSpPr>
        <p:spPr>
          <a:xfrm rot="10800000">
            <a:off x="6501576" y="2820000"/>
            <a:ext cx="363900" cy="1093200"/>
          </a:xfrm>
          <a:prstGeom prst="bentConnector3">
            <a:avLst>
              <a:gd name="adj1" fmla="val 50010"/>
            </a:avLst>
          </a:prstGeom>
          <a:noFill/>
          <a:ln w="19050" cap="flat" cmpd="sng">
            <a:solidFill>
              <a:schemeClr val="dk1"/>
            </a:solidFill>
            <a:prstDash val="solid"/>
            <a:round/>
            <a:headEnd type="none" w="med" len="med"/>
            <a:tailEnd type="none" w="med" len="med"/>
          </a:ln>
        </p:spPr>
      </p:cxnSp>
      <p:grpSp>
        <p:nvGrpSpPr>
          <p:cNvPr id="986" name="Google Shape;986;p67"/>
          <p:cNvGrpSpPr/>
          <p:nvPr/>
        </p:nvGrpSpPr>
        <p:grpSpPr>
          <a:xfrm>
            <a:off x="4360488" y="1620175"/>
            <a:ext cx="423100" cy="423550"/>
            <a:chOff x="5314775" y="2674325"/>
            <a:chExt cx="423100" cy="423550"/>
          </a:xfrm>
        </p:grpSpPr>
        <p:sp>
          <p:nvSpPr>
            <p:cNvPr id="987" name="Google Shape;987;p67"/>
            <p:cNvSpPr/>
            <p:nvPr/>
          </p:nvSpPr>
          <p:spPr>
            <a:xfrm>
              <a:off x="5541150" y="2763300"/>
              <a:ext cx="196725" cy="44200"/>
            </a:xfrm>
            <a:custGeom>
              <a:avLst/>
              <a:gdLst/>
              <a:ahLst/>
              <a:cxnLst/>
              <a:rect l="l" t="t" r="r" b="b"/>
              <a:pathLst>
                <a:path w="7869" h="1768" extrusionOk="0">
                  <a:moveTo>
                    <a:pt x="2025" y="1"/>
                  </a:moveTo>
                  <a:cubicBezTo>
                    <a:pt x="937" y="1"/>
                    <a:pt x="36" y="786"/>
                    <a:pt x="0" y="1767"/>
                  </a:cubicBezTo>
                  <a:lnTo>
                    <a:pt x="7869" y="1767"/>
                  </a:lnTo>
                  <a:cubicBezTo>
                    <a:pt x="7815" y="786"/>
                    <a:pt x="6932" y="1"/>
                    <a:pt x="5843" y="1"/>
                  </a:cubicBezTo>
                  <a:cubicBezTo>
                    <a:pt x="4960" y="1"/>
                    <a:pt x="4211" y="518"/>
                    <a:pt x="3934" y="1232"/>
                  </a:cubicBezTo>
                  <a:cubicBezTo>
                    <a:pt x="3658" y="518"/>
                    <a:pt x="2908" y="1"/>
                    <a:pt x="2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 name="Google Shape;988;p67"/>
            <p:cNvSpPr/>
            <p:nvPr/>
          </p:nvSpPr>
          <p:spPr>
            <a:xfrm>
              <a:off x="5314775" y="2674325"/>
              <a:ext cx="416625" cy="423550"/>
            </a:xfrm>
            <a:custGeom>
              <a:avLst/>
              <a:gdLst/>
              <a:ahLst/>
              <a:cxnLst/>
              <a:rect l="l" t="t" r="r" b="b"/>
              <a:pathLst>
                <a:path w="16665" h="16942" extrusionOk="0">
                  <a:moveTo>
                    <a:pt x="2043" y="0"/>
                  </a:moveTo>
                  <a:cubicBezTo>
                    <a:pt x="919" y="0"/>
                    <a:pt x="0" y="821"/>
                    <a:pt x="9" y="1838"/>
                  </a:cubicBezTo>
                  <a:cubicBezTo>
                    <a:pt x="18" y="3248"/>
                    <a:pt x="2293" y="5103"/>
                    <a:pt x="3381" y="5915"/>
                  </a:cubicBezTo>
                  <a:cubicBezTo>
                    <a:pt x="3417" y="5933"/>
                    <a:pt x="3444" y="5951"/>
                    <a:pt x="3471" y="5969"/>
                  </a:cubicBezTo>
                  <a:lnTo>
                    <a:pt x="3471" y="15291"/>
                  </a:lnTo>
                  <a:cubicBezTo>
                    <a:pt x="3471" y="16201"/>
                    <a:pt x="4211" y="16941"/>
                    <a:pt x="5130" y="16941"/>
                  </a:cubicBezTo>
                  <a:cubicBezTo>
                    <a:pt x="6040" y="16941"/>
                    <a:pt x="6780" y="16201"/>
                    <a:pt x="6780" y="15291"/>
                  </a:cubicBezTo>
                  <a:lnTo>
                    <a:pt x="6780" y="11348"/>
                  </a:lnTo>
                  <a:cubicBezTo>
                    <a:pt x="6772" y="10804"/>
                    <a:pt x="7142" y="10304"/>
                    <a:pt x="7714" y="10304"/>
                  </a:cubicBezTo>
                  <a:cubicBezTo>
                    <a:pt x="7724" y="10304"/>
                    <a:pt x="7734" y="10304"/>
                    <a:pt x="7744" y="10304"/>
                  </a:cubicBezTo>
                  <a:cubicBezTo>
                    <a:pt x="8243" y="10322"/>
                    <a:pt x="8636" y="10741"/>
                    <a:pt x="8636" y="11241"/>
                  </a:cubicBezTo>
                  <a:lnTo>
                    <a:pt x="8636" y="12847"/>
                  </a:lnTo>
                  <a:cubicBezTo>
                    <a:pt x="8636" y="14176"/>
                    <a:pt x="9698" y="15282"/>
                    <a:pt x="11027" y="15300"/>
                  </a:cubicBezTo>
                  <a:cubicBezTo>
                    <a:pt x="11032" y="15300"/>
                    <a:pt x="11038" y="15300"/>
                    <a:pt x="11043" y="15300"/>
                  </a:cubicBezTo>
                  <a:cubicBezTo>
                    <a:pt x="12374" y="15300"/>
                    <a:pt x="13462" y="14215"/>
                    <a:pt x="13462" y="12882"/>
                  </a:cubicBezTo>
                  <a:lnTo>
                    <a:pt x="13462" y="9564"/>
                  </a:lnTo>
                  <a:cubicBezTo>
                    <a:pt x="14301" y="8948"/>
                    <a:pt x="16023" y="7592"/>
                    <a:pt x="16665" y="6325"/>
                  </a:cubicBezTo>
                  <a:lnTo>
                    <a:pt x="9323" y="6325"/>
                  </a:lnTo>
                  <a:cubicBezTo>
                    <a:pt x="9965" y="7565"/>
                    <a:pt x="11624" y="8895"/>
                    <a:pt x="12472" y="9528"/>
                  </a:cubicBezTo>
                  <a:lnTo>
                    <a:pt x="12472" y="12856"/>
                  </a:lnTo>
                  <a:cubicBezTo>
                    <a:pt x="12472" y="13639"/>
                    <a:pt x="11838" y="14301"/>
                    <a:pt x="11058" y="14301"/>
                  </a:cubicBezTo>
                  <a:cubicBezTo>
                    <a:pt x="11047" y="14301"/>
                    <a:pt x="11037" y="14301"/>
                    <a:pt x="11027" y="14301"/>
                  </a:cubicBezTo>
                  <a:cubicBezTo>
                    <a:pt x="10251" y="14292"/>
                    <a:pt x="9626" y="13659"/>
                    <a:pt x="9626" y="12882"/>
                  </a:cubicBezTo>
                  <a:lnTo>
                    <a:pt x="9626" y="11250"/>
                  </a:lnTo>
                  <a:cubicBezTo>
                    <a:pt x="9626" y="10197"/>
                    <a:pt x="8788" y="9323"/>
                    <a:pt x="7735" y="9314"/>
                  </a:cubicBezTo>
                  <a:cubicBezTo>
                    <a:pt x="7724" y="9314"/>
                    <a:pt x="7713" y="9314"/>
                    <a:pt x="7703" y="9314"/>
                  </a:cubicBezTo>
                  <a:cubicBezTo>
                    <a:pt x="6639" y="9314"/>
                    <a:pt x="5825" y="10190"/>
                    <a:pt x="5790" y="11223"/>
                  </a:cubicBezTo>
                  <a:lnTo>
                    <a:pt x="5790" y="15291"/>
                  </a:lnTo>
                  <a:cubicBezTo>
                    <a:pt x="5790" y="15657"/>
                    <a:pt x="5496" y="15951"/>
                    <a:pt x="5130" y="15951"/>
                  </a:cubicBezTo>
                  <a:cubicBezTo>
                    <a:pt x="4764" y="15951"/>
                    <a:pt x="4461" y="15657"/>
                    <a:pt x="4461" y="15291"/>
                  </a:cubicBezTo>
                  <a:lnTo>
                    <a:pt x="4461" y="5960"/>
                  </a:lnTo>
                  <a:cubicBezTo>
                    <a:pt x="4488" y="5951"/>
                    <a:pt x="4505" y="5933"/>
                    <a:pt x="4532" y="5915"/>
                  </a:cubicBezTo>
                  <a:cubicBezTo>
                    <a:pt x="5630" y="5112"/>
                    <a:pt x="7922" y="3248"/>
                    <a:pt x="7904" y="1838"/>
                  </a:cubicBezTo>
                  <a:cubicBezTo>
                    <a:pt x="7895" y="821"/>
                    <a:pt x="6994" y="0"/>
                    <a:pt x="5870" y="0"/>
                  </a:cubicBezTo>
                  <a:cubicBezTo>
                    <a:pt x="4987" y="0"/>
                    <a:pt x="4238" y="518"/>
                    <a:pt x="3961" y="1223"/>
                  </a:cubicBezTo>
                  <a:cubicBezTo>
                    <a:pt x="3676" y="518"/>
                    <a:pt x="2926" y="0"/>
                    <a:pt x="2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9" name="Google Shape;989;p67"/>
          <p:cNvSpPr/>
          <p:nvPr/>
        </p:nvSpPr>
        <p:spPr>
          <a:xfrm>
            <a:off x="4155627" y="3397876"/>
            <a:ext cx="832800" cy="832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90" name="Google Shape;990;p67"/>
          <p:cNvGrpSpPr/>
          <p:nvPr/>
        </p:nvGrpSpPr>
        <p:grpSpPr>
          <a:xfrm>
            <a:off x="4423100" y="3592019"/>
            <a:ext cx="297750" cy="423475"/>
            <a:chOff x="5377450" y="1493850"/>
            <a:chExt cx="297750" cy="423475"/>
          </a:xfrm>
        </p:grpSpPr>
        <p:sp>
          <p:nvSpPr>
            <p:cNvPr id="991" name="Google Shape;991;p67"/>
            <p:cNvSpPr/>
            <p:nvPr/>
          </p:nvSpPr>
          <p:spPr>
            <a:xfrm>
              <a:off x="5377450" y="1793375"/>
              <a:ext cx="130925" cy="123950"/>
            </a:xfrm>
            <a:custGeom>
              <a:avLst/>
              <a:gdLst/>
              <a:ahLst/>
              <a:cxnLst/>
              <a:rect l="l" t="t" r="r" b="b"/>
              <a:pathLst>
                <a:path w="5237" h="4958" extrusionOk="0">
                  <a:moveTo>
                    <a:pt x="3185" y="1"/>
                  </a:moveTo>
                  <a:lnTo>
                    <a:pt x="259" y="2766"/>
                  </a:lnTo>
                  <a:cubicBezTo>
                    <a:pt x="0" y="3007"/>
                    <a:pt x="63" y="3426"/>
                    <a:pt x="375" y="3587"/>
                  </a:cubicBezTo>
                  <a:lnTo>
                    <a:pt x="1124" y="3970"/>
                  </a:lnTo>
                  <a:lnTo>
                    <a:pt x="1419" y="4648"/>
                  </a:lnTo>
                  <a:cubicBezTo>
                    <a:pt x="1505" y="4849"/>
                    <a:pt x="1694" y="4957"/>
                    <a:pt x="1885" y="4957"/>
                  </a:cubicBezTo>
                  <a:cubicBezTo>
                    <a:pt x="2008" y="4957"/>
                    <a:pt x="2132" y="4912"/>
                    <a:pt x="2230" y="4818"/>
                  </a:cubicBezTo>
                  <a:lnTo>
                    <a:pt x="5237" y="1954"/>
                  </a:lnTo>
                  <a:lnTo>
                    <a:pt x="3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 name="Google Shape;992;p67"/>
            <p:cNvSpPr/>
            <p:nvPr/>
          </p:nvSpPr>
          <p:spPr>
            <a:xfrm>
              <a:off x="5387025" y="1493850"/>
              <a:ext cx="288175" cy="423475"/>
            </a:xfrm>
            <a:custGeom>
              <a:avLst/>
              <a:gdLst/>
              <a:ahLst/>
              <a:cxnLst/>
              <a:rect l="l" t="t" r="r" b="b"/>
              <a:pathLst>
                <a:path w="11527" h="16939" extrusionOk="0">
                  <a:moveTo>
                    <a:pt x="5576" y="1"/>
                  </a:moveTo>
                  <a:cubicBezTo>
                    <a:pt x="2499" y="1"/>
                    <a:pt x="1" y="2490"/>
                    <a:pt x="1" y="5567"/>
                  </a:cubicBezTo>
                  <a:cubicBezTo>
                    <a:pt x="1" y="7280"/>
                    <a:pt x="777" y="8806"/>
                    <a:pt x="1981" y="9832"/>
                  </a:cubicBezTo>
                  <a:lnTo>
                    <a:pt x="9296" y="16799"/>
                  </a:lnTo>
                  <a:cubicBezTo>
                    <a:pt x="9398" y="16893"/>
                    <a:pt x="9524" y="16938"/>
                    <a:pt x="9649" y="16938"/>
                  </a:cubicBezTo>
                  <a:cubicBezTo>
                    <a:pt x="9841" y="16938"/>
                    <a:pt x="10030" y="16830"/>
                    <a:pt x="10117" y="16629"/>
                  </a:cubicBezTo>
                  <a:lnTo>
                    <a:pt x="10412" y="15951"/>
                  </a:lnTo>
                  <a:lnTo>
                    <a:pt x="11152" y="15568"/>
                  </a:lnTo>
                  <a:cubicBezTo>
                    <a:pt x="11464" y="15407"/>
                    <a:pt x="11527" y="14988"/>
                    <a:pt x="11277" y="14747"/>
                  </a:cubicBezTo>
                  <a:lnTo>
                    <a:pt x="3872" y="7744"/>
                  </a:lnTo>
                  <a:cubicBezTo>
                    <a:pt x="3310" y="7182"/>
                    <a:pt x="2820" y="6451"/>
                    <a:pt x="2820" y="5567"/>
                  </a:cubicBezTo>
                  <a:cubicBezTo>
                    <a:pt x="2820" y="4051"/>
                    <a:pt x="4051" y="2811"/>
                    <a:pt x="5576" y="2811"/>
                  </a:cubicBezTo>
                  <a:cubicBezTo>
                    <a:pt x="7093" y="2811"/>
                    <a:pt x="8333" y="4051"/>
                    <a:pt x="8333" y="5567"/>
                  </a:cubicBezTo>
                  <a:cubicBezTo>
                    <a:pt x="8333" y="6451"/>
                    <a:pt x="7842" y="7182"/>
                    <a:pt x="7271" y="7744"/>
                  </a:cubicBezTo>
                  <a:lnTo>
                    <a:pt x="6299" y="8672"/>
                  </a:lnTo>
                  <a:lnTo>
                    <a:pt x="8342" y="10608"/>
                  </a:lnTo>
                  <a:lnTo>
                    <a:pt x="9163" y="9832"/>
                  </a:lnTo>
                  <a:cubicBezTo>
                    <a:pt x="10376" y="8806"/>
                    <a:pt x="11143" y="7280"/>
                    <a:pt x="11143" y="5567"/>
                  </a:cubicBezTo>
                  <a:cubicBezTo>
                    <a:pt x="11143" y="2490"/>
                    <a:pt x="8654" y="1"/>
                    <a:pt x="5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cxnSp>
        <p:nvCxnSpPr>
          <p:cNvPr id="993" name="Google Shape;993;p67"/>
          <p:cNvCxnSpPr>
            <a:stCxn id="974" idx="3"/>
            <a:endCxn id="989" idx="0"/>
          </p:cNvCxnSpPr>
          <p:nvPr/>
        </p:nvCxnSpPr>
        <p:spPr>
          <a:xfrm>
            <a:off x="4207901" y="2820100"/>
            <a:ext cx="364200" cy="577800"/>
          </a:xfrm>
          <a:prstGeom prst="bentConnector2">
            <a:avLst/>
          </a:prstGeom>
          <a:noFill/>
          <a:ln w="19050" cap="flat" cmpd="sng">
            <a:solidFill>
              <a:schemeClr val="dk1"/>
            </a:solidFill>
            <a:prstDash val="solid"/>
            <a:round/>
            <a:headEnd type="none" w="med" len="med"/>
            <a:tailEnd type="none" w="med" len="med"/>
          </a:ln>
        </p:spPr>
      </p:cxnSp>
      <p:cxnSp>
        <p:nvCxnSpPr>
          <p:cNvPr id="994" name="Google Shape;994;p67"/>
          <p:cNvCxnSpPr>
            <a:stCxn id="976" idx="1"/>
            <a:endCxn id="989" idx="0"/>
          </p:cNvCxnSpPr>
          <p:nvPr/>
        </p:nvCxnSpPr>
        <p:spPr>
          <a:xfrm flipH="1">
            <a:off x="4571900" y="2820100"/>
            <a:ext cx="364200" cy="577800"/>
          </a:xfrm>
          <a:prstGeom prst="bentConnector2">
            <a:avLst/>
          </a:prstGeom>
          <a:noFill/>
          <a:ln w="19050" cap="flat" cmpd="sng">
            <a:solidFill>
              <a:schemeClr val="dk1"/>
            </a:solidFill>
            <a:prstDash val="solid"/>
            <a:round/>
            <a:headEnd type="none" w="med" len="med"/>
            <a:tailEnd type="none" w="med" len="med"/>
          </a:ln>
        </p:spPr>
      </p:cxnSp>
      <p:sp>
        <p:nvSpPr>
          <p:cNvPr id="995" name="Google Shape;995;p67">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996" name="Google Shape;996;p67">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00"/>
        <p:cNvGrpSpPr/>
        <p:nvPr/>
      </p:nvGrpSpPr>
      <p:grpSpPr>
        <a:xfrm>
          <a:off x="0" y="0"/>
          <a:ext cx="0" cy="0"/>
          <a:chOff x="0" y="0"/>
          <a:chExt cx="0" cy="0"/>
        </a:xfrm>
      </p:grpSpPr>
      <p:sp>
        <p:nvSpPr>
          <p:cNvPr id="1001" name="Google Shape;1001;p68"/>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جدول برنامه</a:t>
            </a:r>
            <a:endParaRPr dirty="0">
              <a:cs typeface="B Nazanin" panose="00000700000000000000" pitchFamily="2" charset="-78"/>
            </a:endParaRPr>
          </a:p>
        </p:txBody>
      </p:sp>
      <p:sp>
        <p:nvSpPr>
          <p:cNvPr id="1002" name="Google Shape;1002;p68">
            <a:hlinkClick r:id="" action="ppaction://hlinkshowjump?jump=previousslide"/>
          </p:cNvPr>
          <p:cNvSpPr/>
          <p:nvPr/>
        </p:nvSpPr>
        <p:spPr>
          <a:xfrm>
            <a:off x="348951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1003" name="Google Shape;1003;p68">
            <a:hlinkClick r:id="" action="ppaction://hlinkshowjump?jump=nextslide"/>
          </p:cNvPr>
          <p:cNvSpPr/>
          <p:nvPr/>
        </p:nvSpPr>
        <p:spPr>
          <a:xfrm>
            <a:off x="467368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graphicFrame>
        <p:nvGraphicFramePr>
          <p:cNvPr id="1004" name="Google Shape;1004;p68"/>
          <p:cNvGraphicFramePr/>
          <p:nvPr>
            <p:extLst>
              <p:ext uri="{D42A27DB-BD31-4B8C-83A1-F6EECF244321}">
                <p14:modId xmlns:p14="http://schemas.microsoft.com/office/powerpoint/2010/main" val="1708425371"/>
              </p:ext>
            </p:extLst>
          </p:nvPr>
        </p:nvGraphicFramePr>
        <p:xfrm>
          <a:off x="720000" y="1543050"/>
          <a:ext cx="7704025" cy="2925935"/>
        </p:xfrm>
        <a:graphic>
          <a:graphicData uri="http://schemas.openxmlformats.org/drawingml/2006/table">
            <a:tbl>
              <a:tblPr>
                <a:noFill/>
                <a:tableStyleId>{B44065B7-313B-4D75-9FC8-354224E6EBEF}</a:tableStyleId>
              </a:tblPr>
              <a:tblGrid>
                <a:gridCol w="1264175">
                  <a:extLst>
                    <a:ext uri="{9D8B030D-6E8A-4147-A177-3AD203B41FA5}">
                      <a16:colId xmlns:a16="http://schemas.microsoft.com/office/drawing/2014/main" val="20000"/>
                    </a:ext>
                  </a:extLst>
                </a:gridCol>
                <a:gridCol w="2049250">
                  <a:extLst>
                    <a:ext uri="{9D8B030D-6E8A-4147-A177-3AD203B41FA5}">
                      <a16:colId xmlns:a16="http://schemas.microsoft.com/office/drawing/2014/main" val="20001"/>
                    </a:ext>
                  </a:extLst>
                </a:gridCol>
                <a:gridCol w="2046175">
                  <a:extLst>
                    <a:ext uri="{9D8B030D-6E8A-4147-A177-3AD203B41FA5}">
                      <a16:colId xmlns:a16="http://schemas.microsoft.com/office/drawing/2014/main" val="20002"/>
                    </a:ext>
                  </a:extLst>
                </a:gridCol>
                <a:gridCol w="2344425">
                  <a:extLst>
                    <a:ext uri="{9D8B030D-6E8A-4147-A177-3AD203B41FA5}">
                      <a16:colId xmlns:a16="http://schemas.microsoft.com/office/drawing/2014/main" val="20003"/>
                    </a:ext>
                  </a:extLst>
                </a:gridCol>
              </a:tblGrid>
              <a:tr h="401925">
                <a:tc>
                  <a:txBody>
                    <a:bodyPr/>
                    <a:lstStyle/>
                    <a:p>
                      <a:pPr marL="0" lvl="0" indent="0" algn="ctr" rtl="0">
                        <a:spcBef>
                          <a:spcPts val="0"/>
                        </a:spcBef>
                        <a:spcAft>
                          <a:spcPts val="0"/>
                        </a:spcAft>
                        <a:buClr>
                          <a:schemeClr val="dk1"/>
                        </a:buClr>
                        <a:buSzPts val="1100"/>
                        <a:buFont typeface="Arial"/>
                        <a:buNone/>
                      </a:pPr>
                      <a:r>
                        <a:rPr lang="fa-IR" sz="2000" dirty="0">
                          <a:solidFill>
                            <a:schemeClr val="dk1"/>
                          </a:solidFill>
                          <a:latin typeface="Prata"/>
                          <a:ea typeface="Prata"/>
                          <a:cs typeface="B Nazanin" panose="00000700000000000000" pitchFamily="2" charset="-78"/>
                          <a:sym typeface="Prata"/>
                        </a:rPr>
                        <a:t>روز</a:t>
                      </a:r>
                      <a:endParaRPr sz="1800" dirty="0">
                        <a:solidFill>
                          <a:schemeClr val="dk1"/>
                        </a:solidFill>
                        <a:latin typeface="Prata"/>
                        <a:ea typeface="Prata"/>
                        <a:cs typeface="B Nazanin" panose="00000700000000000000" pitchFamily="2" charset="-78"/>
                        <a:sym typeface="Prat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accent1"/>
                        </a:buClr>
                        <a:buSzPts val="1100"/>
                        <a:buFont typeface="Arial"/>
                        <a:buNone/>
                      </a:pPr>
                      <a:r>
                        <a:rPr lang="fa-IR" sz="2000" dirty="0">
                          <a:solidFill>
                            <a:schemeClr val="dk1"/>
                          </a:solidFill>
                          <a:latin typeface="Prata"/>
                          <a:ea typeface="Prata"/>
                          <a:cs typeface="B Nazanin" panose="00000700000000000000" pitchFamily="2" charset="-78"/>
                          <a:sym typeface="Prata"/>
                        </a:rPr>
                        <a:t>رویداد</a:t>
                      </a:r>
                      <a:endParaRPr sz="2000" b="1" dirty="0">
                        <a:solidFill>
                          <a:schemeClr val="dk1"/>
                        </a:solidFill>
                        <a:latin typeface="M PLUS 1p"/>
                        <a:ea typeface="M PLUS 1p"/>
                        <a:cs typeface="B Nazanin" panose="00000700000000000000" pitchFamily="2" charset="-78"/>
                        <a:sym typeface="M PLUS 1p"/>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fa-IR" sz="2000" dirty="0">
                          <a:solidFill>
                            <a:schemeClr val="dk1"/>
                          </a:solidFill>
                          <a:latin typeface="Prata"/>
                          <a:ea typeface="Prata"/>
                          <a:cs typeface="B Nazanin" panose="00000700000000000000" pitchFamily="2" charset="-78"/>
                          <a:sym typeface="Prata"/>
                        </a:rPr>
                        <a:t>محل</a:t>
                      </a:r>
                      <a:endParaRPr sz="2000" dirty="0">
                        <a:solidFill>
                          <a:schemeClr val="dk1"/>
                        </a:solidFill>
                        <a:latin typeface="Prata"/>
                        <a:ea typeface="Prata"/>
                        <a:cs typeface="B Nazanin" panose="00000700000000000000" pitchFamily="2" charset="-78"/>
                        <a:sym typeface="Prat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fa-IR" sz="2000" dirty="0">
                          <a:solidFill>
                            <a:schemeClr val="dk1"/>
                          </a:solidFill>
                          <a:latin typeface="Prata"/>
                          <a:ea typeface="Prata"/>
                          <a:cs typeface="B Nazanin" panose="00000700000000000000" pitchFamily="2" charset="-78"/>
                          <a:sym typeface="Prata"/>
                        </a:rPr>
                        <a:t>نکته</a:t>
                      </a:r>
                      <a:endParaRPr sz="2000" dirty="0">
                        <a:solidFill>
                          <a:schemeClr val="dk1"/>
                        </a:solidFill>
                        <a:latin typeface="Prata"/>
                        <a:ea typeface="Prata"/>
                        <a:cs typeface="B Nazanin" panose="00000700000000000000" pitchFamily="2" charset="-78"/>
                        <a:sym typeface="Prat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609575">
                <a:tc>
                  <a:txBody>
                    <a:bodyPr/>
                    <a:lstStyle/>
                    <a:p>
                      <a:pPr marL="0" lvl="0" indent="0" algn="ctr" rtl="0">
                        <a:spcBef>
                          <a:spcPts val="0"/>
                        </a:spcBef>
                        <a:spcAft>
                          <a:spcPts val="0"/>
                        </a:spcAft>
                        <a:buNone/>
                      </a:pPr>
                      <a:r>
                        <a:rPr lang="fa-IR" sz="1600" dirty="0">
                          <a:solidFill>
                            <a:schemeClr val="dk1"/>
                          </a:solidFill>
                          <a:latin typeface="Prata"/>
                          <a:ea typeface="Prata"/>
                          <a:cs typeface="B Nazanin" panose="00000700000000000000" pitchFamily="2" charset="-78"/>
                          <a:sym typeface="Prata"/>
                        </a:rPr>
                        <a:t>1 ژانویه</a:t>
                      </a:r>
                      <a:endParaRPr sz="1600" dirty="0">
                        <a:solidFill>
                          <a:schemeClr val="dk1"/>
                        </a:solidFill>
                        <a:latin typeface="Prata"/>
                        <a:ea typeface="Prata"/>
                        <a:cs typeface="B Nazanin" panose="00000700000000000000" pitchFamily="2" charset="-78"/>
                        <a:sym typeface="Prat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B Nazanin" panose="00000700000000000000" pitchFamily="2" charset="-78"/>
                          <a:sym typeface="Anybody"/>
                        </a:rPr>
                        <a:t>Venus is very hot</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B Nazanin" panose="00000700000000000000" pitchFamily="2" charset="-78"/>
                          <a:sym typeface="Anybody"/>
                        </a:rPr>
                        <a:t>Address here</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Anybody"/>
                        <a:buChar char="●"/>
                      </a:pPr>
                      <a:r>
                        <a:rPr lang="en">
                          <a:solidFill>
                            <a:schemeClr val="dk1"/>
                          </a:solidFill>
                          <a:latin typeface="Anybody"/>
                          <a:ea typeface="Anybody"/>
                          <a:cs typeface="B Nazanin" panose="00000700000000000000" pitchFamily="2" charset="-78"/>
                          <a:sym typeface="Anybody"/>
                        </a:rPr>
                        <a:t>Mars is red </a:t>
                      </a:r>
                      <a:endParaRPr>
                        <a:solidFill>
                          <a:schemeClr val="dk1"/>
                        </a:solidFill>
                        <a:latin typeface="Anybody"/>
                        <a:ea typeface="Anybody"/>
                        <a:cs typeface="B Nazanin" panose="00000700000000000000" pitchFamily="2" charset="-78"/>
                        <a:sym typeface="Anybody"/>
                      </a:endParaRPr>
                    </a:p>
                    <a:p>
                      <a:pPr marL="457200" lvl="0" indent="-317500" algn="l" rtl="0">
                        <a:spcBef>
                          <a:spcPts val="0"/>
                        </a:spcBef>
                        <a:spcAft>
                          <a:spcPts val="0"/>
                        </a:spcAft>
                        <a:buClr>
                          <a:schemeClr val="dk1"/>
                        </a:buClr>
                        <a:buSzPts val="1400"/>
                        <a:buFont typeface="Anybody"/>
                        <a:buChar char="●"/>
                      </a:pPr>
                      <a:r>
                        <a:rPr lang="en">
                          <a:solidFill>
                            <a:schemeClr val="dk1"/>
                          </a:solidFill>
                          <a:latin typeface="Anybody"/>
                          <a:ea typeface="Anybody"/>
                          <a:cs typeface="B Nazanin" panose="00000700000000000000" pitchFamily="2" charset="-78"/>
                          <a:sym typeface="Anybody"/>
                        </a:rPr>
                        <a:t>Saturn has rings</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02400">
                <a:tc>
                  <a:txBody>
                    <a:bodyPr/>
                    <a:lstStyle/>
                    <a:p>
                      <a:pPr marL="0" lvl="0" indent="0" algn="ctr" rtl="0">
                        <a:spcBef>
                          <a:spcPts val="0"/>
                        </a:spcBef>
                        <a:spcAft>
                          <a:spcPts val="0"/>
                        </a:spcAft>
                        <a:buNone/>
                      </a:pPr>
                      <a:r>
                        <a:rPr lang="fa-IR" sz="1600" dirty="0">
                          <a:solidFill>
                            <a:schemeClr val="dk1"/>
                          </a:solidFill>
                          <a:latin typeface="Prata"/>
                          <a:ea typeface="Prata"/>
                          <a:cs typeface="B Nazanin" panose="00000700000000000000" pitchFamily="2" charset="-78"/>
                          <a:sym typeface="Prata"/>
                        </a:rPr>
                        <a:t>5 ژانویه</a:t>
                      </a:r>
                      <a:endParaRPr dirty="0">
                        <a:solidFill>
                          <a:schemeClr val="dk1"/>
                        </a:solidFill>
                        <a:cs typeface="B Nazanin" panose="00000700000000000000" pitchFamily="2" charset="-78"/>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B Nazanin" panose="00000700000000000000" pitchFamily="2" charset="-78"/>
                          <a:sym typeface="Anybody"/>
                        </a:rPr>
                        <a:t>Jupiter is very big</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B Nazanin" panose="00000700000000000000" pitchFamily="2" charset="-78"/>
                          <a:sym typeface="Anybody"/>
                        </a:rPr>
                        <a:t>Address here</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Anybody"/>
                        <a:buChar char="●"/>
                      </a:pPr>
                      <a:r>
                        <a:rPr lang="en">
                          <a:solidFill>
                            <a:schemeClr val="dk1"/>
                          </a:solidFill>
                          <a:latin typeface="Anybody"/>
                          <a:ea typeface="Anybody"/>
                          <a:cs typeface="B Nazanin" panose="00000700000000000000" pitchFamily="2" charset="-78"/>
                          <a:sym typeface="Anybody"/>
                        </a:rPr>
                        <a:t>Earth has life</a:t>
                      </a:r>
                      <a:endParaRPr>
                        <a:solidFill>
                          <a:schemeClr val="dk1"/>
                        </a:solidFill>
                        <a:latin typeface="Anybody"/>
                        <a:ea typeface="Anybody"/>
                        <a:cs typeface="B Nazanin" panose="00000700000000000000" pitchFamily="2" charset="-78"/>
                        <a:sym typeface="Anybody"/>
                      </a:endParaRPr>
                    </a:p>
                    <a:p>
                      <a:pPr marL="457200" lvl="0" indent="-317500" algn="l" rtl="0">
                        <a:spcBef>
                          <a:spcPts val="0"/>
                        </a:spcBef>
                        <a:spcAft>
                          <a:spcPts val="0"/>
                        </a:spcAft>
                        <a:buClr>
                          <a:schemeClr val="dk1"/>
                        </a:buClr>
                        <a:buSzPts val="1400"/>
                        <a:buFont typeface="Anybody"/>
                        <a:buChar char="●"/>
                      </a:pPr>
                      <a:r>
                        <a:rPr lang="en">
                          <a:solidFill>
                            <a:schemeClr val="dk1"/>
                          </a:solidFill>
                          <a:latin typeface="Anybody"/>
                          <a:ea typeface="Anybody"/>
                          <a:cs typeface="B Nazanin" panose="00000700000000000000" pitchFamily="2" charset="-78"/>
                          <a:sym typeface="Anybody"/>
                        </a:rPr>
                        <a:t>Neptune is icy</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02400">
                <a:tc>
                  <a:txBody>
                    <a:bodyPr/>
                    <a:lstStyle/>
                    <a:p>
                      <a:pPr marL="0" lvl="0" indent="0" algn="ctr" rtl="0">
                        <a:spcBef>
                          <a:spcPts val="0"/>
                        </a:spcBef>
                        <a:spcAft>
                          <a:spcPts val="0"/>
                        </a:spcAft>
                        <a:buNone/>
                      </a:pPr>
                      <a:r>
                        <a:rPr lang="fa-IR" sz="1600" dirty="0">
                          <a:solidFill>
                            <a:schemeClr val="dk1"/>
                          </a:solidFill>
                          <a:latin typeface="Prata"/>
                          <a:ea typeface="Prata"/>
                          <a:cs typeface="B Nazanin" panose="00000700000000000000" pitchFamily="2" charset="-78"/>
                          <a:sym typeface="Prata"/>
                        </a:rPr>
                        <a:t>12 ژانویه</a:t>
                      </a:r>
                      <a:endParaRPr dirty="0">
                        <a:solidFill>
                          <a:schemeClr val="dk1"/>
                        </a:solidFill>
                        <a:cs typeface="B Nazanin" panose="00000700000000000000" pitchFamily="2" charset="-78"/>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Anybody"/>
                          <a:ea typeface="Anybody"/>
                          <a:cs typeface="B Nazanin" panose="00000700000000000000" pitchFamily="2" charset="-78"/>
                          <a:sym typeface="Anybody"/>
                        </a:rPr>
                        <a:t>We all live on Earth</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B Nazanin" panose="00000700000000000000" pitchFamily="2" charset="-78"/>
                          <a:sym typeface="Anybody"/>
                        </a:rPr>
                        <a:t>Address here</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Anybody"/>
                        <a:buChar char="●"/>
                      </a:pPr>
                      <a:r>
                        <a:rPr lang="en">
                          <a:solidFill>
                            <a:schemeClr val="dk1"/>
                          </a:solidFill>
                          <a:latin typeface="Anybody"/>
                          <a:ea typeface="Anybody"/>
                          <a:cs typeface="B Nazanin" panose="00000700000000000000" pitchFamily="2" charset="-78"/>
                          <a:sym typeface="Anybody"/>
                        </a:rPr>
                        <a:t>Jupiter is huge</a:t>
                      </a:r>
                      <a:endParaRPr>
                        <a:solidFill>
                          <a:schemeClr val="dk1"/>
                        </a:solidFill>
                        <a:latin typeface="Anybody"/>
                        <a:ea typeface="Anybody"/>
                        <a:cs typeface="B Nazanin" panose="00000700000000000000" pitchFamily="2" charset="-78"/>
                        <a:sym typeface="Anybody"/>
                      </a:endParaRPr>
                    </a:p>
                    <a:p>
                      <a:pPr marL="457200" lvl="0" indent="-317500" algn="l" rtl="0">
                        <a:spcBef>
                          <a:spcPts val="0"/>
                        </a:spcBef>
                        <a:spcAft>
                          <a:spcPts val="0"/>
                        </a:spcAft>
                        <a:buClr>
                          <a:schemeClr val="dk1"/>
                        </a:buClr>
                        <a:buSzPts val="1400"/>
                        <a:buFont typeface="Anybody"/>
                        <a:buChar char="●"/>
                      </a:pPr>
                      <a:r>
                        <a:rPr lang="en">
                          <a:solidFill>
                            <a:schemeClr val="dk1"/>
                          </a:solidFill>
                          <a:latin typeface="Anybody"/>
                          <a:ea typeface="Anybody"/>
                          <a:cs typeface="B Nazanin" panose="00000700000000000000" pitchFamily="2" charset="-78"/>
                          <a:sym typeface="Anybody"/>
                        </a:rPr>
                        <a:t>The Sun is a star</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02400">
                <a:tc>
                  <a:txBody>
                    <a:bodyPr/>
                    <a:lstStyle/>
                    <a:p>
                      <a:pPr marL="0" lvl="0" indent="0" algn="ctr" rtl="0">
                        <a:spcBef>
                          <a:spcPts val="0"/>
                        </a:spcBef>
                        <a:spcAft>
                          <a:spcPts val="0"/>
                        </a:spcAft>
                        <a:buNone/>
                      </a:pPr>
                      <a:r>
                        <a:rPr lang="fa-IR" sz="1600" dirty="0">
                          <a:solidFill>
                            <a:schemeClr val="dk1"/>
                          </a:solidFill>
                          <a:latin typeface="Prata"/>
                          <a:ea typeface="Prata"/>
                          <a:cs typeface="B Nazanin" panose="00000700000000000000" pitchFamily="2" charset="-78"/>
                          <a:sym typeface="Prata"/>
                        </a:rPr>
                        <a:t>18 ژانویه</a:t>
                      </a:r>
                      <a:endParaRPr dirty="0">
                        <a:solidFill>
                          <a:schemeClr val="dk1"/>
                        </a:solidFill>
                        <a:cs typeface="B Nazanin" panose="00000700000000000000" pitchFamily="2" charset="-78"/>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B Nazanin" panose="00000700000000000000" pitchFamily="2" charset="-78"/>
                          <a:sym typeface="Anybody"/>
                        </a:rPr>
                        <a:t>Mercury is small</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nybody"/>
                          <a:ea typeface="Anybody"/>
                          <a:cs typeface="B Nazanin" panose="00000700000000000000" pitchFamily="2" charset="-78"/>
                          <a:sym typeface="Anybody"/>
                        </a:rPr>
                        <a:t>Address here</a:t>
                      </a:r>
                      <a:endParaRPr>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Anybody"/>
                        <a:buChar char="●"/>
                      </a:pPr>
                      <a:r>
                        <a:rPr lang="en" dirty="0">
                          <a:solidFill>
                            <a:schemeClr val="dk1"/>
                          </a:solidFill>
                          <a:latin typeface="Anybody"/>
                          <a:ea typeface="Anybody"/>
                          <a:cs typeface="B Nazanin" panose="00000700000000000000" pitchFamily="2" charset="-78"/>
                          <a:sym typeface="Anybody"/>
                        </a:rPr>
                        <a:t>Mercury is small</a:t>
                      </a:r>
                      <a:endParaRPr dirty="0">
                        <a:solidFill>
                          <a:schemeClr val="dk1"/>
                        </a:solidFill>
                        <a:latin typeface="Anybody"/>
                        <a:ea typeface="Anybody"/>
                        <a:cs typeface="B Nazanin" panose="00000700000000000000" pitchFamily="2" charset="-78"/>
                        <a:sym typeface="Anybody"/>
                      </a:endParaRPr>
                    </a:p>
                    <a:p>
                      <a:pPr marL="457200" lvl="0" indent="-317500" algn="l" rtl="0">
                        <a:spcBef>
                          <a:spcPts val="0"/>
                        </a:spcBef>
                        <a:spcAft>
                          <a:spcPts val="0"/>
                        </a:spcAft>
                        <a:buClr>
                          <a:schemeClr val="dk1"/>
                        </a:buClr>
                        <a:buSzPts val="1400"/>
                        <a:buFont typeface="Anybody"/>
                        <a:buChar char="●"/>
                      </a:pPr>
                      <a:r>
                        <a:rPr lang="en" dirty="0">
                          <a:solidFill>
                            <a:schemeClr val="dk1"/>
                          </a:solidFill>
                          <a:latin typeface="Anybody"/>
                          <a:ea typeface="Anybody"/>
                          <a:cs typeface="B Nazanin" panose="00000700000000000000" pitchFamily="2" charset="-78"/>
                          <a:sym typeface="Anybody"/>
                        </a:rPr>
                        <a:t>Venus is hot</a:t>
                      </a:r>
                      <a:endParaRPr dirty="0">
                        <a:solidFill>
                          <a:schemeClr val="dk1"/>
                        </a:solidFill>
                        <a:latin typeface="Anybody"/>
                        <a:ea typeface="Anybody"/>
                        <a:cs typeface="B Nazanin" panose="00000700000000000000" pitchFamily="2" charset="-78"/>
                        <a:sym typeface="Anybody"/>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08"/>
        <p:cNvGrpSpPr/>
        <p:nvPr/>
      </p:nvGrpSpPr>
      <p:grpSpPr>
        <a:xfrm>
          <a:off x="0" y="0"/>
          <a:ext cx="0" cy="0"/>
          <a:chOff x="0" y="0"/>
          <a:chExt cx="0" cy="0"/>
        </a:xfrm>
      </p:grpSpPr>
      <p:sp>
        <p:nvSpPr>
          <p:cNvPr id="1009" name="Google Shape;1009;p69"/>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شما می توانید از یک جدول زمانی دیگر استفاده کنید</a:t>
            </a:r>
            <a:endParaRPr dirty="0">
              <a:cs typeface="B Nazanin" panose="00000700000000000000" pitchFamily="2" charset="-78"/>
            </a:endParaRPr>
          </a:p>
        </p:txBody>
      </p:sp>
      <p:sp>
        <p:nvSpPr>
          <p:cNvPr id="1010" name="Google Shape;1010;p69">
            <a:hlinkClick r:id="" action="ppaction://hlinkshowjump?jump=previousslide"/>
          </p:cNvPr>
          <p:cNvSpPr/>
          <p:nvPr/>
        </p:nvSpPr>
        <p:spPr>
          <a:xfrm>
            <a:off x="348951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1011" name="Google Shape;1011;p69">
            <a:hlinkClick r:id="" action="ppaction://hlinkshowjump?jump=nextslide"/>
          </p:cNvPr>
          <p:cNvSpPr/>
          <p:nvPr/>
        </p:nvSpPr>
        <p:spPr>
          <a:xfrm>
            <a:off x="467368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
        <p:nvSpPr>
          <p:cNvPr id="1012" name="Google Shape;1012;p69"/>
          <p:cNvSpPr/>
          <p:nvPr/>
        </p:nvSpPr>
        <p:spPr>
          <a:xfrm flipH="1">
            <a:off x="2684274" y="1548393"/>
            <a:ext cx="645900" cy="64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13" name="Google Shape;1013;p69"/>
          <p:cNvSpPr/>
          <p:nvPr/>
        </p:nvSpPr>
        <p:spPr>
          <a:xfrm flipH="1">
            <a:off x="2684274" y="2607993"/>
            <a:ext cx="645900" cy="64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14" name="Google Shape;1014;p69"/>
          <p:cNvSpPr/>
          <p:nvPr/>
        </p:nvSpPr>
        <p:spPr>
          <a:xfrm flipH="1">
            <a:off x="2684274" y="3667594"/>
            <a:ext cx="645900" cy="64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cxnSp>
        <p:nvCxnSpPr>
          <p:cNvPr id="1015" name="Google Shape;1015;p69"/>
          <p:cNvCxnSpPr>
            <a:stCxn id="1013" idx="4"/>
            <a:endCxn id="1014" idx="0"/>
          </p:cNvCxnSpPr>
          <p:nvPr/>
        </p:nvCxnSpPr>
        <p:spPr>
          <a:xfrm>
            <a:off x="3007224" y="3253893"/>
            <a:ext cx="0" cy="413700"/>
          </a:xfrm>
          <a:prstGeom prst="straightConnector1">
            <a:avLst/>
          </a:prstGeom>
          <a:noFill/>
          <a:ln w="19050" cap="flat" cmpd="sng">
            <a:solidFill>
              <a:schemeClr val="dk1"/>
            </a:solidFill>
            <a:prstDash val="solid"/>
            <a:round/>
            <a:headEnd type="oval" w="med" len="med"/>
            <a:tailEnd type="none" w="med" len="med"/>
          </a:ln>
        </p:spPr>
      </p:cxnSp>
      <p:sp>
        <p:nvSpPr>
          <p:cNvPr id="1016" name="Google Shape;1016;p69"/>
          <p:cNvSpPr txBox="1"/>
          <p:nvPr/>
        </p:nvSpPr>
        <p:spPr>
          <a:xfrm>
            <a:off x="716569" y="1444093"/>
            <a:ext cx="1891500" cy="406200"/>
          </a:xfrm>
          <a:prstGeom prst="rect">
            <a:avLst/>
          </a:prstGeom>
          <a:noFill/>
          <a:ln>
            <a:noFill/>
          </a:ln>
        </p:spPr>
        <p:txBody>
          <a:bodyPr spcFirstLastPara="1" wrap="square" lIns="91425" tIns="91425" rIns="91425" bIns="91425" anchor="b" anchorCtr="0">
            <a:noAutofit/>
          </a:bodyPr>
          <a:lstStyle/>
          <a:p>
            <a:pPr marL="0" lvl="0" indent="0" algn="r">
              <a:spcBef>
                <a:spcPts val="0"/>
              </a:spcBef>
              <a:spcAft>
                <a:spcPts val="0"/>
              </a:spcAft>
              <a:buClr>
                <a:schemeClr val="dk1"/>
              </a:buClr>
              <a:buSzPts val="1100"/>
              <a:buFont typeface="Arial"/>
              <a:buNone/>
            </a:pPr>
            <a:r>
              <a:rPr lang="fa-IR" sz="2000" dirty="0">
                <a:solidFill>
                  <a:schemeClr val="dk1"/>
                </a:solidFill>
                <a:latin typeface="Prata"/>
                <a:ea typeface="Prata"/>
                <a:cs typeface="B Nazanin" panose="00000700000000000000" pitchFamily="2" charset="-78"/>
                <a:sym typeface="Prata"/>
              </a:rPr>
              <a:t>عنوان</a:t>
            </a:r>
            <a:endParaRPr sz="2000" dirty="0">
              <a:solidFill>
                <a:schemeClr val="dk1"/>
              </a:solidFill>
              <a:latin typeface="Prata"/>
              <a:ea typeface="Prata"/>
              <a:cs typeface="B Nazanin" panose="00000700000000000000" pitchFamily="2" charset="-78"/>
              <a:sym typeface="Prata"/>
            </a:endParaRPr>
          </a:p>
        </p:txBody>
      </p:sp>
      <p:sp>
        <p:nvSpPr>
          <p:cNvPr id="1017" name="Google Shape;1017;p69"/>
          <p:cNvSpPr txBox="1"/>
          <p:nvPr/>
        </p:nvSpPr>
        <p:spPr>
          <a:xfrm>
            <a:off x="716549" y="1747196"/>
            <a:ext cx="1891500" cy="5514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1018" name="Google Shape;1018;p69"/>
          <p:cNvSpPr txBox="1"/>
          <p:nvPr/>
        </p:nvSpPr>
        <p:spPr>
          <a:xfrm>
            <a:off x="716569" y="2503690"/>
            <a:ext cx="1891500" cy="406200"/>
          </a:xfrm>
          <a:prstGeom prst="rect">
            <a:avLst/>
          </a:prstGeom>
          <a:noFill/>
          <a:ln>
            <a:noFill/>
          </a:ln>
        </p:spPr>
        <p:txBody>
          <a:bodyPr spcFirstLastPara="1" wrap="square" lIns="91425" tIns="91425" rIns="91425" bIns="91425" anchor="b" anchorCtr="0">
            <a:noAutofit/>
          </a:bodyPr>
          <a:lstStyle/>
          <a:p>
            <a:pPr marL="0" lvl="0" indent="0" algn="r">
              <a:spcBef>
                <a:spcPts val="0"/>
              </a:spcBef>
              <a:spcAft>
                <a:spcPts val="0"/>
              </a:spcAft>
              <a:buClr>
                <a:schemeClr val="dk1"/>
              </a:buClr>
              <a:buSzPts val="1100"/>
              <a:buFont typeface="Arial"/>
              <a:buNone/>
            </a:pPr>
            <a:r>
              <a:rPr lang="fa-IR" sz="2000" dirty="0">
                <a:solidFill>
                  <a:schemeClr val="dk1"/>
                </a:solidFill>
                <a:latin typeface="Prata"/>
                <a:ea typeface="Prata"/>
                <a:cs typeface="B Nazanin" panose="00000700000000000000" pitchFamily="2" charset="-78"/>
                <a:sym typeface="Prata"/>
              </a:rPr>
              <a:t>عنوان</a:t>
            </a:r>
          </a:p>
        </p:txBody>
      </p:sp>
      <p:sp>
        <p:nvSpPr>
          <p:cNvPr id="1019" name="Google Shape;1019;p69"/>
          <p:cNvSpPr txBox="1"/>
          <p:nvPr/>
        </p:nvSpPr>
        <p:spPr>
          <a:xfrm>
            <a:off x="716549" y="2806794"/>
            <a:ext cx="1891500" cy="5514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1020" name="Google Shape;1020;p69"/>
          <p:cNvSpPr txBox="1"/>
          <p:nvPr/>
        </p:nvSpPr>
        <p:spPr>
          <a:xfrm>
            <a:off x="716569" y="3563289"/>
            <a:ext cx="1891500" cy="406200"/>
          </a:xfrm>
          <a:prstGeom prst="rect">
            <a:avLst/>
          </a:prstGeom>
          <a:noFill/>
          <a:ln>
            <a:noFill/>
          </a:ln>
        </p:spPr>
        <p:txBody>
          <a:bodyPr spcFirstLastPara="1" wrap="square" lIns="91425" tIns="91425" rIns="91425" bIns="91425" anchor="b" anchorCtr="0">
            <a:noAutofit/>
          </a:bodyPr>
          <a:lstStyle/>
          <a:p>
            <a:pPr marL="0" lvl="0" indent="0" algn="r">
              <a:spcBef>
                <a:spcPts val="0"/>
              </a:spcBef>
              <a:spcAft>
                <a:spcPts val="0"/>
              </a:spcAft>
              <a:buClr>
                <a:schemeClr val="dk1"/>
              </a:buClr>
              <a:buSzPts val="1100"/>
              <a:buFont typeface="Arial"/>
              <a:buNone/>
            </a:pPr>
            <a:r>
              <a:rPr lang="fa-IR" sz="2000" dirty="0">
                <a:solidFill>
                  <a:schemeClr val="dk1"/>
                </a:solidFill>
                <a:latin typeface="Prata"/>
                <a:ea typeface="Prata"/>
                <a:cs typeface="B Nazanin" panose="00000700000000000000" pitchFamily="2" charset="-78"/>
                <a:sym typeface="Prata"/>
              </a:rPr>
              <a:t>عنوان</a:t>
            </a:r>
          </a:p>
        </p:txBody>
      </p:sp>
      <p:sp>
        <p:nvSpPr>
          <p:cNvPr id="1021" name="Google Shape;1021;p69"/>
          <p:cNvSpPr txBox="1"/>
          <p:nvPr/>
        </p:nvSpPr>
        <p:spPr>
          <a:xfrm>
            <a:off x="716549" y="3866394"/>
            <a:ext cx="1891500" cy="5514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1022" name="Google Shape;1022;p69"/>
          <p:cNvSpPr txBox="1"/>
          <p:nvPr/>
        </p:nvSpPr>
        <p:spPr>
          <a:xfrm flipH="1">
            <a:off x="3330176" y="2727850"/>
            <a:ext cx="1045500" cy="4062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en" sz="2000">
                <a:solidFill>
                  <a:schemeClr val="dk1"/>
                </a:solidFill>
                <a:latin typeface="Prata"/>
                <a:ea typeface="Prata"/>
                <a:cs typeface="B Nazanin" panose="00000700000000000000" pitchFamily="2" charset="-78"/>
                <a:sym typeface="Prata"/>
              </a:rPr>
              <a:t>2XXX</a:t>
            </a:r>
            <a:endParaRPr sz="2000">
              <a:solidFill>
                <a:schemeClr val="dk1"/>
              </a:solidFill>
              <a:latin typeface="Prata"/>
              <a:ea typeface="Prata"/>
              <a:cs typeface="B Nazanin" panose="00000700000000000000" pitchFamily="2" charset="-78"/>
              <a:sym typeface="Prata"/>
            </a:endParaRPr>
          </a:p>
        </p:txBody>
      </p:sp>
      <p:sp>
        <p:nvSpPr>
          <p:cNvPr id="1023" name="Google Shape;1023;p69"/>
          <p:cNvSpPr txBox="1"/>
          <p:nvPr/>
        </p:nvSpPr>
        <p:spPr>
          <a:xfrm flipH="1">
            <a:off x="3330176" y="1668243"/>
            <a:ext cx="1045500" cy="4062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en" sz="2000">
                <a:solidFill>
                  <a:schemeClr val="dk1"/>
                </a:solidFill>
                <a:latin typeface="Prata"/>
                <a:ea typeface="Prata"/>
                <a:cs typeface="B Nazanin" panose="00000700000000000000" pitchFamily="2" charset="-78"/>
                <a:sym typeface="Prata"/>
              </a:rPr>
              <a:t>2XXX</a:t>
            </a:r>
            <a:endParaRPr sz="2000">
              <a:solidFill>
                <a:schemeClr val="dk1"/>
              </a:solidFill>
              <a:latin typeface="Prata"/>
              <a:ea typeface="Prata"/>
              <a:cs typeface="B Nazanin" panose="00000700000000000000" pitchFamily="2" charset="-78"/>
              <a:sym typeface="Prata"/>
            </a:endParaRPr>
          </a:p>
        </p:txBody>
      </p:sp>
      <p:sp>
        <p:nvSpPr>
          <p:cNvPr id="1024" name="Google Shape;1024;p69"/>
          <p:cNvSpPr txBox="1"/>
          <p:nvPr/>
        </p:nvSpPr>
        <p:spPr>
          <a:xfrm flipH="1">
            <a:off x="3330176" y="3787450"/>
            <a:ext cx="1045500" cy="4062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en" sz="2000">
                <a:solidFill>
                  <a:schemeClr val="dk1"/>
                </a:solidFill>
                <a:latin typeface="Prata"/>
                <a:ea typeface="Prata"/>
                <a:cs typeface="B Nazanin" panose="00000700000000000000" pitchFamily="2" charset="-78"/>
                <a:sym typeface="Prata"/>
              </a:rPr>
              <a:t>2XXX</a:t>
            </a:r>
            <a:endParaRPr sz="2000">
              <a:solidFill>
                <a:schemeClr val="dk1"/>
              </a:solidFill>
              <a:latin typeface="Prata"/>
              <a:ea typeface="Prata"/>
              <a:cs typeface="B Nazanin" panose="00000700000000000000" pitchFamily="2" charset="-78"/>
              <a:sym typeface="Prata"/>
            </a:endParaRPr>
          </a:p>
        </p:txBody>
      </p:sp>
      <p:sp>
        <p:nvSpPr>
          <p:cNvPr id="1025" name="Google Shape;1025;p69"/>
          <p:cNvSpPr txBox="1"/>
          <p:nvPr/>
        </p:nvSpPr>
        <p:spPr>
          <a:xfrm flipH="1">
            <a:off x="4768359" y="1444093"/>
            <a:ext cx="1891500" cy="406200"/>
          </a:xfrm>
          <a:prstGeom prst="rect">
            <a:avLst/>
          </a:prstGeom>
          <a:noFill/>
          <a:ln>
            <a:noFill/>
          </a:ln>
        </p:spPr>
        <p:txBody>
          <a:bodyPr spcFirstLastPara="1" wrap="square" lIns="91425" tIns="91425" rIns="91425" bIns="91425" anchor="b" anchorCtr="0">
            <a:noAutofit/>
          </a:bodyPr>
          <a:lstStyle/>
          <a:p>
            <a:pPr marL="0" lvl="0" indent="0" algn="r">
              <a:spcBef>
                <a:spcPts val="0"/>
              </a:spcBef>
              <a:spcAft>
                <a:spcPts val="0"/>
              </a:spcAft>
              <a:buClr>
                <a:schemeClr val="dk1"/>
              </a:buClr>
              <a:buSzPts val="1100"/>
              <a:buFont typeface="Arial"/>
              <a:buNone/>
            </a:pPr>
            <a:r>
              <a:rPr lang="fa-IR" sz="2000" dirty="0">
                <a:solidFill>
                  <a:schemeClr val="dk1"/>
                </a:solidFill>
                <a:latin typeface="Prata"/>
                <a:ea typeface="Prata"/>
                <a:cs typeface="B Nazanin" panose="00000700000000000000" pitchFamily="2" charset="-78"/>
                <a:sym typeface="Prata"/>
              </a:rPr>
              <a:t>عنوان</a:t>
            </a:r>
          </a:p>
        </p:txBody>
      </p:sp>
      <p:sp>
        <p:nvSpPr>
          <p:cNvPr id="1026" name="Google Shape;1026;p69"/>
          <p:cNvSpPr txBox="1"/>
          <p:nvPr/>
        </p:nvSpPr>
        <p:spPr>
          <a:xfrm flipH="1">
            <a:off x="4768380" y="1747195"/>
            <a:ext cx="1891500" cy="5514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1027" name="Google Shape;1027;p69"/>
          <p:cNvSpPr txBox="1"/>
          <p:nvPr/>
        </p:nvSpPr>
        <p:spPr>
          <a:xfrm flipH="1">
            <a:off x="4768359" y="2503690"/>
            <a:ext cx="1891500" cy="406200"/>
          </a:xfrm>
          <a:prstGeom prst="rect">
            <a:avLst/>
          </a:prstGeom>
          <a:noFill/>
          <a:ln>
            <a:noFill/>
          </a:ln>
        </p:spPr>
        <p:txBody>
          <a:bodyPr spcFirstLastPara="1" wrap="square" lIns="91425" tIns="91425" rIns="91425" bIns="91425" anchor="b" anchorCtr="0">
            <a:noAutofit/>
          </a:bodyPr>
          <a:lstStyle/>
          <a:p>
            <a:pPr marL="0" lvl="0" indent="0" algn="r">
              <a:spcBef>
                <a:spcPts val="0"/>
              </a:spcBef>
              <a:spcAft>
                <a:spcPts val="0"/>
              </a:spcAft>
              <a:buClr>
                <a:schemeClr val="dk1"/>
              </a:buClr>
              <a:buSzPts val="1100"/>
              <a:buFont typeface="Arial"/>
              <a:buNone/>
            </a:pPr>
            <a:r>
              <a:rPr lang="fa-IR" sz="2000" dirty="0">
                <a:solidFill>
                  <a:schemeClr val="dk1"/>
                </a:solidFill>
                <a:latin typeface="Prata"/>
                <a:ea typeface="Prata"/>
                <a:cs typeface="B Nazanin" panose="00000700000000000000" pitchFamily="2" charset="-78"/>
                <a:sym typeface="Prata"/>
              </a:rPr>
              <a:t>عنوان</a:t>
            </a:r>
          </a:p>
        </p:txBody>
      </p:sp>
      <p:sp>
        <p:nvSpPr>
          <p:cNvPr id="1028" name="Google Shape;1028;p69"/>
          <p:cNvSpPr txBox="1"/>
          <p:nvPr/>
        </p:nvSpPr>
        <p:spPr>
          <a:xfrm flipH="1">
            <a:off x="4768380" y="2806794"/>
            <a:ext cx="1891500" cy="5514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1029" name="Google Shape;1029;p69"/>
          <p:cNvSpPr txBox="1"/>
          <p:nvPr/>
        </p:nvSpPr>
        <p:spPr>
          <a:xfrm flipH="1">
            <a:off x="4768359" y="3563288"/>
            <a:ext cx="1891500" cy="406200"/>
          </a:xfrm>
          <a:prstGeom prst="rect">
            <a:avLst/>
          </a:prstGeom>
          <a:noFill/>
          <a:ln>
            <a:noFill/>
          </a:ln>
        </p:spPr>
        <p:txBody>
          <a:bodyPr spcFirstLastPara="1" wrap="square" lIns="91425" tIns="91425" rIns="91425" bIns="91425" anchor="b" anchorCtr="0">
            <a:noAutofit/>
          </a:bodyPr>
          <a:lstStyle/>
          <a:p>
            <a:pPr marL="0" lvl="0" indent="0" algn="r">
              <a:spcBef>
                <a:spcPts val="0"/>
              </a:spcBef>
              <a:spcAft>
                <a:spcPts val="0"/>
              </a:spcAft>
              <a:buClr>
                <a:schemeClr val="dk1"/>
              </a:buClr>
              <a:buSzPts val="1100"/>
              <a:buFont typeface="Arial"/>
              <a:buNone/>
            </a:pPr>
            <a:r>
              <a:rPr lang="fa-IR" sz="2000" dirty="0">
                <a:solidFill>
                  <a:schemeClr val="dk1"/>
                </a:solidFill>
                <a:latin typeface="Prata"/>
                <a:ea typeface="Prata"/>
                <a:cs typeface="B Nazanin" panose="00000700000000000000" pitchFamily="2" charset="-78"/>
                <a:sym typeface="Prata"/>
              </a:rPr>
              <a:t>عنوان</a:t>
            </a:r>
          </a:p>
        </p:txBody>
      </p:sp>
      <p:sp>
        <p:nvSpPr>
          <p:cNvPr id="1030" name="Google Shape;1030;p69"/>
          <p:cNvSpPr txBox="1"/>
          <p:nvPr/>
        </p:nvSpPr>
        <p:spPr>
          <a:xfrm flipH="1">
            <a:off x="4768380" y="3866393"/>
            <a:ext cx="1891500" cy="5514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dk1"/>
                </a:solidFill>
                <a:latin typeface="Anybody"/>
                <a:ea typeface="Anybody"/>
                <a:cs typeface="B Nazanin" panose="00000700000000000000" pitchFamily="2" charset="-78"/>
                <a:sym typeface="Anybody"/>
              </a:rPr>
              <a:t>قالب پاورپوینت آماده خون قابل ویرایش می باشد</a:t>
            </a:r>
            <a:endParaRPr dirty="0">
              <a:solidFill>
                <a:schemeClr val="dk1"/>
              </a:solidFill>
              <a:latin typeface="Anybody"/>
              <a:ea typeface="Anybody"/>
              <a:cs typeface="B Nazanin" panose="00000700000000000000" pitchFamily="2" charset="-78"/>
              <a:sym typeface="Anybody"/>
            </a:endParaRPr>
          </a:p>
        </p:txBody>
      </p:sp>
      <p:sp>
        <p:nvSpPr>
          <p:cNvPr id="1031" name="Google Shape;1031;p69"/>
          <p:cNvSpPr/>
          <p:nvPr/>
        </p:nvSpPr>
        <p:spPr>
          <a:xfrm flipH="1">
            <a:off x="6736080" y="1548393"/>
            <a:ext cx="645900" cy="64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32" name="Google Shape;1032;p69"/>
          <p:cNvSpPr/>
          <p:nvPr/>
        </p:nvSpPr>
        <p:spPr>
          <a:xfrm flipH="1">
            <a:off x="6736080" y="2607993"/>
            <a:ext cx="645900" cy="64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33" name="Google Shape;1033;p69"/>
          <p:cNvSpPr/>
          <p:nvPr/>
        </p:nvSpPr>
        <p:spPr>
          <a:xfrm flipH="1">
            <a:off x="6736080" y="3667593"/>
            <a:ext cx="645900" cy="64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34" name="Google Shape;1034;p69"/>
          <p:cNvSpPr txBox="1"/>
          <p:nvPr/>
        </p:nvSpPr>
        <p:spPr>
          <a:xfrm flipH="1">
            <a:off x="7381951" y="2727850"/>
            <a:ext cx="1045500" cy="4062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en" sz="2000">
                <a:solidFill>
                  <a:schemeClr val="dk1"/>
                </a:solidFill>
                <a:latin typeface="Prata"/>
                <a:ea typeface="Prata"/>
                <a:cs typeface="B Nazanin" panose="00000700000000000000" pitchFamily="2" charset="-78"/>
                <a:sym typeface="Prata"/>
              </a:rPr>
              <a:t>2XXX</a:t>
            </a:r>
            <a:endParaRPr sz="2000">
              <a:solidFill>
                <a:schemeClr val="dk1"/>
              </a:solidFill>
              <a:latin typeface="Prata"/>
              <a:ea typeface="Prata"/>
              <a:cs typeface="B Nazanin" panose="00000700000000000000" pitchFamily="2" charset="-78"/>
              <a:sym typeface="Prata"/>
            </a:endParaRPr>
          </a:p>
        </p:txBody>
      </p:sp>
      <p:sp>
        <p:nvSpPr>
          <p:cNvPr id="1035" name="Google Shape;1035;p69"/>
          <p:cNvSpPr txBox="1"/>
          <p:nvPr/>
        </p:nvSpPr>
        <p:spPr>
          <a:xfrm flipH="1">
            <a:off x="7381951" y="1668250"/>
            <a:ext cx="1045500" cy="4062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en" sz="2000">
                <a:solidFill>
                  <a:schemeClr val="dk1"/>
                </a:solidFill>
                <a:latin typeface="Prata"/>
                <a:ea typeface="Prata"/>
                <a:cs typeface="B Nazanin" panose="00000700000000000000" pitchFamily="2" charset="-78"/>
                <a:sym typeface="Prata"/>
              </a:rPr>
              <a:t>2XXX</a:t>
            </a:r>
            <a:endParaRPr sz="2000">
              <a:solidFill>
                <a:schemeClr val="dk1"/>
              </a:solidFill>
              <a:latin typeface="Prata"/>
              <a:ea typeface="Prata"/>
              <a:cs typeface="B Nazanin" panose="00000700000000000000" pitchFamily="2" charset="-78"/>
              <a:sym typeface="Prata"/>
            </a:endParaRPr>
          </a:p>
        </p:txBody>
      </p:sp>
      <p:sp>
        <p:nvSpPr>
          <p:cNvPr id="1036" name="Google Shape;1036;p69"/>
          <p:cNvSpPr txBox="1"/>
          <p:nvPr/>
        </p:nvSpPr>
        <p:spPr>
          <a:xfrm flipH="1">
            <a:off x="7381951" y="3787450"/>
            <a:ext cx="1045500" cy="4062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en" sz="2000">
                <a:solidFill>
                  <a:schemeClr val="dk1"/>
                </a:solidFill>
                <a:latin typeface="Prata"/>
                <a:ea typeface="Prata"/>
                <a:cs typeface="B Nazanin" panose="00000700000000000000" pitchFamily="2" charset="-78"/>
                <a:sym typeface="Prata"/>
              </a:rPr>
              <a:t>2XXX</a:t>
            </a:r>
            <a:endParaRPr sz="2000">
              <a:solidFill>
                <a:schemeClr val="dk1"/>
              </a:solidFill>
              <a:latin typeface="Prata"/>
              <a:ea typeface="Prata"/>
              <a:cs typeface="B Nazanin" panose="00000700000000000000" pitchFamily="2" charset="-78"/>
              <a:sym typeface="Prata"/>
            </a:endParaRPr>
          </a:p>
        </p:txBody>
      </p:sp>
      <p:cxnSp>
        <p:nvCxnSpPr>
          <p:cNvPr id="1037" name="Google Shape;1037;p69"/>
          <p:cNvCxnSpPr>
            <a:stCxn id="1031" idx="4"/>
            <a:endCxn id="1032" idx="0"/>
          </p:cNvCxnSpPr>
          <p:nvPr/>
        </p:nvCxnSpPr>
        <p:spPr>
          <a:xfrm>
            <a:off x="7059030" y="2194293"/>
            <a:ext cx="0" cy="413700"/>
          </a:xfrm>
          <a:prstGeom prst="straightConnector1">
            <a:avLst/>
          </a:prstGeom>
          <a:noFill/>
          <a:ln w="19050" cap="flat" cmpd="sng">
            <a:solidFill>
              <a:schemeClr val="dk1"/>
            </a:solidFill>
            <a:prstDash val="solid"/>
            <a:round/>
            <a:headEnd type="none" w="med" len="med"/>
            <a:tailEnd type="oval" w="med" len="med"/>
          </a:ln>
        </p:spPr>
      </p:cxnSp>
      <p:cxnSp>
        <p:nvCxnSpPr>
          <p:cNvPr id="1038" name="Google Shape;1038;p69"/>
          <p:cNvCxnSpPr>
            <a:stCxn id="1032" idx="4"/>
            <a:endCxn id="1033" idx="0"/>
          </p:cNvCxnSpPr>
          <p:nvPr/>
        </p:nvCxnSpPr>
        <p:spPr>
          <a:xfrm>
            <a:off x="7059030" y="3253893"/>
            <a:ext cx="0" cy="413700"/>
          </a:xfrm>
          <a:prstGeom prst="straightConnector1">
            <a:avLst/>
          </a:prstGeom>
          <a:noFill/>
          <a:ln w="19050" cap="flat" cmpd="sng">
            <a:solidFill>
              <a:schemeClr val="dk1"/>
            </a:solidFill>
            <a:prstDash val="solid"/>
            <a:round/>
            <a:headEnd type="none" w="med" len="med"/>
            <a:tailEnd type="oval" w="med" len="med"/>
          </a:ln>
        </p:spPr>
      </p:cxnSp>
      <p:cxnSp>
        <p:nvCxnSpPr>
          <p:cNvPr id="1039" name="Google Shape;1039;p69"/>
          <p:cNvCxnSpPr>
            <a:stCxn id="1014" idx="4"/>
            <a:endCxn id="1033" idx="4"/>
          </p:cNvCxnSpPr>
          <p:nvPr/>
        </p:nvCxnSpPr>
        <p:spPr>
          <a:xfrm rot="-5400000" flipH="1">
            <a:off x="5032824" y="2287894"/>
            <a:ext cx="600" cy="4051800"/>
          </a:xfrm>
          <a:prstGeom prst="bentConnector3">
            <a:avLst>
              <a:gd name="adj1" fmla="val 39687500"/>
            </a:avLst>
          </a:prstGeom>
          <a:noFill/>
          <a:ln w="19050" cap="flat" cmpd="sng">
            <a:solidFill>
              <a:schemeClr val="dk1"/>
            </a:solidFill>
            <a:prstDash val="solid"/>
            <a:round/>
            <a:headEnd type="oval" w="med" len="med"/>
            <a:tailEnd type="none" w="med" len="med"/>
          </a:ln>
        </p:spPr>
      </p:cxnSp>
      <p:grpSp>
        <p:nvGrpSpPr>
          <p:cNvPr id="1040" name="Google Shape;1040;p69"/>
          <p:cNvGrpSpPr/>
          <p:nvPr/>
        </p:nvGrpSpPr>
        <p:grpSpPr>
          <a:xfrm>
            <a:off x="6901333" y="1716238"/>
            <a:ext cx="315395" cy="310944"/>
            <a:chOff x="1505250" y="2674775"/>
            <a:chExt cx="428700" cy="422650"/>
          </a:xfrm>
        </p:grpSpPr>
        <p:sp>
          <p:nvSpPr>
            <p:cNvPr id="1041" name="Google Shape;1041;p69"/>
            <p:cNvSpPr/>
            <p:nvPr/>
          </p:nvSpPr>
          <p:spPr>
            <a:xfrm>
              <a:off x="1628375" y="2999050"/>
              <a:ext cx="22325" cy="24775"/>
            </a:xfrm>
            <a:custGeom>
              <a:avLst/>
              <a:gdLst/>
              <a:ahLst/>
              <a:cxnLst/>
              <a:rect l="l" t="t" r="r" b="b"/>
              <a:pathLst>
                <a:path w="893" h="991" extrusionOk="0">
                  <a:moveTo>
                    <a:pt x="0" y="0"/>
                  </a:moveTo>
                  <a:lnTo>
                    <a:pt x="0" y="991"/>
                  </a:lnTo>
                  <a:lnTo>
                    <a:pt x="892" y="991"/>
                  </a:lnTo>
                  <a:lnTo>
                    <a:pt x="892" y="0"/>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42" name="Google Shape;1042;p69"/>
            <p:cNvSpPr/>
            <p:nvPr/>
          </p:nvSpPr>
          <p:spPr>
            <a:xfrm>
              <a:off x="1548300" y="2674775"/>
              <a:ext cx="206775" cy="397900"/>
            </a:xfrm>
            <a:custGeom>
              <a:avLst/>
              <a:gdLst/>
              <a:ahLst/>
              <a:cxnLst/>
              <a:rect l="l" t="t" r="r" b="b"/>
              <a:pathLst>
                <a:path w="8271" h="15916" extrusionOk="0">
                  <a:moveTo>
                    <a:pt x="2945" y="0"/>
                  </a:moveTo>
                  <a:cubicBezTo>
                    <a:pt x="2588" y="0"/>
                    <a:pt x="2302" y="286"/>
                    <a:pt x="2302" y="643"/>
                  </a:cubicBezTo>
                  <a:cubicBezTo>
                    <a:pt x="2302" y="2186"/>
                    <a:pt x="2302" y="5960"/>
                    <a:pt x="2302" y="5960"/>
                  </a:cubicBezTo>
                  <a:cubicBezTo>
                    <a:pt x="2302" y="6227"/>
                    <a:pt x="2097" y="6459"/>
                    <a:pt x="1830" y="6468"/>
                  </a:cubicBezTo>
                  <a:cubicBezTo>
                    <a:pt x="1820" y="6469"/>
                    <a:pt x="1810" y="6469"/>
                    <a:pt x="1800" y="6469"/>
                  </a:cubicBezTo>
                  <a:cubicBezTo>
                    <a:pt x="1536" y="6469"/>
                    <a:pt x="1321" y="6244"/>
                    <a:pt x="1321" y="5977"/>
                  </a:cubicBezTo>
                  <a:lnTo>
                    <a:pt x="1303" y="1437"/>
                  </a:lnTo>
                  <a:cubicBezTo>
                    <a:pt x="1303" y="1080"/>
                    <a:pt x="1027" y="776"/>
                    <a:pt x="670" y="768"/>
                  </a:cubicBezTo>
                  <a:cubicBezTo>
                    <a:pt x="665" y="767"/>
                    <a:pt x="659" y="767"/>
                    <a:pt x="654" y="767"/>
                  </a:cubicBezTo>
                  <a:cubicBezTo>
                    <a:pt x="295" y="767"/>
                    <a:pt x="1" y="1067"/>
                    <a:pt x="1" y="1428"/>
                  </a:cubicBezTo>
                  <a:lnTo>
                    <a:pt x="1" y="5344"/>
                  </a:lnTo>
                  <a:cubicBezTo>
                    <a:pt x="634" y="5844"/>
                    <a:pt x="1018" y="6611"/>
                    <a:pt x="1018" y="7432"/>
                  </a:cubicBezTo>
                  <a:lnTo>
                    <a:pt x="1018" y="9028"/>
                  </a:lnTo>
                  <a:cubicBezTo>
                    <a:pt x="2606" y="9234"/>
                    <a:pt x="3872" y="10438"/>
                    <a:pt x="4185" y="11972"/>
                  </a:cubicBezTo>
                  <a:lnTo>
                    <a:pt x="4595" y="11972"/>
                  </a:lnTo>
                  <a:cubicBezTo>
                    <a:pt x="4872" y="11972"/>
                    <a:pt x="5095" y="12195"/>
                    <a:pt x="5095" y="12472"/>
                  </a:cubicBezTo>
                  <a:lnTo>
                    <a:pt x="5095" y="14461"/>
                  </a:lnTo>
                  <a:cubicBezTo>
                    <a:pt x="5095" y="14729"/>
                    <a:pt x="4872" y="14952"/>
                    <a:pt x="4595" y="14952"/>
                  </a:cubicBezTo>
                  <a:lnTo>
                    <a:pt x="4310" y="14952"/>
                  </a:lnTo>
                  <a:cubicBezTo>
                    <a:pt x="4515" y="15514"/>
                    <a:pt x="5050" y="15915"/>
                    <a:pt x="5675" y="15915"/>
                  </a:cubicBezTo>
                  <a:lnTo>
                    <a:pt x="7245" y="15915"/>
                  </a:lnTo>
                  <a:lnTo>
                    <a:pt x="7245" y="13783"/>
                  </a:lnTo>
                  <a:cubicBezTo>
                    <a:pt x="7245" y="13694"/>
                    <a:pt x="7254" y="13605"/>
                    <a:pt x="7289" y="13525"/>
                  </a:cubicBezTo>
                  <a:lnTo>
                    <a:pt x="8163" y="11000"/>
                  </a:lnTo>
                  <a:cubicBezTo>
                    <a:pt x="8235" y="10813"/>
                    <a:pt x="8271" y="10616"/>
                    <a:pt x="8271" y="10411"/>
                  </a:cubicBezTo>
                  <a:lnTo>
                    <a:pt x="8271" y="3676"/>
                  </a:lnTo>
                  <a:cubicBezTo>
                    <a:pt x="8271" y="3301"/>
                    <a:pt x="7976" y="2980"/>
                    <a:pt x="7593" y="2962"/>
                  </a:cubicBezTo>
                  <a:cubicBezTo>
                    <a:pt x="7587" y="2962"/>
                    <a:pt x="7582" y="2962"/>
                    <a:pt x="7576" y="2962"/>
                  </a:cubicBezTo>
                  <a:cubicBezTo>
                    <a:pt x="7191" y="2962"/>
                    <a:pt x="6879" y="3271"/>
                    <a:pt x="6879" y="3658"/>
                  </a:cubicBezTo>
                  <a:lnTo>
                    <a:pt x="6879" y="7280"/>
                  </a:lnTo>
                  <a:cubicBezTo>
                    <a:pt x="6879" y="7539"/>
                    <a:pt x="6692" y="7762"/>
                    <a:pt x="6433" y="7788"/>
                  </a:cubicBezTo>
                  <a:cubicBezTo>
                    <a:pt x="6413" y="7791"/>
                    <a:pt x="6393" y="7792"/>
                    <a:pt x="6373" y="7792"/>
                  </a:cubicBezTo>
                  <a:cubicBezTo>
                    <a:pt x="6105" y="7792"/>
                    <a:pt x="5889" y="7572"/>
                    <a:pt x="5889" y="7298"/>
                  </a:cubicBezTo>
                  <a:lnTo>
                    <a:pt x="5889" y="1419"/>
                  </a:lnTo>
                  <a:cubicBezTo>
                    <a:pt x="5889" y="1062"/>
                    <a:pt x="5594" y="768"/>
                    <a:pt x="5237" y="768"/>
                  </a:cubicBezTo>
                  <a:cubicBezTo>
                    <a:pt x="4881" y="768"/>
                    <a:pt x="4595" y="1062"/>
                    <a:pt x="4595" y="1410"/>
                  </a:cubicBezTo>
                  <a:lnTo>
                    <a:pt x="4595" y="5960"/>
                  </a:lnTo>
                  <a:cubicBezTo>
                    <a:pt x="4595" y="6227"/>
                    <a:pt x="4390" y="6450"/>
                    <a:pt x="4122" y="6468"/>
                  </a:cubicBezTo>
                  <a:cubicBezTo>
                    <a:pt x="4112" y="6469"/>
                    <a:pt x="4102" y="6469"/>
                    <a:pt x="4091" y="6469"/>
                  </a:cubicBezTo>
                  <a:cubicBezTo>
                    <a:pt x="3829" y="6469"/>
                    <a:pt x="3613" y="6252"/>
                    <a:pt x="3605" y="5986"/>
                  </a:cubicBezTo>
                  <a:lnTo>
                    <a:pt x="3605" y="625"/>
                  </a:lnTo>
                  <a:cubicBezTo>
                    <a:pt x="3605" y="277"/>
                    <a:pt x="3319" y="0"/>
                    <a:pt x="2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43" name="Google Shape;1043;p69"/>
            <p:cNvSpPr/>
            <p:nvPr/>
          </p:nvSpPr>
          <p:spPr>
            <a:xfrm>
              <a:off x="1505250" y="2829050"/>
              <a:ext cx="185825" cy="268375"/>
            </a:xfrm>
            <a:custGeom>
              <a:avLst/>
              <a:gdLst/>
              <a:ahLst/>
              <a:cxnLst/>
              <a:rect l="l" t="t" r="r" b="b"/>
              <a:pathLst>
                <a:path w="7433" h="10735" extrusionOk="0">
                  <a:moveTo>
                    <a:pt x="229" y="1"/>
                  </a:moveTo>
                  <a:cubicBezTo>
                    <a:pt x="100" y="1"/>
                    <a:pt x="1" y="102"/>
                    <a:pt x="1" y="226"/>
                  </a:cubicBezTo>
                  <a:lnTo>
                    <a:pt x="1" y="5605"/>
                  </a:lnTo>
                  <a:cubicBezTo>
                    <a:pt x="1" y="6560"/>
                    <a:pt x="634" y="7362"/>
                    <a:pt x="1518" y="7612"/>
                  </a:cubicBezTo>
                  <a:cubicBezTo>
                    <a:pt x="1874" y="7719"/>
                    <a:pt x="2115" y="8040"/>
                    <a:pt x="2115" y="8415"/>
                  </a:cubicBezTo>
                  <a:lnTo>
                    <a:pt x="2115" y="10735"/>
                  </a:lnTo>
                  <a:lnTo>
                    <a:pt x="7432" y="10735"/>
                  </a:lnTo>
                  <a:cubicBezTo>
                    <a:pt x="6237" y="10735"/>
                    <a:pt x="5247" y="9896"/>
                    <a:pt x="5015" y="8781"/>
                  </a:cubicBezTo>
                  <a:lnTo>
                    <a:pt x="4461" y="8781"/>
                  </a:lnTo>
                  <a:cubicBezTo>
                    <a:pt x="4194" y="8781"/>
                    <a:pt x="3971" y="8558"/>
                    <a:pt x="3971" y="8290"/>
                  </a:cubicBezTo>
                  <a:lnTo>
                    <a:pt x="3971" y="6301"/>
                  </a:lnTo>
                  <a:cubicBezTo>
                    <a:pt x="3971" y="6024"/>
                    <a:pt x="4194" y="5801"/>
                    <a:pt x="4461" y="5801"/>
                  </a:cubicBezTo>
                  <a:lnTo>
                    <a:pt x="4943" y="5801"/>
                  </a:lnTo>
                  <a:cubicBezTo>
                    <a:pt x="4613" y="4651"/>
                    <a:pt x="3552" y="3803"/>
                    <a:pt x="2285" y="3803"/>
                  </a:cubicBezTo>
                  <a:cubicBezTo>
                    <a:pt x="2008" y="3803"/>
                    <a:pt x="1785" y="3580"/>
                    <a:pt x="1785" y="3312"/>
                  </a:cubicBezTo>
                  <a:lnTo>
                    <a:pt x="1785" y="1252"/>
                  </a:lnTo>
                  <a:cubicBezTo>
                    <a:pt x="1785" y="1243"/>
                    <a:pt x="1785" y="1234"/>
                    <a:pt x="1785" y="1225"/>
                  </a:cubicBezTo>
                  <a:cubicBezTo>
                    <a:pt x="1758" y="1020"/>
                    <a:pt x="1669" y="823"/>
                    <a:pt x="1535" y="672"/>
                  </a:cubicBezTo>
                  <a:cubicBezTo>
                    <a:pt x="1312" y="431"/>
                    <a:pt x="893" y="74"/>
                    <a:pt x="260" y="3"/>
                  </a:cubicBezTo>
                  <a:cubicBezTo>
                    <a:pt x="249" y="1"/>
                    <a:pt x="239"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44" name="Google Shape;1044;p69"/>
            <p:cNvSpPr/>
            <p:nvPr/>
          </p:nvSpPr>
          <p:spPr>
            <a:xfrm>
              <a:off x="1729400" y="2920325"/>
              <a:ext cx="204550" cy="177100"/>
            </a:xfrm>
            <a:custGeom>
              <a:avLst/>
              <a:gdLst/>
              <a:ahLst/>
              <a:cxnLst/>
              <a:rect l="l" t="t" r="r" b="b"/>
              <a:pathLst>
                <a:path w="8182" h="7084" extrusionOk="0">
                  <a:moveTo>
                    <a:pt x="6950" y="0"/>
                  </a:moveTo>
                  <a:cubicBezTo>
                    <a:pt x="5576" y="0"/>
                    <a:pt x="4461" y="1115"/>
                    <a:pt x="4461" y="2498"/>
                  </a:cubicBezTo>
                  <a:lnTo>
                    <a:pt x="4461" y="4630"/>
                  </a:lnTo>
                  <a:cubicBezTo>
                    <a:pt x="4461" y="5433"/>
                    <a:pt x="3810" y="6093"/>
                    <a:pt x="3007" y="6093"/>
                  </a:cubicBezTo>
                  <a:lnTo>
                    <a:pt x="1" y="6093"/>
                  </a:lnTo>
                  <a:lnTo>
                    <a:pt x="1" y="7084"/>
                  </a:lnTo>
                  <a:lnTo>
                    <a:pt x="3007" y="7084"/>
                  </a:lnTo>
                  <a:cubicBezTo>
                    <a:pt x="4354" y="7084"/>
                    <a:pt x="5460" y="5986"/>
                    <a:pt x="5460" y="4630"/>
                  </a:cubicBezTo>
                  <a:lnTo>
                    <a:pt x="5460" y="1508"/>
                  </a:lnTo>
                  <a:cubicBezTo>
                    <a:pt x="5460" y="1223"/>
                    <a:pt x="5683" y="1000"/>
                    <a:pt x="5969" y="1000"/>
                  </a:cubicBezTo>
                  <a:lnTo>
                    <a:pt x="7637" y="1000"/>
                  </a:lnTo>
                  <a:cubicBezTo>
                    <a:pt x="7691" y="1000"/>
                    <a:pt x="7735" y="982"/>
                    <a:pt x="7762" y="946"/>
                  </a:cubicBezTo>
                  <a:cubicBezTo>
                    <a:pt x="8181" y="518"/>
                    <a:pt x="7887" y="0"/>
                    <a:pt x="7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1045" name="Google Shape;1045;p69"/>
          <p:cNvGrpSpPr/>
          <p:nvPr/>
        </p:nvGrpSpPr>
        <p:grpSpPr>
          <a:xfrm>
            <a:off x="2918367" y="3834823"/>
            <a:ext cx="177708" cy="311440"/>
            <a:chOff x="2231000" y="2674550"/>
            <a:chExt cx="241550" cy="423325"/>
          </a:xfrm>
        </p:grpSpPr>
        <p:sp>
          <p:nvSpPr>
            <p:cNvPr id="1046" name="Google Shape;1046;p69"/>
            <p:cNvSpPr/>
            <p:nvPr/>
          </p:nvSpPr>
          <p:spPr>
            <a:xfrm>
              <a:off x="2278275" y="3059275"/>
              <a:ext cx="145425" cy="38600"/>
            </a:xfrm>
            <a:custGeom>
              <a:avLst/>
              <a:gdLst/>
              <a:ahLst/>
              <a:cxnLst/>
              <a:rect l="l" t="t" r="r" b="b"/>
              <a:pathLst>
                <a:path w="5817" h="1544" extrusionOk="0">
                  <a:moveTo>
                    <a:pt x="0" y="0"/>
                  </a:moveTo>
                  <a:lnTo>
                    <a:pt x="0" y="1543"/>
                  </a:lnTo>
                  <a:lnTo>
                    <a:pt x="5817" y="1543"/>
                  </a:lnTo>
                  <a:lnTo>
                    <a:pt x="5817" y="446"/>
                  </a:lnTo>
                  <a:lnTo>
                    <a:pt x="2070" y="446"/>
                  </a:lnTo>
                  <a:cubicBezTo>
                    <a:pt x="1330" y="446"/>
                    <a:pt x="625"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47" name="Google Shape;1047;p69"/>
            <p:cNvSpPr/>
            <p:nvPr/>
          </p:nvSpPr>
          <p:spPr>
            <a:xfrm>
              <a:off x="2284300" y="2848050"/>
              <a:ext cx="188250" cy="192275"/>
            </a:xfrm>
            <a:custGeom>
              <a:avLst/>
              <a:gdLst/>
              <a:ahLst/>
              <a:cxnLst/>
              <a:rect l="l" t="t" r="r" b="b"/>
              <a:pathLst>
                <a:path w="7530" h="7691" extrusionOk="0">
                  <a:moveTo>
                    <a:pt x="143" y="1"/>
                  </a:moveTo>
                  <a:cubicBezTo>
                    <a:pt x="63" y="1"/>
                    <a:pt x="0" y="63"/>
                    <a:pt x="0" y="144"/>
                  </a:cubicBezTo>
                  <a:cubicBezTo>
                    <a:pt x="0" y="1544"/>
                    <a:pt x="1142" y="2677"/>
                    <a:pt x="2543" y="2677"/>
                  </a:cubicBezTo>
                  <a:lnTo>
                    <a:pt x="4166" y="2677"/>
                  </a:lnTo>
                  <a:cubicBezTo>
                    <a:pt x="3640" y="3311"/>
                    <a:pt x="3328" y="4122"/>
                    <a:pt x="3328" y="5015"/>
                  </a:cubicBezTo>
                  <a:cubicBezTo>
                    <a:pt x="3328" y="6754"/>
                    <a:pt x="4487" y="7655"/>
                    <a:pt x="4550" y="7691"/>
                  </a:cubicBezTo>
                  <a:cubicBezTo>
                    <a:pt x="6272" y="7165"/>
                    <a:pt x="7530" y="5568"/>
                    <a:pt x="7530" y="3685"/>
                  </a:cubicBezTo>
                  <a:lnTo>
                    <a:pt x="7503" y="1339"/>
                  </a:lnTo>
                  <a:cubicBezTo>
                    <a:pt x="7503" y="599"/>
                    <a:pt x="6905" y="1"/>
                    <a:pt x="6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48" name="Google Shape;1048;p69"/>
            <p:cNvSpPr/>
            <p:nvPr/>
          </p:nvSpPr>
          <p:spPr>
            <a:xfrm>
              <a:off x="2231000" y="2915850"/>
              <a:ext cx="136275" cy="129825"/>
            </a:xfrm>
            <a:custGeom>
              <a:avLst/>
              <a:gdLst/>
              <a:ahLst/>
              <a:cxnLst/>
              <a:rect l="l" t="t" r="r" b="b"/>
              <a:pathLst>
                <a:path w="5451" h="5193" extrusionOk="0">
                  <a:moveTo>
                    <a:pt x="0" y="1"/>
                  </a:moveTo>
                  <a:lnTo>
                    <a:pt x="0" y="1241"/>
                  </a:lnTo>
                  <a:cubicBezTo>
                    <a:pt x="0" y="3418"/>
                    <a:pt x="1784" y="5193"/>
                    <a:pt x="3970" y="5193"/>
                  </a:cubicBezTo>
                  <a:lnTo>
                    <a:pt x="5451" y="5193"/>
                  </a:lnTo>
                  <a:cubicBezTo>
                    <a:pt x="4969" y="4595"/>
                    <a:pt x="4443" y="3632"/>
                    <a:pt x="4443" y="2329"/>
                  </a:cubicBezTo>
                  <a:cubicBezTo>
                    <a:pt x="4443" y="1865"/>
                    <a:pt x="4514" y="1410"/>
                    <a:pt x="4648" y="973"/>
                  </a:cubicBezTo>
                  <a:cubicBezTo>
                    <a:pt x="3756" y="973"/>
                    <a:pt x="2935" y="643"/>
                    <a:pt x="2311" y="99"/>
                  </a:cubicBezTo>
                  <a:lnTo>
                    <a:pt x="1989" y="215"/>
                  </a:lnTo>
                  <a:cubicBezTo>
                    <a:pt x="1740" y="313"/>
                    <a:pt x="1472" y="367"/>
                    <a:pt x="1204" y="367"/>
                  </a:cubicBezTo>
                  <a:cubicBezTo>
                    <a:pt x="758" y="367"/>
                    <a:pt x="348" y="23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49" name="Google Shape;1049;p69"/>
            <p:cNvSpPr/>
            <p:nvPr/>
          </p:nvSpPr>
          <p:spPr>
            <a:xfrm>
              <a:off x="2364125" y="2781150"/>
              <a:ext cx="41525" cy="41950"/>
            </a:xfrm>
            <a:custGeom>
              <a:avLst/>
              <a:gdLst/>
              <a:ahLst/>
              <a:cxnLst/>
              <a:rect l="l" t="t" r="r" b="b"/>
              <a:pathLst>
                <a:path w="1661" h="1678" extrusionOk="0">
                  <a:moveTo>
                    <a:pt x="831" y="1"/>
                  </a:moveTo>
                  <a:cubicBezTo>
                    <a:pt x="376" y="1"/>
                    <a:pt x="1" y="366"/>
                    <a:pt x="1" y="830"/>
                  </a:cubicBezTo>
                  <a:lnTo>
                    <a:pt x="1" y="1678"/>
                  </a:lnTo>
                  <a:lnTo>
                    <a:pt x="1660" y="1678"/>
                  </a:lnTo>
                  <a:lnTo>
                    <a:pt x="1660" y="830"/>
                  </a:lnTo>
                  <a:cubicBezTo>
                    <a:pt x="1660" y="366"/>
                    <a:pt x="128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50" name="Google Shape;1050;p69"/>
            <p:cNvSpPr/>
            <p:nvPr/>
          </p:nvSpPr>
          <p:spPr>
            <a:xfrm>
              <a:off x="2296325" y="2781150"/>
              <a:ext cx="41525" cy="41950"/>
            </a:xfrm>
            <a:custGeom>
              <a:avLst/>
              <a:gdLst/>
              <a:ahLst/>
              <a:cxnLst/>
              <a:rect l="l" t="t" r="r" b="b"/>
              <a:pathLst>
                <a:path w="1661" h="1678" extrusionOk="0">
                  <a:moveTo>
                    <a:pt x="831" y="1"/>
                  </a:moveTo>
                  <a:cubicBezTo>
                    <a:pt x="376" y="1"/>
                    <a:pt x="1" y="366"/>
                    <a:pt x="1" y="830"/>
                  </a:cubicBezTo>
                  <a:lnTo>
                    <a:pt x="1" y="1678"/>
                  </a:lnTo>
                  <a:lnTo>
                    <a:pt x="1660" y="1678"/>
                  </a:lnTo>
                  <a:lnTo>
                    <a:pt x="1660" y="830"/>
                  </a:lnTo>
                  <a:cubicBezTo>
                    <a:pt x="1660" y="366"/>
                    <a:pt x="128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51" name="Google Shape;1051;p69"/>
            <p:cNvSpPr/>
            <p:nvPr/>
          </p:nvSpPr>
          <p:spPr>
            <a:xfrm>
              <a:off x="2231000" y="2781825"/>
              <a:ext cx="41500" cy="117775"/>
            </a:xfrm>
            <a:custGeom>
              <a:avLst/>
              <a:gdLst/>
              <a:ahLst/>
              <a:cxnLst/>
              <a:rect l="l" t="t" r="r" b="b"/>
              <a:pathLst>
                <a:path w="1660" h="4711" extrusionOk="0">
                  <a:moveTo>
                    <a:pt x="830" y="0"/>
                  </a:moveTo>
                  <a:cubicBezTo>
                    <a:pt x="375" y="0"/>
                    <a:pt x="0" y="366"/>
                    <a:pt x="0" y="821"/>
                  </a:cubicBezTo>
                  <a:lnTo>
                    <a:pt x="0" y="1669"/>
                  </a:lnTo>
                  <a:lnTo>
                    <a:pt x="0" y="3524"/>
                  </a:lnTo>
                  <a:cubicBezTo>
                    <a:pt x="0" y="4184"/>
                    <a:pt x="535" y="4711"/>
                    <a:pt x="1195" y="4711"/>
                  </a:cubicBezTo>
                  <a:cubicBezTo>
                    <a:pt x="1347" y="4711"/>
                    <a:pt x="1490" y="4684"/>
                    <a:pt x="1624" y="4630"/>
                  </a:cubicBezTo>
                  <a:cubicBezTo>
                    <a:pt x="1294" y="4095"/>
                    <a:pt x="1106" y="3471"/>
                    <a:pt x="1106" y="2802"/>
                  </a:cubicBezTo>
                  <a:cubicBezTo>
                    <a:pt x="1106" y="2391"/>
                    <a:pt x="1320" y="2034"/>
                    <a:pt x="1642" y="1838"/>
                  </a:cubicBezTo>
                  <a:lnTo>
                    <a:pt x="1659" y="1838"/>
                  </a:lnTo>
                  <a:lnTo>
                    <a:pt x="1659" y="821"/>
                  </a:lnTo>
                  <a:cubicBezTo>
                    <a:pt x="1659" y="366"/>
                    <a:pt x="1285"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52" name="Google Shape;1052;p69"/>
            <p:cNvSpPr/>
            <p:nvPr/>
          </p:nvSpPr>
          <p:spPr>
            <a:xfrm>
              <a:off x="2431275" y="2674550"/>
              <a:ext cx="41275" cy="160600"/>
            </a:xfrm>
            <a:custGeom>
              <a:avLst/>
              <a:gdLst/>
              <a:ahLst/>
              <a:cxnLst/>
              <a:rect l="l" t="t" r="r" b="b"/>
              <a:pathLst>
                <a:path w="1651" h="6424" extrusionOk="0">
                  <a:moveTo>
                    <a:pt x="821" y="0"/>
                  </a:moveTo>
                  <a:cubicBezTo>
                    <a:pt x="366" y="0"/>
                    <a:pt x="0" y="366"/>
                    <a:pt x="0" y="830"/>
                  </a:cubicBezTo>
                  <a:lnTo>
                    <a:pt x="0" y="1017"/>
                  </a:lnTo>
                  <a:lnTo>
                    <a:pt x="161" y="1017"/>
                  </a:lnTo>
                  <a:cubicBezTo>
                    <a:pt x="437" y="1017"/>
                    <a:pt x="660" y="1240"/>
                    <a:pt x="660" y="1508"/>
                  </a:cubicBezTo>
                  <a:cubicBezTo>
                    <a:pt x="660" y="1785"/>
                    <a:pt x="437" y="2008"/>
                    <a:pt x="161" y="2008"/>
                  </a:cubicBezTo>
                  <a:lnTo>
                    <a:pt x="0" y="2008"/>
                  </a:lnTo>
                  <a:lnTo>
                    <a:pt x="0" y="5977"/>
                  </a:lnTo>
                  <a:lnTo>
                    <a:pt x="286" y="5977"/>
                  </a:lnTo>
                  <a:cubicBezTo>
                    <a:pt x="794" y="5977"/>
                    <a:pt x="1267" y="6147"/>
                    <a:pt x="1651" y="6424"/>
                  </a:cubicBezTo>
                  <a:lnTo>
                    <a:pt x="1651" y="830"/>
                  </a:lnTo>
                  <a:cubicBezTo>
                    <a:pt x="1651" y="366"/>
                    <a:pt x="1285"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53" name="Google Shape;1053;p69"/>
            <p:cNvSpPr/>
            <p:nvPr/>
          </p:nvSpPr>
          <p:spPr>
            <a:xfrm>
              <a:off x="2231875" y="2675225"/>
              <a:ext cx="198525" cy="74275"/>
            </a:xfrm>
            <a:custGeom>
              <a:avLst/>
              <a:gdLst/>
              <a:ahLst/>
              <a:cxnLst/>
              <a:rect l="l" t="t" r="r" b="b"/>
              <a:pathLst>
                <a:path w="7941" h="2971" extrusionOk="0">
                  <a:moveTo>
                    <a:pt x="500" y="0"/>
                  </a:moveTo>
                  <a:cubicBezTo>
                    <a:pt x="224" y="0"/>
                    <a:pt x="1" y="223"/>
                    <a:pt x="1" y="491"/>
                  </a:cubicBezTo>
                  <a:lnTo>
                    <a:pt x="1" y="2480"/>
                  </a:lnTo>
                  <a:cubicBezTo>
                    <a:pt x="1" y="2748"/>
                    <a:pt x="224" y="2971"/>
                    <a:pt x="500" y="2971"/>
                  </a:cubicBezTo>
                  <a:lnTo>
                    <a:pt x="4301" y="2971"/>
                  </a:lnTo>
                  <a:cubicBezTo>
                    <a:pt x="4943" y="2971"/>
                    <a:pt x="5496" y="2561"/>
                    <a:pt x="5701" y="1981"/>
                  </a:cubicBezTo>
                  <a:lnTo>
                    <a:pt x="7940" y="1981"/>
                  </a:lnTo>
                  <a:lnTo>
                    <a:pt x="7940" y="990"/>
                  </a:lnTo>
                  <a:lnTo>
                    <a:pt x="5701" y="990"/>
                  </a:lnTo>
                  <a:cubicBezTo>
                    <a:pt x="5496" y="411"/>
                    <a:pt x="4943" y="0"/>
                    <a:pt x="4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1054" name="Google Shape;1054;p69"/>
          <p:cNvGrpSpPr/>
          <p:nvPr/>
        </p:nvGrpSpPr>
        <p:grpSpPr>
          <a:xfrm>
            <a:off x="2878335" y="2774979"/>
            <a:ext cx="257789" cy="311937"/>
            <a:chOff x="2811525" y="2674100"/>
            <a:chExt cx="350400" cy="424000"/>
          </a:xfrm>
        </p:grpSpPr>
        <p:sp>
          <p:nvSpPr>
            <p:cNvPr id="1055" name="Google Shape;1055;p69"/>
            <p:cNvSpPr/>
            <p:nvPr/>
          </p:nvSpPr>
          <p:spPr>
            <a:xfrm>
              <a:off x="3089425" y="2674100"/>
              <a:ext cx="72500" cy="72500"/>
            </a:xfrm>
            <a:custGeom>
              <a:avLst/>
              <a:gdLst/>
              <a:ahLst/>
              <a:cxnLst/>
              <a:rect l="l" t="t" r="r" b="b"/>
              <a:pathLst>
                <a:path w="2900" h="2900" extrusionOk="0">
                  <a:moveTo>
                    <a:pt x="0" y="1"/>
                  </a:moveTo>
                  <a:lnTo>
                    <a:pt x="0" y="2400"/>
                  </a:lnTo>
                  <a:cubicBezTo>
                    <a:pt x="0" y="2677"/>
                    <a:pt x="223" y="2900"/>
                    <a:pt x="500" y="2900"/>
                  </a:cubicBezTo>
                  <a:lnTo>
                    <a:pt x="2899" y="29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56" name="Google Shape;1056;p69"/>
            <p:cNvSpPr/>
            <p:nvPr/>
          </p:nvSpPr>
          <p:spPr>
            <a:xfrm>
              <a:off x="2971200" y="2896225"/>
              <a:ext cx="115575" cy="115550"/>
            </a:xfrm>
            <a:custGeom>
              <a:avLst/>
              <a:gdLst/>
              <a:ahLst/>
              <a:cxnLst/>
              <a:rect l="l" t="t" r="r" b="b"/>
              <a:pathLst>
                <a:path w="4623" h="4622" extrusionOk="0">
                  <a:moveTo>
                    <a:pt x="2306" y="1194"/>
                  </a:moveTo>
                  <a:cubicBezTo>
                    <a:pt x="2587" y="1194"/>
                    <a:pt x="2811" y="1417"/>
                    <a:pt x="2811" y="1687"/>
                  </a:cubicBezTo>
                  <a:lnTo>
                    <a:pt x="2811" y="1821"/>
                  </a:lnTo>
                  <a:lnTo>
                    <a:pt x="2945" y="1821"/>
                  </a:lnTo>
                  <a:cubicBezTo>
                    <a:pt x="3230" y="1821"/>
                    <a:pt x="3471" y="2071"/>
                    <a:pt x="3436" y="2374"/>
                  </a:cubicBezTo>
                  <a:cubicBezTo>
                    <a:pt x="3409" y="2624"/>
                    <a:pt x="3186" y="2811"/>
                    <a:pt x="2927" y="2811"/>
                  </a:cubicBezTo>
                  <a:lnTo>
                    <a:pt x="2811" y="2811"/>
                  </a:lnTo>
                  <a:lnTo>
                    <a:pt x="2811" y="2927"/>
                  </a:lnTo>
                  <a:cubicBezTo>
                    <a:pt x="2811" y="3186"/>
                    <a:pt x="2624" y="3409"/>
                    <a:pt x="2374" y="3435"/>
                  </a:cubicBezTo>
                  <a:cubicBezTo>
                    <a:pt x="2354" y="3438"/>
                    <a:pt x="2334" y="3439"/>
                    <a:pt x="2314" y="3439"/>
                  </a:cubicBezTo>
                  <a:cubicBezTo>
                    <a:pt x="2039" y="3439"/>
                    <a:pt x="1821" y="3211"/>
                    <a:pt x="1821" y="2945"/>
                  </a:cubicBezTo>
                  <a:lnTo>
                    <a:pt x="1821" y="2811"/>
                  </a:lnTo>
                  <a:lnTo>
                    <a:pt x="1705" y="2811"/>
                  </a:lnTo>
                  <a:cubicBezTo>
                    <a:pt x="1446" y="2811"/>
                    <a:pt x="1223" y="2624"/>
                    <a:pt x="1196" y="2374"/>
                  </a:cubicBezTo>
                  <a:cubicBezTo>
                    <a:pt x="1170" y="2071"/>
                    <a:pt x="1402" y="1821"/>
                    <a:pt x="1696" y="1821"/>
                  </a:cubicBezTo>
                  <a:lnTo>
                    <a:pt x="1821" y="1821"/>
                  </a:lnTo>
                  <a:lnTo>
                    <a:pt x="1821" y="1705"/>
                  </a:lnTo>
                  <a:cubicBezTo>
                    <a:pt x="1821" y="1446"/>
                    <a:pt x="2008" y="1223"/>
                    <a:pt x="2258" y="1196"/>
                  </a:cubicBezTo>
                  <a:cubicBezTo>
                    <a:pt x="2274" y="1195"/>
                    <a:pt x="2290" y="1194"/>
                    <a:pt x="2306" y="1194"/>
                  </a:cubicBezTo>
                  <a:close/>
                  <a:moveTo>
                    <a:pt x="2312" y="1"/>
                  </a:moveTo>
                  <a:cubicBezTo>
                    <a:pt x="1036" y="1"/>
                    <a:pt x="1" y="1036"/>
                    <a:pt x="1" y="2311"/>
                  </a:cubicBezTo>
                  <a:cubicBezTo>
                    <a:pt x="1" y="3587"/>
                    <a:pt x="1036" y="4622"/>
                    <a:pt x="2312" y="4622"/>
                  </a:cubicBezTo>
                  <a:cubicBezTo>
                    <a:pt x="3578" y="4622"/>
                    <a:pt x="4622" y="3587"/>
                    <a:pt x="4622" y="2311"/>
                  </a:cubicBezTo>
                  <a:cubicBezTo>
                    <a:pt x="4622" y="1036"/>
                    <a:pt x="3578" y="1"/>
                    <a:pt x="2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57" name="Google Shape;1057;p69"/>
            <p:cNvSpPr/>
            <p:nvPr/>
          </p:nvSpPr>
          <p:spPr>
            <a:xfrm>
              <a:off x="2886450" y="2769775"/>
              <a:ext cx="157275" cy="221500"/>
            </a:xfrm>
            <a:custGeom>
              <a:avLst/>
              <a:gdLst/>
              <a:ahLst/>
              <a:cxnLst/>
              <a:rect l="l" t="t" r="r" b="b"/>
              <a:pathLst>
                <a:path w="6291" h="8860" extrusionOk="0">
                  <a:moveTo>
                    <a:pt x="3364" y="1"/>
                  </a:moveTo>
                  <a:cubicBezTo>
                    <a:pt x="2998" y="420"/>
                    <a:pt x="2410" y="1116"/>
                    <a:pt x="1830" y="1910"/>
                  </a:cubicBezTo>
                  <a:cubicBezTo>
                    <a:pt x="652" y="3507"/>
                    <a:pt x="1" y="4800"/>
                    <a:pt x="1" y="5550"/>
                  </a:cubicBezTo>
                  <a:cubicBezTo>
                    <a:pt x="1" y="7200"/>
                    <a:pt x="1187" y="8565"/>
                    <a:pt x="2749" y="8859"/>
                  </a:cubicBezTo>
                  <a:cubicBezTo>
                    <a:pt x="2526" y="8413"/>
                    <a:pt x="2401" y="7905"/>
                    <a:pt x="2401" y="7369"/>
                  </a:cubicBezTo>
                  <a:cubicBezTo>
                    <a:pt x="2401" y="5550"/>
                    <a:pt x="3882" y="4069"/>
                    <a:pt x="5702" y="4069"/>
                  </a:cubicBezTo>
                  <a:cubicBezTo>
                    <a:pt x="5898" y="4069"/>
                    <a:pt x="6103" y="4086"/>
                    <a:pt x="6290" y="4122"/>
                  </a:cubicBezTo>
                  <a:cubicBezTo>
                    <a:pt x="5550" y="2597"/>
                    <a:pt x="4051" y="795"/>
                    <a:pt x="3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58" name="Google Shape;1058;p69"/>
            <p:cNvSpPr/>
            <p:nvPr/>
          </p:nvSpPr>
          <p:spPr>
            <a:xfrm>
              <a:off x="2811525" y="2674550"/>
              <a:ext cx="349950" cy="423550"/>
            </a:xfrm>
            <a:custGeom>
              <a:avLst/>
              <a:gdLst/>
              <a:ahLst/>
              <a:cxnLst/>
              <a:rect l="l" t="t" r="r" b="b"/>
              <a:pathLst>
                <a:path w="13998" h="16942" extrusionOk="0">
                  <a:moveTo>
                    <a:pt x="6361" y="2570"/>
                  </a:moveTo>
                  <a:cubicBezTo>
                    <a:pt x="6504" y="2570"/>
                    <a:pt x="6629" y="2623"/>
                    <a:pt x="6727" y="2730"/>
                  </a:cubicBezTo>
                  <a:cubicBezTo>
                    <a:pt x="6861" y="2873"/>
                    <a:pt x="9867" y="6147"/>
                    <a:pt x="10563" y="8458"/>
                  </a:cubicBezTo>
                  <a:cubicBezTo>
                    <a:pt x="11428" y="9055"/>
                    <a:pt x="11999" y="10054"/>
                    <a:pt x="11999" y="11178"/>
                  </a:cubicBezTo>
                  <a:cubicBezTo>
                    <a:pt x="11999" y="12998"/>
                    <a:pt x="10518" y="14479"/>
                    <a:pt x="8699" y="14479"/>
                  </a:cubicBezTo>
                  <a:cubicBezTo>
                    <a:pt x="7887" y="14479"/>
                    <a:pt x="7155" y="14194"/>
                    <a:pt x="6575" y="13712"/>
                  </a:cubicBezTo>
                  <a:lnTo>
                    <a:pt x="6361" y="13712"/>
                  </a:lnTo>
                  <a:cubicBezTo>
                    <a:pt x="3961" y="13712"/>
                    <a:pt x="2008" y="11758"/>
                    <a:pt x="2008" y="9359"/>
                  </a:cubicBezTo>
                  <a:cubicBezTo>
                    <a:pt x="2008" y="8368"/>
                    <a:pt x="2686" y="6941"/>
                    <a:pt x="4033" y="5121"/>
                  </a:cubicBezTo>
                  <a:cubicBezTo>
                    <a:pt x="5005" y="3801"/>
                    <a:pt x="5960" y="2775"/>
                    <a:pt x="5995" y="2730"/>
                  </a:cubicBezTo>
                  <a:cubicBezTo>
                    <a:pt x="6094" y="2623"/>
                    <a:pt x="6227" y="2570"/>
                    <a:pt x="6361" y="2570"/>
                  </a:cubicBezTo>
                  <a:close/>
                  <a:moveTo>
                    <a:pt x="500" y="0"/>
                  </a:moveTo>
                  <a:cubicBezTo>
                    <a:pt x="224" y="0"/>
                    <a:pt x="1" y="223"/>
                    <a:pt x="1" y="500"/>
                  </a:cubicBezTo>
                  <a:lnTo>
                    <a:pt x="1" y="16442"/>
                  </a:lnTo>
                  <a:cubicBezTo>
                    <a:pt x="1" y="16718"/>
                    <a:pt x="224" y="16941"/>
                    <a:pt x="500" y="16941"/>
                  </a:cubicBezTo>
                  <a:lnTo>
                    <a:pt x="13498" y="16941"/>
                  </a:lnTo>
                  <a:cubicBezTo>
                    <a:pt x="13775" y="16941"/>
                    <a:pt x="13998" y="16718"/>
                    <a:pt x="13998" y="16442"/>
                  </a:cubicBezTo>
                  <a:lnTo>
                    <a:pt x="13998" y="3872"/>
                  </a:lnTo>
                  <a:lnTo>
                    <a:pt x="11580" y="3872"/>
                  </a:lnTo>
                  <a:cubicBezTo>
                    <a:pt x="10759" y="3872"/>
                    <a:pt x="10090" y="3203"/>
                    <a:pt x="10090" y="2382"/>
                  </a:cubicBezTo>
                  <a:lnTo>
                    <a:pt x="10090" y="0"/>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1059" name="Google Shape;1059;p69"/>
          <p:cNvGrpSpPr/>
          <p:nvPr/>
        </p:nvGrpSpPr>
        <p:grpSpPr>
          <a:xfrm>
            <a:off x="2851496" y="1715660"/>
            <a:ext cx="311459" cy="311367"/>
            <a:chOff x="1505250" y="3264775"/>
            <a:chExt cx="423350" cy="423225"/>
          </a:xfrm>
        </p:grpSpPr>
        <p:sp>
          <p:nvSpPr>
            <p:cNvPr id="1060" name="Google Shape;1060;p69"/>
            <p:cNvSpPr/>
            <p:nvPr/>
          </p:nvSpPr>
          <p:spPr>
            <a:xfrm>
              <a:off x="1505250" y="3455125"/>
              <a:ext cx="155475" cy="222400"/>
            </a:xfrm>
            <a:custGeom>
              <a:avLst/>
              <a:gdLst/>
              <a:ahLst/>
              <a:cxnLst/>
              <a:rect l="l" t="t" r="r" b="b"/>
              <a:pathLst>
                <a:path w="6219" h="8896" extrusionOk="0">
                  <a:moveTo>
                    <a:pt x="1" y="1"/>
                  </a:moveTo>
                  <a:lnTo>
                    <a:pt x="1" y="8779"/>
                  </a:lnTo>
                  <a:cubicBezTo>
                    <a:pt x="1" y="8815"/>
                    <a:pt x="1" y="8859"/>
                    <a:pt x="10" y="8895"/>
                  </a:cubicBezTo>
                  <a:lnTo>
                    <a:pt x="6219" y="43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61" name="Google Shape;1061;p69"/>
            <p:cNvSpPr/>
            <p:nvPr/>
          </p:nvSpPr>
          <p:spPr>
            <a:xfrm>
              <a:off x="1859875" y="3385325"/>
              <a:ext cx="54675" cy="87225"/>
            </a:xfrm>
            <a:custGeom>
              <a:avLst/>
              <a:gdLst/>
              <a:ahLst/>
              <a:cxnLst/>
              <a:rect l="l" t="t" r="r" b="b"/>
              <a:pathLst>
                <a:path w="2187" h="3489" extrusionOk="0">
                  <a:moveTo>
                    <a:pt x="0" y="1"/>
                  </a:moveTo>
                  <a:lnTo>
                    <a:pt x="0" y="3489"/>
                  </a:lnTo>
                  <a:lnTo>
                    <a:pt x="2186" y="196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62" name="Google Shape;1062;p69"/>
            <p:cNvSpPr/>
            <p:nvPr/>
          </p:nvSpPr>
          <p:spPr>
            <a:xfrm>
              <a:off x="1676550" y="3264775"/>
              <a:ext cx="80525" cy="27800"/>
            </a:xfrm>
            <a:custGeom>
              <a:avLst/>
              <a:gdLst/>
              <a:ahLst/>
              <a:cxnLst/>
              <a:rect l="l" t="t" r="r" b="b"/>
              <a:pathLst>
                <a:path w="3221" h="1112" extrusionOk="0">
                  <a:moveTo>
                    <a:pt x="1614" y="1"/>
                  </a:moveTo>
                  <a:cubicBezTo>
                    <a:pt x="1370" y="1"/>
                    <a:pt x="1124" y="94"/>
                    <a:pt x="919" y="282"/>
                  </a:cubicBezTo>
                  <a:lnTo>
                    <a:pt x="0" y="1111"/>
                  </a:lnTo>
                  <a:lnTo>
                    <a:pt x="3221" y="1111"/>
                  </a:lnTo>
                  <a:lnTo>
                    <a:pt x="2302" y="282"/>
                  </a:lnTo>
                  <a:cubicBezTo>
                    <a:pt x="2101" y="94"/>
                    <a:pt x="1858" y="1"/>
                    <a:pt x="1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63" name="Google Shape;1063;p69"/>
            <p:cNvSpPr/>
            <p:nvPr/>
          </p:nvSpPr>
          <p:spPr>
            <a:xfrm>
              <a:off x="1519300" y="3385325"/>
              <a:ext cx="54450" cy="87225"/>
            </a:xfrm>
            <a:custGeom>
              <a:avLst/>
              <a:gdLst/>
              <a:ahLst/>
              <a:cxnLst/>
              <a:rect l="l" t="t" r="r" b="b"/>
              <a:pathLst>
                <a:path w="2178" h="3489" extrusionOk="0">
                  <a:moveTo>
                    <a:pt x="2178" y="1"/>
                  </a:moveTo>
                  <a:lnTo>
                    <a:pt x="1" y="1963"/>
                  </a:lnTo>
                  <a:lnTo>
                    <a:pt x="2178" y="3489"/>
                  </a:lnTo>
                  <a:lnTo>
                    <a:pt x="2178" y="1"/>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64" name="Google Shape;1064;p69"/>
            <p:cNvSpPr/>
            <p:nvPr/>
          </p:nvSpPr>
          <p:spPr>
            <a:xfrm>
              <a:off x="1772675" y="3455125"/>
              <a:ext cx="155925" cy="222400"/>
            </a:xfrm>
            <a:custGeom>
              <a:avLst/>
              <a:gdLst/>
              <a:ahLst/>
              <a:cxnLst/>
              <a:rect l="l" t="t" r="r" b="b"/>
              <a:pathLst>
                <a:path w="6237" h="8896" extrusionOk="0">
                  <a:moveTo>
                    <a:pt x="6236" y="1"/>
                  </a:moveTo>
                  <a:lnTo>
                    <a:pt x="0" y="4354"/>
                  </a:lnTo>
                  <a:lnTo>
                    <a:pt x="6227" y="8895"/>
                  </a:lnTo>
                  <a:cubicBezTo>
                    <a:pt x="6236" y="8859"/>
                    <a:pt x="6236" y="8815"/>
                    <a:pt x="6236" y="8779"/>
                  </a:cubicBezTo>
                  <a:lnTo>
                    <a:pt x="6236" y="1"/>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65" name="Google Shape;1065;p69"/>
            <p:cNvSpPr/>
            <p:nvPr/>
          </p:nvSpPr>
          <p:spPr>
            <a:xfrm>
              <a:off x="1533575" y="3558850"/>
              <a:ext cx="366475" cy="129150"/>
            </a:xfrm>
            <a:custGeom>
              <a:avLst/>
              <a:gdLst/>
              <a:ahLst/>
              <a:cxnLst/>
              <a:rect l="l" t="t" r="r" b="b"/>
              <a:pathLst>
                <a:path w="14659" h="5166" extrusionOk="0">
                  <a:moveTo>
                    <a:pt x="7325" y="0"/>
                  </a:moveTo>
                  <a:cubicBezTo>
                    <a:pt x="7153" y="0"/>
                    <a:pt x="6982" y="54"/>
                    <a:pt x="6834" y="161"/>
                  </a:cubicBezTo>
                  <a:lnTo>
                    <a:pt x="1" y="5165"/>
                  </a:lnTo>
                  <a:lnTo>
                    <a:pt x="14658" y="5165"/>
                  </a:lnTo>
                  <a:lnTo>
                    <a:pt x="7816" y="161"/>
                  </a:lnTo>
                  <a:cubicBezTo>
                    <a:pt x="7669" y="54"/>
                    <a:pt x="7497" y="0"/>
                    <a:pt x="7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66" name="Google Shape;1066;p69"/>
            <p:cNvSpPr/>
            <p:nvPr/>
          </p:nvSpPr>
          <p:spPr>
            <a:xfrm>
              <a:off x="1704200" y="3386225"/>
              <a:ext cx="25450" cy="39725"/>
            </a:xfrm>
            <a:custGeom>
              <a:avLst/>
              <a:gdLst/>
              <a:ahLst/>
              <a:cxnLst/>
              <a:rect l="l" t="t" r="r" b="b"/>
              <a:pathLst>
                <a:path w="1018" h="1589" extrusionOk="0">
                  <a:moveTo>
                    <a:pt x="509" y="0"/>
                  </a:moveTo>
                  <a:cubicBezTo>
                    <a:pt x="215" y="482"/>
                    <a:pt x="1" y="919"/>
                    <a:pt x="1" y="1071"/>
                  </a:cubicBezTo>
                  <a:cubicBezTo>
                    <a:pt x="1" y="1356"/>
                    <a:pt x="224" y="1588"/>
                    <a:pt x="509" y="1588"/>
                  </a:cubicBezTo>
                  <a:cubicBezTo>
                    <a:pt x="786" y="1588"/>
                    <a:pt x="1018" y="1356"/>
                    <a:pt x="1018" y="1071"/>
                  </a:cubicBezTo>
                  <a:cubicBezTo>
                    <a:pt x="1018" y="919"/>
                    <a:pt x="803" y="482"/>
                    <a:pt x="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67" name="Google Shape;1067;p69"/>
            <p:cNvSpPr/>
            <p:nvPr/>
          </p:nvSpPr>
          <p:spPr>
            <a:xfrm>
              <a:off x="1597825" y="3316425"/>
              <a:ext cx="237775" cy="232175"/>
            </a:xfrm>
            <a:custGeom>
              <a:avLst/>
              <a:gdLst/>
              <a:ahLst/>
              <a:cxnLst/>
              <a:rect l="l" t="t" r="r" b="b"/>
              <a:pathLst>
                <a:path w="9511" h="9287" extrusionOk="0">
                  <a:moveTo>
                    <a:pt x="4764" y="1392"/>
                  </a:moveTo>
                  <a:cubicBezTo>
                    <a:pt x="4925" y="1392"/>
                    <a:pt x="5076" y="1472"/>
                    <a:pt x="5165" y="1606"/>
                  </a:cubicBezTo>
                  <a:cubicBezTo>
                    <a:pt x="5174" y="1624"/>
                    <a:pt x="5433" y="1981"/>
                    <a:pt x="5692" y="2418"/>
                  </a:cubicBezTo>
                  <a:cubicBezTo>
                    <a:pt x="6209" y="3283"/>
                    <a:pt x="6263" y="3658"/>
                    <a:pt x="6263" y="3863"/>
                  </a:cubicBezTo>
                  <a:cubicBezTo>
                    <a:pt x="6263" y="4692"/>
                    <a:pt x="5594" y="5370"/>
                    <a:pt x="4764" y="5370"/>
                  </a:cubicBezTo>
                  <a:cubicBezTo>
                    <a:pt x="3934" y="5370"/>
                    <a:pt x="3256" y="4692"/>
                    <a:pt x="3256" y="3863"/>
                  </a:cubicBezTo>
                  <a:cubicBezTo>
                    <a:pt x="3256" y="3658"/>
                    <a:pt x="3319" y="3283"/>
                    <a:pt x="3836" y="2418"/>
                  </a:cubicBezTo>
                  <a:cubicBezTo>
                    <a:pt x="4095" y="1981"/>
                    <a:pt x="4345" y="1624"/>
                    <a:pt x="4363" y="1606"/>
                  </a:cubicBezTo>
                  <a:cubicBezTo>
                    <a:pt x="4452" y="1472"/>
                    <a:pt x="4603" y="1392"/>
                    <a:pt x="4764" y="1392"/>
                  </a:cubicBezTo>
                  <a:close/>
                  <a:moveTo>
                    <a:pt x="6566" y="6352"/>
                  </a:moveTo>
                  <a:cubicBezTo>
                    <a:pt x="6825" y="6352"/>
                    <a:pt x="7048" y="6539"/>
                    <a:pt x="7075" y="6798"/>
                  </a:cubicBezTo>
                  <a:cubicBezTo>
                    <a:pt x="7101" y="7092"/>
                    <a:pt x="6869" y="7351"/>
                    <a:pt x="6575" y="7351"/>
                  </a:cubicBezTo>
                  <a:lnTo>
                    <a:pt x="2962" y="7351"/>
                  </a:lnTo>
                  <a:cubicBezTo>
                    <a:pt x="2703" y="7351"/>
                    <a:pt x="2480" y="7164"/>
                    <a:pt x="2453" y="6905"/>
                  </a:cubicBezTo>
                  <a:cubicBezTo>
                    <a:pt x="2418" y="6611"/>
                    <a:pt x="2659" y="6352"/>
                    <a:pt x="2944" y="6352"/>
                  </a:cubicBezTo>
                  <a:close/>
                  <a:moveTo>
                    <a:pt x="553" y="0"/>
                  </a:moveTo>
                  <a:cubicBezTo>
                    <a:pt x="259" y="27"/>
                    <a:pt x="18" y="259"/>
                    <a:pt x="0" y="553"/>
                  </a:cubicBezTo>
                  <a:lnTo>
                    <a:pt x="0" y="1865"/>
                  </a:lnTo>
                  <a:lnTo>
                    <a:pt x="0" y="6941"/>
                  </a:lnTo>
                  <a:lnTo>
                    <a:pt x="3363" y="9287"/>
                  </a:lnTo>
                  <a:lnTo>
                    <a:pt x="3685" y="9055"/>
                  </a:lnTo>
                  <a:cubicBezTo>
                    <a:pt x="4006" y="8818"/>
                    <a:pt x="4383" y="8700"/>
                    <a:pt x="4760" y="8700"/>
                  </a:cubicBezTo>
                  <a:cubicBezTo>
                    <a:pt x="5136" y="8700"/>
                    <a:pt x="5513" y="8818"/>
                    <a:pt x="5835" y="9055"/>
                  </a:cubicBezTo>
                  <a:lnTo>
                    <a:pt x="6147" y="9287"/>
                  </a:lnTo>
                  <a:lnTo>
                    <a:pt x="9492" y="6941"/>
                  </a:lnTo>
                  <a:lnTo>
                    <a:pt x="9492" y="1865"/>
                  </a:lnTo>
                  <a:lnTo>
                    <a:pt x="9492" y="553"/>
                  </a:lnTo>
                  <a:cubicBezTo>
                    <a:pt x="9510" y="259"/>
                    <a:pt x="9269" y="27"/>
                    <a:pt x="8975" y="27"/>
                  </a:cubicBezTo>
                  <a:lnTo>
                    <a:pt x="8975" y="0"/>
                  </a:lnTo>
                  <a:lnTo>
                    <a:pt x="7476" y="0"/>
                  </a:lnTo>
                  <a:lnTo>
                    <a:pt x="7476" y="36"/>
                  </a:lnTo>
                  <a:lnTo>
                    <a:pt x="2052" y="36"/>
                  </a:lnTo>
                  <a:lnTo>
                    <a:pt x="2052" y="0"/>
                  </a:ln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1068" name="Google Shape;1068;p69"/>
          <p:cNvGrpSpPr/>
          <p:nvPr/>
        </p:nvGrpSpPr>
        <p:grpSpPr>
          <a:xfrm>
            <a:off x="6954165" y="2775129"/>
            <a:ext cx="209711" cy="311643"/>
            <a:chOff x="2209350" y="3264625"/>
            <a:chExt cx="285050" cy="423600"/>
          </a:xfrm>
        </p:grpSpPr>
        <p:sp>
          <p:nvSpPr>
            <p:cNvPr id="1069" name="Google Shape;1069;p69"/>
            <p:cNvSpPr/>
            <p:nvPr/>
          </p:nvSpPr>
          <p:spPr>
            <a:xfrm>
              <a:off x="2209350" y="3353500"/>
              <a:ext cx="251600" cy="334725"/>
            </a:xfrm>
            <a:custGeom>
              <a:avLst/>
              <a:gdLst/>
              <a:ahLst/>
              <a:cxnLst/>
              <a:rect l="l" t="t" r="r" b="b"/>
              <a:pathLst>
                <a:path w="10064" h="13389" extrusionOk="0">
                  <a:moveTo>
                    <a:pt x="5016" y="5705"/>
                  </a:moveTo>
                  <a:cubicBezTo>
                    <a:pt x="5291" y="5705"/>
                    <a:pt x="5523" y="5928"/>
                    <a:pt x="5523" y="6207"/>
                  </a:cubicBezTo>
                  <a:lnTo>
                    <a:pt x="5523" y="6849"/>
                  </a:lnTo>
                  <a:lnTo>
                    <a:pt x="6165" y="6849"/>
                  </a:lnTo>
                  <a:cubicBezTo>
                    <a:pt x="6460" y="6849"/>
                    <a:pt x="6691" y="7099"/>
                    <a:pt x="6656" y="7402"/>
                  </a:cubicBezTo>
                  <a:cubicBezTo>
                    <a:pt x="6629" y="7652"/>
                    <a:pt x="6406" y="7839"/>
                    <a:pt x="6156" y="7839"/>
                  </a:cubicBezTo>
                  <a:lnTo>
                    <a:pt x="5523" y="7839"/>
                  </a:lnTo>
                  <a:lnTo>
                    <a:pt x="5523" y="8473"/>
                  </a:lnTo>
                  <a:cubicBezTo>
                    <a:pt x="5523" y="8732"/>
                    <a:pt x="5335" y="8955"/>
                    <a:pt x="5086" y="8981"/>
                  </a:cubicBezTo>
                  <a:cubicBezTo>
                    <a:pt x="5070" y="8983"/>
                    <a:pt x="5054" y="8983"/>
                    <a:pt x="5038" y="8983"/>
                  </a:cubicBezTo>
                  <a:cubicBezTo>
                    <a:pt x="4757" y="8983"/>
                    <a:pt x="4533" y="8761"/>
                    <a:pt x="4533" y="8491"/>
                  </a:cubicBezTo>
                  <a:lnTo>
                    <a:pt x="4533" y="7839"/>
                  </a:lnTo>
                  <a:lnTo>
                    <a:pt x="3899" y="7839"/>
                  </a:lnTo>
                  <a:cubicBezTo>
                    <a:pt x="3640" y="7839"/>
                    <a:pt x="3417" y="7652"/>
                    <a:pt x="3391" y="7402"/>
                  </a:cubicBezTo>
                  <a:cubicBezTo>
                    <a:pt x="3355" y="7099"/>
                    <a:pt x="3596" y="6849"/>
                    <a:pt x="3881" y="6849"/>
                  </a:cubicBezTo>
                  <a:lnTo>
                    <a:pt x="4533" y="6849"/>
                  </a:lnTo>
                  <a:lnTo>
                    <a:pt x="4533" y="6216"/>
                  </a:lnTo>
                  <a:cubicBezTo>
                    <a:pt x="4533" y="5966"/>
                    <a:pt x="4720" y="5743"/>
                    <a:pt x="4970" y="5707"/>
                  </a:cubicBezTo>
                  <a:cubicBezTo>
                    <a:pt x="4985" y="5706"/>
                    <a:pt x="5001" y="5705"/>
                    <a:pt x="5016" y="5705"/>
                  </a:cubicBezTo>
                  <a:close/>
                  <a:moveTo>
                    <a:pt x="5029" y="0"/>
                  </a:moveTo>
                  <a:cubicBezTo>
                    <a:pt x="4874" y="0"/>
                    <a:pt x="4720" y="65"/>
                    <a:pt x="4613" y="194"/>
                  </a:cubicBezTo>
                  <a:cubicBezTo>
                    <a:pt x="3409" y="1648"/>
                    <a:pt x="1" y="5957"/>
                    <a:pt x="1" y="8277"/>
                  </a:cubicBezTo>
                  <a:cubicBezTo>
                    <a:pt x="1" y="11096"/>
                    <a:pt x="2249" y="13388"/>
                    <a:pt x="5032" y="13388"/>
                  </a:cubicBezTo>
                  <a:cubicBezTo>
                    <a:pt x="7807" y="13388"/>
                    <a:pt x="10064" y="11096"/>
                    <a:pt x="10064" y="8277"/>
                  </a:cubicBezTo>
                  <a:cubicBezTo>
                    <a:pt x="10064" y="5957"/>
                    <a:pt x="6656" y="1648"/>
                    <a:pt x="5451" y="194"/>
                  </a:cubicBezTo>
                  <a:cubicBezTo>
                    <a:pt x="5340" y="65"/>
                    <a:pt x="5184" y="0"/>
                    <a:pt x="50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70" name="Google Shape;1070;p69"/>
            <p:cNvSpPr/>
            <p:nvPr/>
          </p:nvSpPr>
          <p:spPr>
            <a:xfrm>
              <a:off x="2395800" y="3264625"/>
              <a:ext cx="98600" cy="124525"/>
            </a:xfrm>
            <a:custGeom>
              <a:avLst/>
              <a:gdLst/>
              <a:ahLst/>
              <a:cxnLst/>
              <a:rect l="l" t="t" r="r" b="b"/>
              <a:pathLst>
                <a:path w="3944" h="4981" extrusionOk="0">
                  <a:moveTo>
                    <a:pt x="1971" y="0"/>
                  </a:moveTo>
                  <a:cubicBezTo>
                    <a:pt x="1814" y="0"/>
                    <a:pt x="1656" y="69"/>
                    <a:pt x="1544" y="208"/>
                  </a:cubicBezTo>
                  <a:cubicBezTo>
                    <a:pt x="964" y="930"/>
                    <a:pt x="1" y="2242"/>
                    <a:pt x="1" y="3009"/>
                  </a:cubicBezTo>
                  <a:cubicBezTo>
                    <a:pt x="1" y="4097"/>
                    <a:pt x="884" y="4980"/>
                    <a:pt x="1972" y="4980"/>
                  </a:cubicBezTo>
                  <a:cubicBezTo>
                    <a:pt x="3061" y="4980"/>
                    <a:pt x="3944" y="4097"/>
                    <a:pt x="3944" y="3009"/>
                  </a:cubicBezTo>
                  <a:cubicBezTo>
                    <a:pt x="3944" y="2242"/>
                    <a:pt x="2971" y="930"/>
                    <a:pt x="2392" y="208"/>
                  </a:cubicBezTo>
                  <a:cubicBezTo>
                    <a:pt x="2284" y="69"/>
                    <a:pt x="2128" y="0"/>
                    <a:pt x="19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1071" name="Google Shape;1071;p69"/>
          <p:cNvGrpSpPr/>
          <p:nvPr/>
        </p:nvGrpSpPr>
        <p:grpSpPr>
          <a:xfrm>
            <a:off x="6903227" y="3872151"/>
            <a:ext cx="311606" cy="236785"/>
            <a:chOff x="2774950" y="3315525"/>
            <a:chExt cx="423550" cy="321850"/>
          </a:xfrm>
        </p:grpSpPr>
        <p:sp>
          <p:nvSpPr>
            <p:cNvPr id="1072" name="Google Shape;1072;p69"/>
            <p:cNvSpPr/>
            <p:nvPr/>
          </p:nvSpPr>
          <p:spPr>
            <a:xfrm>
              <a:off x="2816650" y="3562850"/>
              <a:ext cx="74300" cy="74525"/>
            </a:xfrm>
            <a:custGeom>
              <a:avLst/>
              <a:gdLst/>
              <a:ahLst/>
              <a:cxnLst/>
              <a:rect l="l" t="t" r="r" b="b"/>
              <a:pathLst>
                <a:path w="2972" h="2981" extrusionOk="0">
                  <a:moveTo>
                    <a:pt x="1491" y="991"/>
                  </a:moveTo>
                  <a:cubicBezTo>
                    <a:pt x="1758" y="991"/>
                    <a:pt x="1981" y="1214"/>
                    <a:pt x="1981" y="1491"/>
                  </a:cubicBezTo>
                  <a:cubicBezTo>
                    <a:pt x="1981" y="1767"/>
                    <a:pt x="1758" y="1981"/>
                    <a:pt x="1491" y="1981"/>
                  </a:cubicBezTo>
                  <a:cubicBezTo>
                    <a:pt x="1214" y="1981"/>
                    <a:pt x="991" y="1767"/>
                    <a:pt x="991" y="1491"/>
                  </a:cubicBezTo>
                  <a:cubicBezTo>
                    <a:pt x="991" y="1214"/>
                    <a:pt x="1214" y="991"/>
                    <a:pt x="1491" y="991"/>
                  </a:cubicBezTo>
                  <a:close/>
                  <a:moveTo>
                    <a:pt x="1491" y="1"/>
                  </a:moveTo>
                  <a:cubicBezTo>
                    <a:pt x="670" y="1"/>
                    <a:pt x="1" y="670"/>
                    <a:pt x="1" y="1491"/>
                  </a:cubicBezTo>
                  <a:cubicBezTo>
                    <a:pt x="1" y="2311"/>
                    <a:pt x="670" y="2980"/>
                    <a:pt x="1491" y="2980"/>
                  </a:cubicBezTo>
                  <a:cubicBezTo>
                    <a:pt x="2311" y="2980"/>
                    <a:pt x="2971" y="2311"/>
                    <a:pt x="2971" y="1491"/>
                  </a:cubicBezTo>
                  <a:cubicBezTo>
                    <a:pt x="2971" y="670"/>
                    <a:pt x="2311" y="1"/>
                    <a:pt x="1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73" name="Google Shape;1073;p69"/>
            <p:cNvSpPr/>
            <p:nvPr/>
          </p:nvSpPr>
          <p:spPr>
            <a:xfrm>
              <a:off x="3037450" y="3562850"/>
              <a:ext cx="74525" cy="74525"/>
            </a:xfrm>
            <a:custGeom>
              <a:avLst/>
              <a:gdLst/>
              <a:ahLst/>
              <a:cxnLst/>
              <a:rect l="l" t="t" r="r" b="b"/>
              <a:pathLst>
                <a:path w="2981" h="2981" extrusionOk="0">
                  <a:moveTo>
                    <a:pt x="1490" y="991"/>
                  </a:moveTo>
                  <a:cubicBezTo>
                    <a:pt x="1758" y="991"/>
                    <a:pt x="1981" y="1214"/>
                    <a:pt x="1981" y="1491"/>
                  </a:cubicBezTo>
                  <a:cubicBezTo>
                    <a:pt x="1981" y="1767"/>
                    <a:pt x="1758" y="1981"/>
                    <a:pt x="1490" y="1981"/>
                  </a:cubicBezTo>
                  <a:cubicBezTo>
                    <a:pt x="1214" y="1981"/>
                    <a:pt x="991" y="1767"/>
                    <a:pt x="991" y="1491"/>
                  </a:cubicBezTo>
                  <a:cubicBezTo>
                    <a:pt x="991" y="1214"/>
                    <a:pt x="1214" y="991"/>
                    <a:pt x="1490" y="991"/>
                  </a:cubicBezTo>
                  <a:close/>
                  <a:moveTo>
                    <a:pt x="1490" y="1"/>
                  </a:moveTo>
                  <a:cubicBezTo>
                    <a:pt x="670" y="1"/>
                    <a:pt x="1" y="670"/>
                    <a:pt x="1" y="1491"/>
                  </a:cubicBezTo>
                  <a:cubicBezTo>
                    <a:pt x="1" y="2311"/>
                    <a:pt x="670" y="2980"/>
                    <a:pt x="1490" y="2980"/>
                  </a:cubicBezTo>
                  <a:cubicBezTo>
                    <a:pt x="2311" y="2980"/>
                    <a:pt x="2980" y="2311"/>
                    <a:pt x="2980" y="1491"/>
                  </a:cubicBezTo>
                  <a:cubicBezTo>
                    <a:pt x="2980" y="670"/>
                    <a:pt x="2311" y="1"/>
                    <a:pt x="1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74" name="Google Shape;1074;p69"/>
            <p:cNvSpPr/>
            <p:nvPr/>
          </p:nvSpPr>
          <p:spPr>
            <a:xfrm>
              <a:off x="3099225" y="3343625"/>
              <a:ext cx="62925" cy="91900"/>
            </a:xfrm>
            <a:custGeom>
              <a:avLst/>
              <a:gdLst/>
              <a:ahLst/>
              <a:cxnLst/>
              <a:rect l="l" t="t" r="r" b="b"/>
              <a:pathLst>
                <a:path w="2517" h="3676" extrusionOk="0">
                  <a:moveTo>
                    <a:pt x="1" y="0"/>
                  </a:moveTo>
                  <a:lnTo>
                    <a:pt x="1" y="3676"/>
                  </a:lnTo>
                  <a:lnTo>
                    <a:pt x="2516" y="3676"/>
                  </a:lnTo>
                  <a:lnTo>
                    <a:pt x="1080" y="304"/>
                  </a:lnTo>
                  <a:cubicBezTo>
                    <a:pt x="1009" y="116"/>
                    <a:pt x="830"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75" name="Google Shape;1075;p69"/>
            <p:cNvSpPr/>
            <p:nvPr/>
          </p:nvSpPr>
          <p:spPr>
            <a:xfrm>
              <a:off x="3099225" y="3460275"/>
              <a:ext cx="99275" cy="139625"/>
            </a:xfrm>
            <a:custGeom>
              <a:avLst/>
              <a:gdLst/>
              <a:ahLst/>
              <a:cxnLst/>
              <a:rect l="l" t="t" r="r" b="b"/>
              <a:pathLst>
                <a:path w="3971" h="5585" extrusionOk="0">
                  <a:moveTo>
                    <a:pt x="1" y="0"/>
                  </a:moveTo>
                  <a:lnTo>
                    <a:pt x="1" y="3319"/>
                  </a:lnTo>
                  <a:cubicBezTo>
                    <a:pt x="875" y="3702"/>
                    <a:pt x="1490" y="4577"/>
                    <a:pt x="1490" y="5585"/>
                  </a:cubicBezTo>
                  <a:lnTo>
                    <a:pt x="3471" y="5585"/>
                  </a:lnTo>
                  <a:cubicBezTo>
                    <a:pt x="3748" y="5585"/>
                    <a:pt x="3971" y="5371"/>
                    <a:pt x="3971" y="5094"/>
                  </a:cubicBezTo>
                  <a:lnTo>
                    <a:pt x="3971" y="3042"/>
                  </a:lnTo>
                  <a:lnTo>
                    <a:pt x="3230" y="3042"/>
                  </a:lnTo>
                  <a:cubicBezTo>
                    <a:pt x="2980" y="3042"/>
                    <a:pt x="2757" y="2855"/>
                    <a:pt x="2731" y="2605"/>
                  </a:cubicBezTo>
                  <a:cubicBezTo>
                    <a:pt x="2695" y="2302"/>
                    <a:pt x="2927" y="2052"/>
                    <a:pt x="3221" y="2052"/>
                  </a:cubicBezTo>
                  <a:lnTo>
                    <a:pt x="3971" y="2052"/>
                  </a:lnTo>
                  <a:lnTo>
                    <a:pt x="3971" y="491"/>
                  </a:lnTo>
                  <a:cubicBezTo>
                    <a:pt x="3971" y="223"/>
                    <a:pt x="3748" y="0"/>
                    <a:pt x="3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76" name="Google Shape;1076;p69"/>
            <p:cNvSpPr/>
            <p:nvPr/>
          </p:nvSpPr>
          <p:spPr>
            <a:xfrm>
              <a:off x="2774950" y="3315525"/>
              <a:ext cx="299550" cy="284375"/>
            </a:xfrm>
            <a:custGeom>
              <a:avLst/>
              <a:gdLst/>
              <a:ahLst/>
              <a:cxnLst/>
              <a:rect l="l" t="t" r="r" b="b"/>
              <a:pathLst>
                <a:path w="11982" h="11375" extrusionOk="0">
                  <a:moveTo>
                    <a:pt x="6263" y="1820"/>
                  </a:moveTo>
                  <a:cubicBezTo>
                    <a:pt x="6424" y="1820"/>
                    <a:pt x="6584" y="1901"/>
                    <a:pt x="6673" y="2034"/>
                  </a:cubicBezTo>
                  <a:cubicBezTo>
                    <a:pt x="6691" y="2061"/>
                    <a:pt x="7119" y="2686"/>
                    <a:pt x="7557" y="3444"/>
                  </a:cubicBezTo>
                  <a:cubicBezTo>
                    <a:pt x="8493" y="5050"/>
                    <a:pt x="8493" y="5603"/>
                    <a:pt x="8493" y="5781"/>
                  </a:cubicBezTo>
                  <a:cubicBezTo>
                    <a:pt x="8493" y="7012"/>
                    <a:pt x="7494" y="8011"/>
                    <a:pt x="6263" y="8011"/>
                  </a:cubicBezTo>
                  <a:cubicBezTo>
                    <a:pt x="5032" y="8011"/>
                    <a:pt x="4033" y="7012"/>
                    <a:pt x="4033" y="5781"/>
                  </a:cubicBezTo>
                  <a:cubicBezTo>
                    <a:pt x="4033" y="5603"/>
                    <a:pt x="4033" y="5050"/>
                    <a:pt x="4969" y="3444"/>
                  </a:cubicBezTo>
                  <a:cubicBezTo>
                    <a:pt x="5407" y="2686"/>
                    <a:pt x="5835" y="2061"/>
                    <a:pt x="5853" y="2034"/>
                  </a:cubicBezTo>
                  <a:cubicBezTo>
                    <a:pt x="5951" y="1901"/>
                    <a:pt x="6102" y="1820"/>
                    <a:pt x="6263" y="1820"/>
                  </a:cubicBezTo>
                  <a:close/>
                  <a:moveTo>
                    <a:pt x="500" y="0"/>
                  </a:moveTo>
                  <a:cubicBezTo>
                    <a:pt x="223" y="0"/>
                    <a:pt x="0" y="223"/>
                    <a:pt x="0" y="491"/>
                  </a:cubicBezTo>
                  <a:lnTo>
                    <a:pt x="0" y="10884"/>
                  </a:lnTo>
                  <a:cubicBezTo>
                    <a:pt x="0" y="11161"/>
                    <a:pt x="223" y="11375"/>
                    <a:pt x="500" y="11375"/>
                  </a:cubicBezTo>
                  <a:lnTo>
                    <a:pt x="652" y="11375"/>
                  </a:lnTo>
                  <a:cubicBezTo>
                    <a:pt x="652" y="10010"/>
                    <a:pt x="1767" y="8895"/>
                    <a:pt x="3141" y="8895"/>
                  </a:cubicBezTo>
                  <a:cubicBezTo>
                    <a:pt x="4506" y="8895"/>
                    <a:pt x="5621" y="10010"/>
                    <a:pt x="5621" y="11375"/>
                  </a:cubicBezTo>
                  <a:lnTo>
                    <a:pt x="9501" y="11375"/>
                  </a:lnTo>
                  <a:cubicBezTo>
                    <a:pt x="9501" y="10010"/>
                    <a:pt x="10608" y="8895"/>
                    <a:pt x="11981" y="8895"/>
                  </a:cubicBezTo>
                  <a:lnTo>
                    <a:pt x="11981" y="491"/>
                  </a:lnTo>
                  <a:cubicBezTo>
                    <a:pt x="11981" y="223"/>
                    <a:pt x="11758" y="0"/>
                    <a:pt x="11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077" name="Google Shape;1077;p69"/>
            <p:cNvSpPr/>
            <p:nvPr/>
          </p:nvSpPr>
          <p:spPr>
            <a:xfrm>
              <a:off x="2900525" y="3396025"/>
              <a:ext cx="62025" cy="95050"/>
            </a:xfrm>
            <a:custGeom>
              <a:avLst/>
              <a:gdLst/>
              <a:ahLst/>
              <a:cxnLst/>
              <a:rect l="l" t="t" r="r" b="b"/>
              <a:pathLst>
                <a:path w="2481" h="3802" extrusionOk="0">
                  <a:moveTo>
                    <a:pt x="1240" y="1"/>
                  </a:moveTo>
                  <a:cubicBezTo>
                    <a:pt x="1106" y="215"/>
                    <a:pt x="955" y="465"/>
                    <a:pt x="803" y="723"/>
                  </a:cubicBezTo>
                  <a:cubicBezTo>
                    <a:pt x="62" y="1999"/>
                    <a:pt x="0" y="2454"/>
                    <a:pt x="0" y="2561"/>
                  </a:cubicBezTo>
                  <a:cubicBezTo>
                    <a:pt x="0" y="3248"/>
                    <a:pt x="562" y="3801"/>
                    <a:pt x="1240" y="3801"/>
                  </a:cubicBezTo>
                  <a:cubicBezTo>
                    <a:pt x="1927" y="3801"/>
                    <a:pt x="2480" y="3248"/>
                    <a:pt x="2480" y="2561"/>
                  </a:cubicBezTo>
                  <a:cubicBezTo>
                    <a:pt x="2480" y="2454"/>
                    <a:pt x="2418" y="1999"/>
                    <a:pt x="1677" y="723"/>
                  </a:cubicBezTo>
                  <a:cubicBezTo>
                    <a:pt x="1526" y="456"/>
                    <a:pt x="1374" y="215"/>
                    <a:pt x="1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cxnSp>
        <p:nvCxnSpPr>
          <p:cNvPr id="1078" name="Google Shape;1078;p69"/>
          <p:cNvCxnSpPr>
            <a:stCxn id="1012" idx="0"/>
            <a:endCxn id="1031" idx="0"/>
          </p:cNvCxnSpPr>
          <p:nvPr/>
        </p:nvCxnSpPr>
        <p:spPr>
          <a:xfrm rot="-5400000" flipH="1">
            <a:off x="5032824" y="-477207"/>
            <a:ext cx="600" cy="4051800"/>
          </a:xfrm>
          <a:prstGeom prst="bentConnector3">
            <a:avLst>
              <a:gd name="adj1" fmla="val -39687561"/>
            </a:avLst>
          </a:prstGeom>
          <a:noFill/>
          <a:ln w="19050" cap="flat" cmpd="sng">
            <a:solidFill>
              <a:schemeClr val="dk1"/>
            </a:solidFill>
            <a:prstDash val="solid"/>
            <a:round/>
            <a:headEnd type="none" w="med" len="med"/>
            <a:tailEnd type="oval"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82"/>
        <p:cNvGrpSpPr/>
        <p:nvPr/>
      </p:nvGrpSpPr>
      <p:grpSpPr>
        <a:xfrm>
          <a:off x="0" y="0"/>
          <a:ext cx="0" cy="0"/>
          <a:chOff x="0" y="0"/>
          <a:chExt cx="0" cy="0"/>
        </a:xfrm>
      </p:grpSpPr>
      <p:sp>
        <p:nvSpPr>
          <p:cNvPr id="1083" name="Google Shape;1083;p70"/>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1084" name="Google Shape;1084;p70"/>
          <p:cNvSpPr txBox="1">
            <a:spLocks noGrp="1"/>
          </p:cNvSpPr>
          <p:nvPr>
            <p:ph type="subTitle" idx="1"/>
          </p:nvPr>
        </p:nvSpPr>
        <p:spPr>
          <a:xfrm>
            <a:off x="719925" y="2686125"/>
            <a:ext cx="2214600" cy="660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1085" name="Google Shape;1085;p70"/>
          <p:cNvSpPr txBox="1">
            <a:spLocks noGrp="1"/>
          </p:cNvSpPr>
          <p:nvPr>
            <p:ph type="subTitle" idx="2"/>
          </p:nvPr>
        </p:nvSpPr>
        <p:spPr>
          <a:xfrm>
            <a:off x="6209777" y="2686125"/>
            <a:ext cx="2214300" cy="660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1086" name="Google Shape;1086;p70"/>
          <p:cNvSpPr txBox="1">
            <a:spLocks noGrp="1"/>
          </p:cNvSpPr>
          <p:nvPr>
            <p:ph type="subTitle" idx="3"/>
          </p:nvPr>
        </p:nvSpPr>
        <p:spPr>
          <a:xfrm>
            <a:off x="719925" y="2356125"/>
            <a:ext cx="2214600" cy="406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JENNA DOE</a:t>
            </a:r>
            <a:endParaRPr>
              <a:cs typeface="B Nazanin" panose="00000700000000000000" pitchFamily="2" charset="-78"/>
            </a:endParaRPr>
          </a:p>
        </p:txBody>
      </p:sp>
      <p:sp>
        <p:nvSpPr>
          <p:cNvPr id="1087" name="Google Shape;1087;p70"/>
          <p:cNvSpPr txBox="1">
            <a:spLocks noGrp="1"/>
          </p:cNvSpPr>
          <p:nvPr>
            <p:ph type="subTitle" idx="4"/>
          </p:nvPr>
        </p:nvSpPr>
        <p:spPr>
          <a:xfrm>
            <a:off x="6209625" y="2356125"/>
            <a:ext cx="2214300" cy="406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cs typeface="B Nazanin" panose="00000700000000000000" pitchFamily="2" charset="-78"/>
              </a:rPr>
              <a:t>JAMES BONES</a:t>
            </a:r>
            <a:endParaRPr>
              <a:cs typeface="B Nazanin" panose="00000700000000000000" pitchFamily="2" charset="-78"/>
            </a:endParaRPr>
          </a:p>
        </p:txBody>
      </p:sp>
      <p:pic>
        <p:nvPicPr>
          <p:cNvPr id="1088" name="Google Shape;1088;p70"/>
          <p:cNvPicPr preferRelativeResize="0">
            <a:picLocks noGrp="1"/>
          </p:cNvPicPr>
          <p:nvPr>
            <p:ph type="pic" idx="5"/>
          </p:nvPr>
        </p:nvPicPr>
        <p:blipFill rotWithShape="1">
          <a:blip r:embed="rId3">
            <a:alphaModFix amt="80000"/>
          </a:blip>
          <a:srcRect l="20088" t="8542" r="20088"/>
          <a:stretch/>
        </p:blipFill>
        <p:spPr>
          <a:xfrm>
            <a:off x="3302550" y="1557275"/>
            <a:ext cx="2539200" cy="2588100"/>
          </a:xfrm>
          <a:prstGeom prst="rect">
            <a:avLst/>
          </a:prstGeom>
        </p:spPr>
      </p:pic>
      <p:sp>
        <p:nvSpPr>
          <p:cNvPr id="1089" name="Google Shape;1089;p70"/>
          <p:cNvSpPr/>
          <p:nvPr/>
        </p:nvSpPr>
        <p:spPr>
          <a:xfrm>
            <a:off x="3886275" y="2467864"/>
            <a:ext cx="187200" cy="1872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 name="Google Shape;1090;p70"/>
          <p:cNvSpPr/>
          <p:nvPr/>
        </p:nvSpPr>
        <p:spPr>
          <a:xfrm>
            <a:off x="4837100" y="2467864"/>
            <a:ext cx="187200" cy="1872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1091" name="Google Shape;1091;p70"/>
          <p:cNvCxnSpPr>
            <a:stCxn id="1086" idx="3"/>
            <a:endCxn id="1089" idx="2"/>
          </p:cNvCxnSpPr>
          <p:nvPr/>
        </p:nvCxnSpPr>
        <p:spPr>
          <a:xfrm>
            <a:off x="2934525" y="2559225"/>
            <a:ext cx="951900" cy="2100"/>
          </a:xfrm>
          <a:prstGeom prst="bentConnector3">
            <a:avLst>
              <a:gd name="adj1" fmla="val 49992"/>
            </a:avLst>
          </a:prstGeom>
          <a:noFill/>
          <a:ln w="19050" cap="flat" cmpd="sng">
            <a:solidFill>
              <a:schemeClr val="dk1"/>
            </a:solidFill>
            <a:prstDash val="solid"/>
            <a:round/>
            <a:headEnd type="none" w="med" len="med"/>
            <a:tailEnd type="none" w="med" len="med"/>
          </a:ln>
        </p:spPr>
      </p:cxnSp>
      <p:cxnSp>
        <p:nvCxnSpPr>
          <p:cNvPr id="1092" name="Google Shape;1092;p70"/>
          <p:cNvCxnSpPr>
            <a:stCxn id="1087" idx="1"/>
            <a:endCxn id="1090" idx="6"/>
          </p:cNvCxnSpPr>
          <p:nvPr/>
        </p:nvCxnSpPr>
        <p:spPr>
          <a:xfrm flipH="1">
            <a:off x="5024325" y="2559225"/>
            <a:ext cx="1185300" cy="2100"/>
          </a:xfrm>
          <a:prstGeom prst="bentConnector3">
            <a:avLst>
              <a:gd name="adj1" fmla="val 50001"/>
            </a:avLst>
          </a:prstGeom>
          <a:noFill/>
          <a:ln w="19050" cap="flat" cmpd="sng">
            <a:solidFill>
              <a:schemeClr val="dk1"/>
            </a:solidFill>
            <a:prstDash val="solid"/>
            <a:round/>
            <a:headEnd type="none" w="med" len="med"/>
            <a:tailEnd type="none" w="med" len="med"/>
          </a:ln>
        </p:spPr>
      </p:cxnSp>
      <p:sp>
        <p:nvSpPr>
          <p:cNvPr id="1093" name="Google Shape;1093;p70">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1094" name="Google Shape;1094;p70">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sp>
        <p:nvSpPr>
          <p:cNvPr id="1099" name="Google Shape;1099;p71"/>
          <p:cNvSpPr txBox="1">
            <a:spLocks noGrp="1"/>
          </p:cNvSpPr>
          <p:nvPr>
            <p:ph type="title"/>
          </p:nvPr>
        </p:nvSpPr>
        <p:spPr>
          <a:xfrm>
            <a:off x="713100" y="700150"/>
            <a:ext cx="3442500" cy="873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1100" name="Google Shape;1100;p71"/>
          <p:cNvSpPr txBox="1">
            <a:spLocks noGrp="1"/>
          </p:cNvSpPr>
          <p:nvPr>
            <p:ph type="subTitle" idx="1"/>
          </p:nvPr>
        </p:nvSpPr>
        <p:spPr>
          <a:xfrm>
            <a:off x="713100" y="1573153"/>
            <a:ext cx="3442500" cy="133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lt1"/>
              </a:buClr>
              <a:buSzPts val="1100"/>
              <a:buFont typeface="Arial"/>
              <a:buNone/>
            </a:pPr>
            <a:r>
              <a:rPr lang="fa-IR" dirty="0">
                <a:solidFill>
                  <a:schemeClr val="dk1"/>
                </a:solidFill>
                <a:cs typeface="B Nazanin" panose="00000700000000000000" pitchFamily="2" charset="-78"/>
              </a:rPr>
              <a:t>آیا هیچ سوالی دارید؟</a:t>
            </a:r>
          </a:p>
          <a:p>
            <a:pPr marL="0" lvl="0" indent="0" algn="l" rtl="0">
              <a:spcBef>
                <a:spcPts val="0"/>
              </a:spcBef>
              <a:spcAft>
                <a:spcPts val="0"/>
              </a:spcAft>
              <a:buClr>
                <a:schemeClr val="lt1"/>
              </a:buClr>
              <a:buSzPts val="1100"/>
              <a:buFont typeface="Arial"/>
              <a:buNone/>
            </a:pPr>
            <a:r>
              <a:rPr lang="en" dirty="0">
                <a:solidFill>
                  <a:schemeClr val="dk1"/>
                </a:solidFill>
                <a:cs typeface="B Nazanin" panose="00000700000000000000" pitchFamily="2" charset="-78"/>
              </a:rPr>
              <a:t>youremail@freepik.com </a:t>
            </a:r>
            <a:endParaRPr dirty="0">
              <a:solidFill>
                <a:schemeClr val="dk1"/>
              </a:solidFill>
              <a:cs typeface="B Nazanin" panose="00000700000000000000" pitchFamily="2" charset="-78"/>
            </a:endParaRPr>
          </a:p>
          <a:p>
            <a:pPr marL="0" lvl="0" indent="0" algn="l" rtl="0">
              <a:spcBef>
                <a:spcPts val="0"/>
              </a:spcBef>
              <a:spcAft>
                <a:spcPts val="0"/>
              </a:spcAft>
              <a:buClr>
                <a:schemeClr val="lt1"/>
              </a:buClr>
              <a:buSzPts val="1100"/>
              <a:buFont typeface="Arial"/>
              <a:buNone/>
            </a:pPr>
            <a:r>
              <a:rPr lang="en" dirty="0">
                <a:solidFill>
                  <a:schemeClr val="dk1"/>
                </a:solidFill>
                <a:cs typeface="B Nazanin" panose="00000700000000000000" pitchFamily="2" charset="-78"/>
              </a:rPr>
              <a:t>+91  620 421 838 </a:t>
            </a:r>
            <a:endParaRPr dirty="0">
              <a:solidFill>
                <a:schemeClr val="dk1"/>
              </a:solidFill>
              <a:cs typeface="B Nazanin" panose="00000700000000000000" pitchFamily="2" charset="-78"/>
            </a:endParaRPr>
          </a:p>
          <a:p>
            <a:pPr marL="0" lvl="0" indent="0" algn="l" rtl="0">
              <a:spcBef>
                <a:spcPts val="0"/>
              </a:spcBef>
              <a:spcAft>
                <a:spcPts val="0"/>
              </a:spcAft>
              <a:buNone/>
            </a:pPr>
            <a:r>
              <a:rPr lang="en-US" dirty="0">
                <a:solidFill>
                  <a:schemeClr val="dk1"/>
                </a:solidFill>
                <a:cs typeface="B Nazanin" panose="00000700000000000000" pitchFamily="2" charset="-78"/>
              </a:rPr>
              <a:t>20begir.com</a:t>
            </a:r>
            <a:endParaRPr dirty="0">
              <a:solidFill>
                <a:schemeClr val="dk1"/>
              </a:solidFill>
              <a:cs typeface="B Nazanin" panose="00000700000000000000" pitchFamily="2" charset="-78"/>
            </a:endParaRPr>
          </a:p>
        </p:txBody>
      </p:sp>
      <p:sp>
        <p:nvSpPr>
          <p:cNvPr id="1101" name="Google Shape;1101;p71"/>
          <p:cNvSpPr txBox="1"/>
          <p:nvPr/>
        </p:nvSpPr>
        <p:spPr>
          <a:xfrm>
            <a:off x="713100" y="4008650"/>
            <a:ext cx="3442500" cy="434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1"/>
                </a:solidFill>
                <a:latin typeface="Anybody"/>
                <a:ea typeface="Anybody"/>
                <a:cs typeface="B Nazanin" panose="00000700000000000000" pitchFamily="2" charset="-78"/>
                <a:sym typeface="Anybody"/>
              </a:rPr>
              <a:t>Please keep this slide for attribution</a:t>
            </a:r>
            <a:endParaRPr sz="1000">
              <a:solidFill>
                <a:schemeClr val="dk1"/>
              </a:solidFill>
              <a:latin typeface="Anybody"/>
              <a:ea typeface="Anybody"/>
              <a:cs typeface="B Nazanin" panose="00000700000000000000" pitchFamily="2" charset="-78"/>
              <a:sym typeface="Anybody"/>
            </a:endParaRPr>
          </a:p>
        </p:txBody>
      </p:sp>
      <p:grpSp>
        <p:nvGrpSpPr>
          <p:cNvPr id="1102" name="Google Shape;1102;p71"/>
          <p:cNvGrpSpPr/>
          <p:nvPr/>
        </p:nvGrpSpPr>
        <p:grpSpPr>
          <a:xfrm>
            <a:off x="1668378" y="2904839"/>
            <a:ext cx="314171" cy="314171"/>
            <a:chOff x="1379798" y="1723250"/>
            <a:chExt cx="397887" cy="397887"/>
          </a:xfrm>
        </p:grpSpPr>
        <p:sp>
          <p:nvSpPr>
            <p:cNvPr id="1103" name="Google Shape;1103;p71"/>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 name="Google Shape;1104;p71"/>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 name="Google Shape;1105;p71"/>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 name="Google Shape;1106;p71"/>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7" name="Google Shape;1107;p71"/>
          <p:cNvGrpSpPr/>
          <p:nvPr/>
        </p:nvGrpSpPr>
        <p:grpSpPr>
          <a:xfrm>
            <a:off x="807606" y="2904839"/>
            <a:ext cx="314188" cy="314171"/>
            <a:chOff x="266768" y="1721375"/>
            <a:chExt cx="397907" cy="397887"/>
          </a:xfrm>
        </p:grpSpPr>
        <p:sp>
          <p:nvSpPr>
            <p:cNvPr id="1108" name="Google Shape;1108;p71"/>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 name="Google Shape;1109;p71"/>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0" name="Google Shape;1110;p71"/>
          <p:cNvGrpSpPr/>
          <p:nvPr/>
        </p:nvGrpSpPr>
        <p:grpSpPr>
          <a:xfrm>
            <a:off x="1238007" y="2904839"/>
            <a:ext cx="314155" cy="314171"/>
            <a:chOff x="864491" y="1723250"/>
            <a:chExt cx="397866" cy="397887"/>
          </a:xfrm>
        </p:grpSpPr>
        <p:sp>
          <p:nvSpPr>
            <p:cNvPr id="1111" name="Google Shape;1111;p7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 name="Google Shape;1112;p7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 name="Google Shape;1113;p71"/>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14" name="Google Shape;1114;p71"/>
          <p:cNvSpPr/>
          <p:nvPr/>
        </p:nvSpPr>
        <p:spPr>
          <a:xfrm>
            <a:off x="2098849" y="2933464"/>
            <a:ext cx="315131" cy="257022"/>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 name="Google Shape;1115;p71">
            <a:hlinkClick r:id="" action="ppaction://hlinkshowjump?jump=previousslide"/>
          </p:cNvPr>
          <p:cNvSpPr/>
          <p:nvPr/>
        </p:nvSpPr>
        <p:spPr>
          <a:xfrm>
            <a:off x="4081650"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pic>
        <p:nvPicPr>
          <p:cNvPr id="1116" name="Google Shape;1116;p71"/>
          <p:cNvPicPr preferRelativeResize="0">
            <a:picLocks noGrp="1"/>
          </p:cNvPicPr>
          <p:nvPr>
            <p:ph type="pic" idx="2"/>
          </p:nvPr>
        </p:nvPicPr>
        <p:blipFill rotWithShape="1">
          <a:blip r:embed="rId3">
            <a:alphaModFix amt="80000"/>
          </a:blip>
          <a:srcRect l="7670" t="37783" r="7670"/>
          <a:stretch/>
        </p:blipFill>
        <p:spPr>
          <a:xfrm>
            <a:off x="4955000" y="784800"/>
            <a:ext cx="3475800" cy="35739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20"/>
        <p:cNvGrpSpPr/>
        <p:nvPr/>
      </p:nvGrpSpPr>
      <p:grpSpPr>
        <a:xfrm>
          <a:off x="0" y="0"/>
          <a:ext cx="0" cy="0"/>
          <a:chOff x="0" y="0"/>
          <a:chExt cx="0" cy="0"/>
        </a:xfrm>
      </p:grpSpPr>
      <p:sp>
        <p:nvSpPr>
          <p:cNvPr id="1121" name="Google Shape;1121;p72"/>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بسته آیکون</a:t>
            </a:r>
            <a:endParaRPr dirty="0">
              <a:cs typeface="B Nazanin" panose="00000700000000000000" pitchFamily="2" charset="-78"/>
            </a:endParaRPr>
          </a:p>
        </p:txBody>
      </p:sp>
      <p:grpSp>
        <p:nvGrpSpPr>
          <p:cNvPr id="1122" name="Google Shape;1122;p72"/>
          <p:cNvGrpSpPr/>
          <p:nvPr/>
        </p:nvGrpSpPr>
        <p:grpSpPr>
          <a:xfrm>
            <a:off x="1505250" y="1570050"/>
            <a:ext cx="423350" cy="423550"/>
            <a:chOff x="1505250" y="1493850"/>
            <a:chExt cx="423350" cy="423550"/>
          </a:xfrm>
        </p:grpSpPr>
        <p:sp>
          <p:nvSpPr>
            <p:cNvPr id="1123" name="Google Shape;1123;p72"/>
            <p:cNvSpPr/>
            <p:nvPr/>
          </p:nvSpPr>
          <p:spPr>
            <a:xfrm>
              <a:off x="1792975" y="1493850"/>
              <a:ext cx="37250" cy="110875"/>
            </a:xfrm>
            <a:custGeom>
              <a:avLst/>
              <a:gdLst/>
              <a:ahLst/>
              <a:cxnLst/>
              <a:rect l="l" t="t" r="r" b="b"/>
              <a:pathLst>
                <a:path w="1490" h="4435" extrusionOk="0">
                  <a:moveTo>
                    <a:pt x="518" y="1"/>
                  </a:moveTo>
                  <a:cubicBezTo>
                    <a:pt x="232" y="1"/>
                    <a:pt x="0" y="233"/>
                    <a:pt x="0" y="518"/>
                  </a:cubicBezTo>
                  <a:lnTo>
                    <a:pt x="0" y="3908"/>
                  </a:lnTo>
                  <a:cubicBezTo>
                    <a:pt x="0" y="4202"/>
                    <a:pt x="232" y="4434"/>
                    <a:pt x="518" y="4434"/>
                  </a:cubicBezTo>
                  <a:lnTo>
                    <a:pt x="1490" y="4434"/>
                  </a:lnTo>
                  <a:lnTo>
                    <a:pt x="14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 name="Google Shape;1124;p72"/>
            <p:cNvSpPr/>
            <p:nvPr/>
          </p:nvSpPr>
          <p:spPr>
            <a:xfrm>
              <a:off x="1854975" y="1493850"/>
              <a:ext cx="37250" cy="110875"/>
            </a:xfrm>
            <a:custGeom>
              <a:avLst/>
              <a:gdLst/>
              <a:ahLst/>
              <a:cxnLst/>
              <a:rect l="l" t="t" r="r" b="b"/>
              <a:pathLst>
                <a:path w="1490" h="4435" extrusionOk="0">
                  <a:moveTo>
                    <a:pt x="0" y="1"/>
                  </a:moveTo>
                  <a:lnTo>
                    <a:pt x="0" y="4434"/>
                  </a:lnTo>
                  <a:lnTo>
                    <a:pt x="973" y="4434"/>
                  </a:lnTo>
                  <a:cubicBezTo>
                    <a:pt x="1258" y="4434"/>
                    <a:pt x="1490" y="4202"/>
                    <a:pt x="1490" y="3908"/>
                  </a:cubicBezTo>
                  <a:lnTo>
                    <a:pt x="1490" y="518"/>
                  </a:lnTo>
                  <a:cubicBezTo>
                    <a:pt x="1490" y="233"/>
                    <a:pt x="1258"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 name="Google Shape;1125;p72"/>
            <p:cNvSpPr/>
            <p:nvPr/>
          </p:nvSpPr>
          <p:spPr>
            <a:xfrm>
              <a:off x="1667175" y="1493850"/>
              <a:ext cx="37275" cy="110875"/>
            </a:xfrm>
            <a:custGeom>
              <a:avLst/>
              <a:gdLst/>
              <a:ahLst/>
              <a:cxnLst/>
              <a:rect l="l" t="t" r="r" b="b"/>
              <a:pathLst>
                <a:path w="1491" h="4435" extrusionOk="0">
                  <a:moveTo>
                    <a:pt x="527" y="1"/>
                  </a:moveTo>
                  <a:cubicBezTo>
                    <a:pt x="242" y="1"/>
                    <a:pt x="1" y="233"/>
                    <a:pt x="1" y="518"/>
                  </a:cubicBezTo>
                  <a:lnTo>
                    <a:pt x="1" y="3908"/>
                  </a:lnTo>
                  <a:cubicBezTo>
                    <a:pt x="1" y="4202"/>
                    <a:pt x="242" y="4434"/>
                    <a:pt x="527" y="4434"/>
                  </a:cubicBezTo>
                  <a:lnTo>
                    <a:pt x="1490" y="4434"/>
                  </a:lnTo>
                  <a:lnTo>
                    <a:pt x="14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 name="Google Shape;1126;p72"/>
            <p:cNvSpPr/>
            <p:nvPr/>
          </p:nvSpPr>
          <p:spPr>
            <a:xfrm>
              <a:off x="1729400" y="1493850"/>
              <a:ext cx="37050" cy="110875"/>
            </a:xfrm>
            <a:custGeom>
              <a:avLst/>
              <a:gdLst/>
              <a:ahLst/>
              <a:cxnLst/>
              <a:rect l="l" t="t" r="r" b="b"/>
              <a:pathLst>
                <a:path w="1482" h="4435" extrusionOk="0">
                  <a:moveTo>
                    <a:pt x="1" y="1"/>
                  </a:moveTo>
                  <a:lnTo>
                    <a:pt x="1" y="4434"/>
                  </a:lnTo>
                  <a:lnTo>
                    <a:pt x="964" y="4434"/>
                  </a:lnTo>
                  <a:cubicBezTo>
                    <a:pt x="1250" y="4434"/>
                    <a:pt x="1482" y="4202"/>
                    <a:pt x="1482" y="3908"/>
                  </a:cubicBezTo>
                  <a:lnTo>
                    <a:pt x="1482" y="518"/>
                  </a:lnTo>
                  <a:cubicBezTo>
                    <a:pt x="1482" y="233"/>
                    <a:pt x="1250" y="1"/>
                    <a:pt x="9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 name="Google Shape;1127;p72"/>
            <p:cNvSpPr/>
            <p:nvPr/>
          </p:nvSpPr>
          <p:spPr>
            <a:xfrm>
              <a:off x="1541625" y="1493850"/>
              <a:ext cx="37250" cy="110875"/>
            </a:xfrm>
            <a:custGeom>
              <a:avLst/>
              <a:gdLst/>
              <a:ahLst/>
              <a:cxnLst/>
              <a:rect l="l" t="t" r="r" b="b"/>
              <a:pathLst>
                <a:path w="1490" h="4435" extrusionOk="0">
                  <a:moveTo>
                    <a:pt x="518" y="1"/>
                  </a:moveTo>
                  <a:cubicBezTo>
                    <a:pt x="232" y="1"/>
                    <a:pt x="0" y="233"/>
                    <a:pt x="0" y="518"/>
                  </a:cubicBezTo>
                  <a:lnTo>
                    <a:pt x="0" y="3908"/>
                  </a:lnTo>
                  <a:cubicBezTo>
                    <a:pt x="0" y="4202"/>
                    <a:pt x="232" y="4434"/>
                    <a:pt x="518" y="4434"/>
                  </a:cubicBezTo>
                  <a:lnTo>
                    <a:pt x="1490" y="4434"/>
                  </a:lnTo>
                  <a:lnTo>
                    <a:pt x="14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 name="Google Shape;1128;p72"/>
            <p:cNvSpPr/>
            <p:nvPr/>
          </p:nvSpPr>
          <p:spPr>
            <a:xfrm>
              <a:off x="1603625" y="1493850"/>
              <a:ext cx="37250" cy="110875"/>
            </a:xfrm>
            <a:custGeom>
              <a:avLst/>
              <a:gdLst/>
              <a:ahLst/>
              <a:cxnLst/>
              <a:rect l="l" t="t" r="r" b="b"/>
              <a:pathLst>
                <a:path w="1490" h="4435" extrusionOk="0">
                  <a:moveTo>
                    <a:pt x="0" y="1"/>
                  </a:moveTo>
                  <a:lnTo>
                    <a:pt x="0" y="4434"/>
                  </a:lnTo>
                  <a:lnTo>
                    <a:pt x="964" y="4434"/>
                  </a:lnTo>
                  <a:cubicBezTo>
                    <a:pt x="1258" y="4434"/>
                    <a:pt x="1490" y="4202"/>
                    <a:pt x="1490" y="3908"/>
                  </a:cubicBezTo>
                  <a:lnTo>
                    <a:pt x="1490" y="518"/>
                  </a:lnTo>
                  <a:cubicBezTo>
                    <a:pt x="1490" y="233"/>
                    <a:pt x="1258" y="1"/>
                    <a:pt x="9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 name="Google Shape;1129;p72"/>
            <p:cNvSpPr/>
            <p:nvPr/>
          </p:nvSpPr>
          <p:spPr>
            <a:xfrm>
              <a:off x="1806125" y="1688100"/>
              <a:ext cx="72950" cy="167575"/>
            </a:xfrm>
            <a:custGeom>
              <a:avLst/>
              <a:gdLst/>
              <a:ahLst/>
              <a:cxnLst/>
              <a:rect l="l" t="t" r="r" b="b"/>
              <a:pathLst>
                <a:path w="2918" h="6703" extrusionOk="0">
                  <a:moveTo>
                    <a:pt x="0" y="1"/>
                  </a:moveTo>
                  <a:lnTo>
                    <a:pt x="0" y="5246"/>
                  </a:lnTo>
                  <a:cubicBezTo>
                    <a:pt x="0" y="6052"/>
                    <a:pt x="657" y="6703"/>
                    <a:pt x="1460" y="6703"/>
                  </a:cubicBezTo>
                  <a:cubicBezTo>
                    <a:pt x="1520" y="6703"/>
                    <a:pt x="1581" y="6699"/>
                    <a:pt x="1642" y="6692"/>
                  </a:cubicBezTo>
                  <a:cubicBezTo>
                    <a:pt x="2373" y="6593"/>
                    <a:pt x="2918" y="5960"/>
                    <a:pt x="2918" y="5229"/>
                  </a:cubicBezTo>
                  <a:lnTo>
                    <a:pt x="29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 name="Google Shape;1130;p72"/>
            <p:cNvSpPr/>
            <p:nvPr/>
          </p:nvSpPr>
          <p:spPr>
            <a:xfrm>
              <a:off x="1806125" y="1629450"/>
              <a:ext cx="72950" cy="33025"/>
            </a:xfrm>
            <a:custGeom>
              <a:avLst/>
              <a:gdLst/>
              <a:ahLst/>
              <a:cxnLst/>
              <a:rect l="l" t="t" r="r" b="b"/>
              <a:pathLst>
                <a:path w="2918" h="1321" extrusionOk="0">
                  <a:moveTo>
                    <a:pt x="0" y="1"/>
                  </a:moveTo>
                  <a:lnTo>
                    <a:pt x="0" y="1321"/>
                  </a:lnTo>
                  <a:lnTo>
                    <a:pt x="2918" y="1321"/>
                  </a:lnTo>
                  <a:lnTo>
                    <a:pt x="29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 name="Google Shape;1131;p72"/>
            <p:cNvSpPr/>
            <p:nvPr/>
          </p:nvSpPr>
          <p:spPr>
            <a:xfrm>
              <a:off x="1680550" y="1629450"/>
              <a:ext cx="72750" cy="33025"/>
            </a:xfrm>
            <a:custGeom>
              <a:avLst/>
              <a:gdLst/>
              <a:ahLst/>
              <a:cxnLst/>
              <a:rect l="l" t="t" r="r" b="b"/>
              <a:pathLst>
                <a:path w="2910" h="1321" extrusionOk="0">
                  <a:moveTo>
                    <a:pt x="1" y="1"/>
                  </a:moveTo>
                  <a:lnTo>
                    <a:pt x="1" y="1321"/>
                  </a:lnTo>
                  <a:lnTo>
                    <a:pt x="2909" y="1321"/>
                  </a:lnTo>
                  <a:lnTo>
                    <a:pt x="29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 name="Google Shape;1132;p72"/>
            <p:cNvSpPr/>
            <p:nvPr/>
          </p:nvSpPr>
          <p:spPr>
            <a:xfrm>
              <a:off x="1680550" y="1688100"/>
              <a:ext cx="72750" cy="167525"/>
            </a:xfrm>
            <a:custGeom>
              <a:avLst/>
              <a:gdLst/>
              <a:ahLst/>
              <a:cxnLst/>
              <a:rect l="l" t="t" r="r" b="b"/>
              <a:pathLst>
                <a:path w="2910" h="6701" extrusionOk="0">
                  <a:moveTo>
                    <a:pt x="1" y="1"/>
                  </a:moveTo>
                  <a:lnTo>
                    <a:pt x="1" y="5246"/>
                  </a:lnTo>
                  <a:cubicBezTo>
                    <a:pt x="1" y="6049"/>
                    <a:pt x="652" y="6701"/>
                    <a:pt x="1455" y="6701"/>
                  </a:cubicBezTo>
                  <a:cubicBezTo>
                    <a:pt x="2258" y="6701"/>
                    <a:pt x="2909" y="6049"/>
                    <a:pt x="2909" y="5246"/>
                  </a:cubicBezTo>
                  <a:lnTo>
                    <a:pt x="29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 name="Google Shape;1133;p72"/>
            <p:cNvSpPr/>
            <p:nvPr/>
          </p:nvSpPr>
          <p:spPr>
            <a:xfrm>
              <a:off x="1554775" y="1688100"/>
              <a:ext cx="72725" cy="167525"/>
            </a:xfrm>
            <a:custGeom>
              <a:avLst/>
              <a:gdLst/>
              <a:ahLst/>
              <a:cxnLst/>
              <a:rect l="l" t="t" r="r" b="b"/>
              <a:pathLst>
                <a:path w="2909" h="6701" extrusionOk="0">
                  <a:moveTo>
                    <a:pt x="0" y="1"/>
                  </a:moveTo>
                  <a:lnTo>
                    <a:pt x="0" y="5246"/>
                  </a:lnTo>
                  <a:cubicBezTo>
                    <a:pt x="0" y="6049"/>
                    <a:pt x="652" y="6701"/>
                    <a:pt x="1455" y="6701"/>
                  </a:cubicBezTo>
                  <a:cubicBezTo>
                    <a:pt x="2257" y="6701"/>
                    <a:pt x="2909" y="6049"/>
                    <a:pt x="2909" y="5246"/>
                  </a:cubicBezTo>
                  <a:lnTo>
                    <a:pt x="29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 name="Google Shape;1134;p72"/>
            <p:cNvSpPr/>
            <p:nvPr/>
          </p:nvSpPr>
          <p:spPr>
            <a:xfrm>
              <a:off x="1554775" y="1629450"/>
              <a:ext cx="72725" cy="33025"/>
            </a:xfrm>
            <a:custGeom>
              <a:avLst/>
              <a:gdLst/>
              <a:ahLst/>
              <a:cxnLst/>
              <a:rect l="l" t="t" r="r" b="b"/>
              <a:pathLst>
                <a:path w="2909" h="1321" extrusionOk="0">
                  <a:moveTo>
                    <a:pt x="0" y="1"/>
                  </a:moveTo>
                  <a:lnTo>
                    <a:pt x="0" y="1321"/>
                  </a:lnTo>
                  <a:lnTo>
                    <a:pt x="2909" y="1321"/>
                  </a:lnTo>
                  <a:lnTo>
                    <a:pt x="29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 name="Google Shape;1135;p72"/>
            <p:cNvSpPr/>
            <p:nvPr/>
          </p:nvSpPr>
          <p:spPr>
            <a:xfrm>
              <a:off x="1505250" y="1663350"/>
              <a:ext cx="423350" cy="254050"/>
            </a:xfrm>
            <a:custGeom>
              <a:avLst/>
              <a:gdLst/>
              <a:ahLst/>
              <a:cxnLst/>
              <a:rect l="l" t="t" r="r" b="b"/>
              <a:pathLst>
                <a:path w="16934" h="10162" extrusionOk="0">
                  <a:moveTo>
                    <a:pt x="492" y="1"/>
                  </a:moveTo>
                  <a:cubicBezTo>
                    <a:pt x="215" y="1"/>
                    <a:pt x="1" y="224"/>
                    <a:pt x="1" y="500"/>
                  </a:cubicBezTo>
                  <a:lnTo>
                    <a:pt x="1" y="9662"/>
                  </a:lnTo>
                  <a:cubicBezTo>
                    <a:pt x="1" y="9939"/>
                    <a:pt x="215" y="10162"/>
                    <a:pt x="492" y="10162"/>
                  </a:cubicBezTo>
                  <a:lnTo>
                    <a:pt x="16442" y="10162"/>
                  </a:lnTo>
                  <a:cubicBezTo>
                    <a:pt x="16710" y="10162"/>
                    <a:pt x="16933" y="9939"/>
                    <a:pt x="16933" y="9662"/>
                  </a:cubicBezTo>
                  <a:lnTo>
                    <a:pt x="16933" y="500"/>
                  </a:lnTo>
                  <a:cubicBezTo>
                    <a:pt x="16933" y="224"/>
                    <a:pt x="16710" y="1"/>
                    <a:pt x="16442" y="1"/>
                  </a:cubicBezTo>
                  <a:lnTo>
                    <a:pt x="14953" y="1"/>
                  </a:lnTo>
                  <a:lnTo>
                    <a:pt x="14953" y="991"/>
                  </a:lnTo>
                  <a:lnTo>
                    <a:pt x="15943" y="991"/>
                  </a:lnTo>
                  <a:lnTo>
                    <a:pt x="15943" y="9162"/>
                  </a:lnTo>
                  <a:lnTo>
                    <a:pt x="991" y="9162"/>
                  </a:lnTo>
                  <a:lnTo>
                    <a:pt x="991" y="991"/>
                  </a:lnTo>
                  <a:lnTo>
                    <a:pt x="1981" y="991"/>
                  </a:lnTo>
                  <a:lnTo>
                    <a:pt x="19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 name="Google Shape;1136;p72"/>
            <p:cNvSpPr/>
            <p:nvPr/>
          </p:nvSpPr>
          <p:spPr>
            <a:xfrm>
              <a:off x="1753275" y="1663350"/>
              <a:ext cx="52875" cy="24775"/>
            </a:xfrm>
            <a:custGeom>
              <a:avLst/>
              <a:gdLst/>
              <a:ahLst/>
              <a:cxnLst/>
              <a:rect l="l" t="t" r="r" b="b"/>
              <a:pathLst>
                <a:path w="2115" h="991" extrusionOk="0">
                  <a:moveTo>
                    <a:pt x="0" y="1"/>
                  </a:moveTo>
                  <a:lnTo>
                    <a:pt x="0" y="991"/>
                  </a:lnTo>
                  <a:lnTo>
                    <a:pt x="2114" y="991"/>
                  </a:lnTo>
                  <a:lnTo>
                    <a:pt x="21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 name="Google Shape;1137;p72"/>
            <p:cNvSpPr/>
            <p:nvPr/>
          </p:nvSpPr>
          <p:spPr>
            <a:xfrm>
              <a:off x="1627475" y="1663350"/>
              <a:ext cx="53100" cy="24775"/>
            </a:xfrm>
            <a:custGeom>
              <a:avLst/>
              <a:gdLst/>
              <a:ahLst/>
              <a:cxnLst/>
              <a:rect l="l" t="t" r="r" b="b"/>
              <a:pathLst>
                <a:path w="2124" h="991" extrusionOk="0">
                  <a:moveTo>
                    <a:pt x="1" y="1"/>
                  </a:moveTo>
                  <a:lnTo>
                    <a:pt x="1" y="991"/>
                  </a:lnTo>
                  <a:lnTo>
                    <a:pt x="2124" y="991"/>
                  </a:lnTo>
                  <a:lnTo>
                    <a:pt x="21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8" name="Google Shape;1138;p72"/>
          <p:cNvGrpSpPr/>
          <p:nvPr/>
        </p:nvGrpSpPr>
        <p:grpSpPr>
          <a:xfrm>
            <a:off x="2140000" y="1570275"/>
            <a:ext cx="423550" cy="423100"/>
            <a:chOff x="2140000" y="1494075"/>
            <a:chExt cx="423550" cy="423100"/>
          </a:xfrm>
        </p:grpSpPr>
        <p:sp>
          <p:nvSpPr>
            <p:cNvPr id="1139" name="Google Shape;1139;p72"/>
            <p:cNvSpPr/>
            <p:nvPr/>
          </p:nvSpPr>
          <p:spPr>
            <a:xfrm>
              <a:off x="2140000" y="1494975"/>
              <a:ext cx="171750" cy="171525"/>
            </a:xfrm>
            <a:custGeom>
              <a:avLst/>
              <a:gdLst/>
              <a:ahLst/>
              <a:cxnLst/>
              <a:rect l="l" t="t" r="r" b="b"/>
              <a:pathLst>
                <a:path w="6870" h="6861" extrusionOk="0">
                  <a:moveTo>
                    <a:pt x="2944" y="0"/>
                  </a:moveTo>
                  <a:cubicBezTo>
                    <a:pt x="2355" y="81"/>
                    <a:pt x="1811" y="313"/>
                    <a:pt x="1356" y="651"/>
                  </a:cubicBezTo>
                  <a:lnTo>
                    <a:pt x="2070" y="1365"/>
                  </a:lnTo>
                  <a:cubicBezTo>
                    <a:pt x="2257" y="1553"/>
                    <a:pt x="2257" y="1865"/>
                    <a:pt x="2070" y="2061"/>
                  </a:cubicBezTo>
                  <a:cubicBezTo>
                    <a:pt x="1972" y="2159"/>
                    <a:pt x="1847" y="2213"/>
                    <a:pt x="1713" y="2213"/>
                  </a:cubicBezTo>
                  <a:cubicBezTo>
                    <a:pt x="1588" y="2213"/>
                    <a:pt x="1463" y="2159"/>
                    <a:pt x="1365" y="2061"/>
                  </a:cubicBezTo>
                  <a:lnTo>
                    <a:pt x="660" y="1356"/>
                  </a:lnTo>
                  <a:cubicBezTo>
                    <a:pt x="321" y="1811"/>
                    <a:pt x="89" y="2346"/>
                    <a:pt x="0" y="2935"/>
                  </a:cubicBezTo>
                  <a:lnTo>
                    <a:pt x="1008" y="2935"/>
                  </a:lnTo>
                  <a:cubicBezTo>
                    <a:pt x="1276" y="2935"/>
                    <a:pt x="1499" y="3158"/>
                    <a:pt x="1499" y="3435"/>
                  </a:cubicBezTo>
                  <a:cubicBezTo>
                    <a:pt x="1499" y="3702"/>
                    <a:pt x="1276" y="3926"/>
                    <a:pt x="1008" y="3926"/>
                  </a:cubicBezTo>
                  <a:lnTo>
                    <a:pt x="0" y="3926"/>
                  </a:lnTo>
                  <a:cubicBezTo>
                    <a:pt x="89" y="4514"/>
                    <a:pt x="321" y="5058"/>
                    <a:pt x="660" y="5505"/>
                  </a:cubicBezTo>
                  <a:lnTo>
                    <a:pt x="1365" y="4800"/>
                  </a:lnTo>
                  <a:cubicBezTo>
                    <a:pt x="1463" y="4702"/>
                    <a:pt x="1590" y="4653"/>
                    <a:pt x="1718" y="4653"/>
                  </a:cubicBezTo>
                  <a:cubicBezTo>
                    <a:pt x="1845" y="4653"/>
                    <a:pt x="1972" y="4702"/>
                    <a:pt x="2070" y="4800"/>
                  </a:cubicBezTo>
                  <a:cubicBezTo>
                    <a:pt x="2257" y="4996"/>
                    <a:pt x="2257" y="5308"/>
                    <a:pt x="2070" y="5505"/>
                  </a:cubicBezTo>
                  <a:lnTo>
                    <a:pt x="1356" y="6209"/>
                  </a:lnTo>
                  <a:cubicBezTo>
                    <a:pt x="1811" y="6548"/>
                    <a:pt x="2355" y="6780"/>
                    <a:pt x="2944" y="6861"/>
                  </a:cubicBezTo>
                  <a:lnTo>
                    <a:pt x="2944" y="5861"/>
                  </a:lnTo>
                  <a:cubicBezTo>
                    <a:pt x="2944" y="5594"/>
                    <a:pt x="3158" y="5371"/>
                    <a:pt x="3435" y="5371"/>
                  </a:cubicBezTo>
                  <a:cubicBezTo>
                    <a:pt x="3711" y="5371"/>
                    <a:pt x="3934" y="5594"/>
                    <a:pt x="3934" y="5861"/>
                  </a:cubicBezTo>
                  <a:lnTo>
                    <a:pt x="3934" y="6861"/>
                  </a:lnTo>
                  <a:cubicBezTo>
                    <a:pt x="4523" y="6780"/>
                    <a:pt x="5058" y="6548"/>
                    <a:pt x="5513" y="6209"/>
                  </a:cubicBezTo>
                  <a:lnTo>
                    <a:pt x="4809" y="5505"/>
                  </a:lnTo>
                  <a:cubicBezTo>
                    <a:pt x="4612" y="5308"/>
                    <a:pt x="4612" y="4996"/>
                    <a:pt x="4809" y="4800"/>
                  </a:cubicBezTo>
                  <a:cubicBezTo>
                    <a:pt x="4902" y="4702"/>
                    <a:pt x="5029" y="4653"/>
                    <a:pt x="5157" y="4653"/>
                  </a:cubicBezTo>
                  <a:cubicBezTo>
                    <a:pt x="5284" y="4653"/>
                    <a:pt x="5411" y="4702"/>
                    <a:pt x="5505" y="4800"/>
                  </a:cubicBezTo>
                  <a:lnTo>
                    <a:pt x="6218" y="5505"/>
                  </a:lnTo>
                  <a:cubicBezTo>
                    <a:pt x="6557" y="5058"/>
                    <a:pt x="6789" y="4514"/>
                    <a:pt x="6869" y="3926"/>
                  </a:cubicBezTo>
                  <a:lnTo>
                    <a:pt x="5870" y="3926"/>
                  </a:lnTo>
                  <a:cubicBezTo>
                    <a:pt x="5594" y="3926"/>
                    <a:pt x="5371" y="3702"/>
                    <a:pt x="5371" y="3435"/>
                  </a:cubicBezTo>
                  <a:cubicBezTo>
                    <a:pt x="5371" y="3158"/>
                    <a:pt x="5594" y="2935"/>
                    <a:pt x="5870" y="2935"/>
                  </a:cubicBezTo>
                  <a:lnTo>
                    <a:pt x="6869" y="2935"/>
                  </a:lnTo>
                  <a:cubicBezTo>
                    <a:pt x="6789" y="2346"/>
                    <a:pt x="6557" y="1811"/>
                    <a:pt x="6218" y="1356"/>
                  </a:cubicBezTo>
                  <a:lnTo>
                    <a:pt x="5505" y="2061"/>
                  </a:lnTo>
                  <a:cubicBezTo>
                    <a:pt x="5406" y="2159"/>
                    <a:pt x="5282" y="2213"/>
                    <a:pt x="5157" y="2213"/>
                  </a:cubicBezTo>
                  <a:cubicBezTo>
                    <a:pt x="5032" y="2213"/>
                    <a:pt x="4898" y="2159"/>
                    <a:pt x="4809" y="2061"/>
                  </a:cubicBezTo>
                  <a:cubicBezTo>
                    <a:pt x="4612" y="1865"/>
                    <a:pt x="4612" y="1553"/>
                    <a:pt x="4809" y="1365"/>
                  </a:cubicBezTo>
                  <a:lnTo>
                    <a:pt x="5513" y="651"/>
                  </a:lnTo>
                  <a:cubicBezTo>
                    <a:pt x="5058" y="313"/>
                    <a:pt x="4523" y="81"/>
                    <a:pt x="3934" y="0"/>
                  </a:cubicBezTo>
                  <a:lnTo>
                    <a:pt x="3934" y="999"/>
                  </a:lnTo>
                  <a:cubicBezTo>
                    <a:pt x="3934" y="1276"/>
                    <a:pt x="3711" y="1499"/>
                    <a:pt x="3435" y="1499"/>
                  </a:cubicBezTo>
                  <a:cubicBezTo>
                    <a:pt x="3158" y="1499"/>
                    <a:pt x="2944" y="1276"/>
                    <a:pt x="2944" y="999"/>
                  </a:cubicBezTo>
                  <a:lnTo>
                    <a:pt x="29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 name="Google Shape;1140;p72"/>
            <p:cNvSpPr/>
            <p:nvPr/>
          </p:nvSpPr>
          <p:spPr>
            <a:xfrm>
              <a:off x="2187950" y="1494075"/>
              <a:ext cx="375600" cy="423100"/>
            </a:xfrm>
            <a:custGeom>
              <a:avLst/>
              <a:gdLst/>
              <a:ahLst/>
              <a:cxnLst/>
              <a:rect l="l" t="t" r="r" b="b"/>
              <a:pathLst>
                <a:path w="15024" h="16924" extrusionOk="0">
                  <a:moveTo>
                    <a:pt x="12936" y="1"/>
                  </a:moveTo>
                  <a:cubicBezTo>
                    <a:pt x="11776" y="1"/>
                    <a:pt x="10839" y="937"/>
                    <a:pt x="10839" y="2088"/>
                  </a:cubicBezTo>
                  <a:cubicBezTo>
                    <a:pt x="10839" y="3069"/>
                    <a:pt x="11517" y="5853"/>
                    <a:pt x="12436" y="6656"/>
                  </a:cubicBezTo>
                  <a:lnTo>
                    <a:pt x="12436" y="12303"/>
                  </a:lnTo>
                  <a:cubicBezTo>
                    <a:pt x="12436" y="14301"/>
                    <a:pt x="10804" y="15925"/>
                    <a:pt x="8796" y="15925"/>
                  </a:cubicBezTo>
                  <a:cubicBezTo>
                    <a:pt x="6789" y="15925"/>
                    <a:pt x="5157" y="14301"/>
                    <a:pt x="5157" y="12303"/>
                  </a:cubicBezTo>
                  <a:lnTo>
                    <a:pt x="5157" y="10019"/>
                  </a:lnTo>
                  <a:lnTo>
                    <a:pt x="7039" y="10019"/>
                  </a:lnTo>
                  <a:lnTo>
                    <a:pt x="7039" y="1116"/>
                  </a:lnTo>
                  <a:lnTo>
                    <a:pt x="5344" y="1116"/>
                  </a:lnTo>
                  <a:cubicBezTo>
                    <a:pt x="5763" y="1794"/>
                    <a:pt x="6004" y="2597"/>
                    <a:pt x="6004" y="3444"/>
                  </a:cubicBezTo>
                  <a:cubicBezTo>
                    <a:pt x="6004" y="5906"/>
                    <a:pt x="3997" y="7905"/>
                    <a:pt x="1535" y="7905"/>
                  </a:cubicBezTo>
                  <a:cubicBezTo>
                    <a:pt x="991" y="7905"/>
                    <a:pt x="473" y="7806"/>
                    <a:pt x="0" y="7628"/>
                  </a:cubicBezTo>
                  <a:lnTo>
                    <a:pt x="0" y="9519"/>
                  </a:lnTo>
                  <a:cubicBezTo>
                    <a:pt x="0" y="9796"/>
                    <a:pt x="223" y="10019"/>
                    <a:pt x="500" y="10019"/>
                  </a:cubicBezTo>
                  <a:lnTo>
                    <a:pt x="4166" y="10019"/>
                  </a:lnTo>
                  <a:lnTo>
                    <a:pt x="4166" y="12303"/>
                  </a:lnTo>
                  <a:cubicBezTo>
                    <a:pt x="4166" y="14845"/>
                    <a:pt x="6245" y="16924"/>
                    <a:pt x="8796" y="16924"/>
                  </a:cubicBezTo>
                  <a:cubicBezTo>
                    <a:pt x="11348" y="16924"/>
                    <a:pt x="13426" y="14845"/>
                    <a:pt x="13426" y="12303"/>
                  </a:cubicBezTo>
                  <a:lnTo>
                    <a:pt x="13426" y="6656"/>
                  </a:lnTo>
                  <a:cubicBezTo>
                    <a:pt x="14345" y="5853"/>
                    <a:pt x="15023" y="3069"/>
                    <a:pt x="15023" y="2088"/>
                  </a:cubicBezTo>
                  <a:cubicBezTo>
                    <a:pt x="15023" y="937"/>
                    <a:pt x="14087" y="1"/>
                    <a:pt x="12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 name="Google Shape;1141;p72"/>
            <p:cNvSpPr/>
            <p:nvPr/>
          </p:nvSpPr>
          <p:spPr>
            <a:xfrm>
              <a:off x="2388000" y="1521950"/>
              <a:ext cx="33925" cy="222600"/>
            </a:xfrm>
            <a:custGeom>
              <a:avLst/>
              <a:gdLst/>
              <a:ahLst/>
              <a:cxnLst/>
              <a:rect l="l" t="t" r="r" b="b"/>
              <a:pathLst>
                <a:path w="1357" h="8904" extrusionOk="0">
                  <a:moveTo>
                    <a:pt x="0" y="1"/>
                  </a:moveTo>
                  <a:lnTo>
                    <a:pt x="0" y="8904"/>
                  </a:lnTo>
                  <a:lnTo>
                    <a:pt x="848" y="8904"/>
                  </a:lnTo>
                  <a:cubicBezTo>
                    <a:pt x="1133" y="8904"/>
                    <a:pt x="1356" y="8681"/>
                    <a:pt x="1356" y="8404"/>
                  </a:cubicBezTo>
                  <a:lnTo>
                    <a:pt x="1356" y="509"/>
                  </a:lnTo>
                  <a:cubicBezTo>
                    <a:pt x="1356" y="233"/>
                    <a:pt x="1133"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2" name="Google Shape;1142;p72"/>
          <p:cNvGrpSpPr/>
          <p:nvPr/>
        </p:nvGrpSpPr>
        <p:grpSpPr>
          <a:xfrm>
            <a:off x="2773825" y="1570050"/>
            <a:ext cx="425350" cy="423550"/>
            <a:chOff x="2773825" y="1493850"/>
            <a:chExt cx="425350" cy="423550"/>
          </a:xfrm>
        </p:grpSpPr>
        <p:sp>
          <p:nvSpPr>
            <p:cNvPr id="1143" name="Google Shape;1143;p72"/>
            <p:cNvSpPr/>
            <p:nvPr/>
          </p:nvSpPr>
          <p:spPr>
            <a:xfrm>
              <a:off x="2775175" y="1723800"/>
              <a:ext cx="104175" cy="145425"/>
            </a:xfrm>
            <a:custGeom>
              <a:avLst/>
              <a:gdLst/>
              <a:ahLst/>
              <a:cxnLst/>
              <a:rect l="l" t="t" r="r" b="b"/>
              <a:pathLst>
                <a:path w="4167" h="5817" extrusionOk="0">
                  <a:moveTo>
                    <a:pt x="0" y="0"/>
                  </a:moveTo>
                  <a:lnTo>
                    <a:pt x="0" y="5817"/>
                  </a:lnTo>
                  <a:lnTo>
                    <a:pt x="3712" y="5817"/>
                  </a:lnTo>
                  <a:lnTo>
                    <a:pt x="3712" y="2070"/>
                  </a:lnTo>
                  <a:cubicBezTo>
                    <a:pt x="3712" y="1329"/>
                    <a:pt x="3872" y="625"/>
                    <a:pt x="4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 name="Google Shape;1144;p72"/>
            <p:cNvSpPr/>
            <p:nvPr/>
          </p:nvSpPr>
          <p:spPr>
            <a:xfrm>
              <a:off x="2898050" y="1728700"/>
              <a:ext cx="192275" cy="188700"/>
            </a:xfrm>
            <a:custGeom>
              <a:avLst/>
              <a:gdLst/>
              <a:ahLst/>
              <a:cxnLst/>
              <a:rect l="l" t="t" r="r" b="b"/>
              <a:pathLst>
                <a:path w="7691" h="7548" extrusionOk="0">
                  <a:moveTo>
                    <a:pt x="7548" y="0"/>
                  </a:moveTo>
                  <a:cubicBezTo>
                    <a:pt x="6147" y="0"/>
                    <a:pt x="5015" y="1142"/>
                    <a:pt x="5015" y="2552"/>
                  </a:cubicBezTo>
                  <a:lnTo>
                    <a:pt x="5015" y="4175"/>
                  </a:lnTo>
                  <a:cubicBezTo>
                    <a:pt x="4381" y="3649"/>
                    <a:pt x="3569" y="3328"/>
                    <a:pt x="2677" y="3328"/>
                  </a:cubicBezTo>
                  <a:cubicBezTo>
                    <a:pt x="938" y="3328"/>
                    <a:pt x="37" y="4497"/>
                    <a:pt x="1" y="4559"/>
                  </a:cubicBezTo>
                  <a:cubicBezTo>
                    <a:pt x="518" y="6290"/>
                    <a:pt x="2115" y="7548"/>
                    <a:pt x="4006" y="7548"/>
                  </a:cubicBezTo>
                  <a:lnTo>
                    <a:pt x="6353" y="7521"/>
                  </a:lnTo>
                  <a:cubicBezTo>
                    <a:pt x="7093" y="7521"/>
                    <a:pt x="7691" y="6914"/>
                    <a:pt x="7691" y="6174"/>
                  </a:cubicBezTo>
                  <a:lnTo>
                    <a:pt x="7691" y="143"/>
                  </a:lnTo>
                  <a:cubicBezTo>
                    <a:pt x="7691" y="63"/>
                    <a:pt x="7628" y="0"/>
                    <a:pt x="7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 name="Google Shape;1145;p72"/>
            <p:cNvSpPr/>
            <p:nvPr/>
          </p:nvSpPr>
          <p:spPr>
            <a:xfrm>
              <a:off x="2892700" y="1675850"/>
              <a:ext cx="130050" cy="136050"/>
            </a:xfrm>
            <a:custGeom>
              <a:avLst/>
              <a:gdLst/>
              <a:ahLst/>
              <a:cxnLst/>
              <a:rect l="l" t="t" r="r" b="b"/>
              <a:pathLst>
                <a:path w="5202" h="5442" extrusionOk="0">
                  <a:moveTo>
                    <a:pt x="3971" y="0"/>
                  </a:moveTo>
                  <a:cubicBezTo>
                    <a:pt x="1776" y="0"/>
                    <a:pt x="1" y="1775"/>
                    <a:pt x="1" y="3961"/>
                  </a:cubicBezTo>
                  <a:lnTo>
                    <a:pt x="1" y="5442"/>
                  </a:lnTo>
                  <a:cubicBezTo>
                    <a:pt x="598" y="4960"/>
                    <a:pt x="1562" y="4434"/>
                    <a:pt x="2873" y="4434"/>
                  </a:cubicBezTo>
                  <a:cubicBezTo>
                    <a:pt x="3337" y="4434"/>
                    <a:pt x="3792" y="4505"/>
                    <a:pt x="4229" y="4639"/>
                  </a:cubicBezTo>
                  <a:cubicBezTo>
                    <a:pt x="4229" y="3747"/>
                    <a:pt x="4568" y="2926"/>
                    <a:pt x="5113" y="2311"/>
                  </a:cubicBezTo>
                  <a:lnTo>
                    <a:pt x="4988" y="1990"/>
                  </a:lnTo>
                  <a:cubicBezTo>
                    <a:pt x="4890" y="1731"/>
                    <a:pt x="4845" y="1472"/>
                    <a:pt x="4845" y="1196"/>
                  </a:cubicBezTo>
                  <a:cubicBezTo>
                    <a:pt x="4845" y="758"/>
                    <a:pt x="4979" y="339"/>
                    <a:pt x="5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 name="Google Shape;1146;p72"/>
            <p:cNvSpPr/>
            <p:nvPr/>
          </p:nvSpPr>
          <p:spPr>
            <a:xfrm>
              <a:off x="3115075" y="1809000"/>
              <a:ext cx="84100" cy="41275"/>
            </a:xfrm>
            <a:custGeom>
              <a:avLst/>
              <a:gdLst/>
              <a:ahLst/>
              <a:cxnLst/>
              <a:rect l="l" t="t" r="r" b="b"/>
              <a:pathLst>
                <a:path w="3364" h="1651" extrusionOk="0">
                  <a:moveTo>
                    <a:pt x="0" y="0"/>
                  </a:moveTo>
                  <a:lnTo>
                    <a:pt x="0" y="1650"/>
                  </a:lnTo>
                  <a:lnTo>
                    <a:pt x="2498" y="1650"/>
                  </a:lnTo>
                  <a:cubicBezTo>
                    <a:pt x="2935" y="1650"/>
                    <a:pt x="3292" y="1311"/>
                    <a:pt x="3319" y="883"/>
                  </a:cubicBezTo>
                  <a:cubicBezTo>
                    <a:pt x="3363" y="401"/>
                    <a:pt x="2962" y="0"/>
                    <a:pt x="2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 name="Google Shape;1147;p72"/>
            <p:cNvSpPr/>
            <p:nvPr/>
          </p:nvSpPr>
          <p:spPr>
            <a:xfrm>
              <a:off x="3115075" y="1741200"/>
              <a:ext cx="84100" cy="41275"/>
            </a:xfrm>
            <a:custGeom>
              <a:avLst/>
              <a:gdLst/>
              <a:ahLst/>
              <a:cxnLst/>
              <a:rect l="l" t="t" r="r" b="b"/>
              <a:pathLst>
                <a:path w="3364" h="1651" extrusionOk="0">
                  <a:moveTo>
                    <a:pt x="0" y="0"/>
                  </a:moveTo>
                  <a:lnTo>
                    <a:pt x="0" y="1650"/>
                  </a:lnTo>
                  <a:lnTo>
                    <a:pt x="2498" y="1650"/>
                  </a:lnTo>
                  <a:cubicBezTo>
                    <a:pt x="2935" y="1650"/>
                    <a:pt x="3292" y="1311"/>
                    <a:pt x="3319" y="883"/>
                  </a:cubicBezTo>
                  <a:cubicBezTo>
                    <a:pt x="3363" y="401"/>
                    <a:pt x="2962" y="0"/>
                    <a:pt x="2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 name="Google Shape;1148;p72"/>
            <p:cNvSpPr/>
            <p:nvPr/>
          </p:nvSpPr>
          <p:spPr>
            <a:xfrm>
              <a:off x="3038575" y="1676500"/>
              <a:ext cx="160375" cy="41525"/>
            </a:xfrm>
            <a:custGeom>
              <a:avLst/>
              <a:gdLst/>
              <a:ahLst/>
              <a:cxnLst/>
              <a:rect l="l" t="t" r="r" b="b"/>
              <a:pathLst>
                <a:path w="6415" h="1661" extrusionOk="0">
                  <a:moveTo>
                    <a:pt x="1222" y="1"/>
                  </a:moveTo>
                  <a:cubicBezTo>
                    <a:pt x="580" y="1"/>
                    <a:pt x="27" y="509"/>
                    <a:pt x="0" y="1152"/>
                  </a:cubicBezTo>
                  <a:cubicBezTo>
                    <a:pt x="0" y="1321"/>
                    <a:pt x="27" y="1482"/>
                    <a:pt x="80" y="1625"/>
                  </a:cubicBezTo>
                  <a:cubicBezTo>
                    <a:pt x="616" y="1295"/>
                    <a:pt x="1249" y="1107"/>
                    <a:pt x="1927" y="1107"/>
                  </a:cubicBezTo>
                  <a:cubicBezTo>
                    <a:pt x="2329" y="1107"/>
                    <a:pt x="2685" y="1321"/>
                    <a:pt x="2891" y="1642"/>
                  </a:cubicBezTo>
                  <a:lnTo>
                    <a:pt x="2891" y="1660"/>
                  </a:lnTo>
                  <a:lnTo>
                    <a:pt x="5531" y="1660"/>
                  </a:lnTo>
                  <a:cubicBezTo>
                    <a:pt x="6013" y="1660"/>
                    <a:pt x="6414" y="1259"/>
                    <a:pt x="6379" y="768"/>
                  </a:cubicBezTo>
                  <a:cubicBezTo>
                    <a:pt x="6343" y="340"/>
                    <a:pt x="5986" y="1"/>
                    <a:pt x="5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 name="Google Shape;1149;p72"/>
            <p:cNvSpPr/>
            <p:nvPr/>
          </p:nvSpPr>
          <p:spPr>
            <a:xfrm>
              <a:off x="3104125" y="1875900"/>
              <a:ext cx="95050" cy="41500"/>
            </a:xfrm>
            <a:custGeom>
              <a:avLst/>
              <a:gdLst/>
              <a:ahLst/>
              <a:cxnLst/>
              <a:rect l="l" t="t" r="r" b="b"/>
              <a:pathLst>
                <a:path w="3802" h="1660" extrusionOk="0">
                  <a:moveTo>
                    <a:pt x="438" y="0"/>
                  </a:moveTo>
                  <a:lnTo>
                    <a:pt x="438" y="295"/>
                  </a:lnTo>
                  <a:cubicBezTo>
                    <a:pt x="438" y="803"/>
                    <a:pt x="277" y="1276"/>
                    <a:pt x="1" y="1660"/>
                  </a:cubicBezTo>
                  <a:lnTo>
                    <a:pt x="2909" y="1660"/>
                  </a:lnTo>
                  <a:cubicBezTo>
                    <a:pt x="3400" y="1660"/>
                    <a:pt x="3801" y="1258"/>
                    <a:pt x="3757" y="768"/>
                  </a:cubicBezTo>
                  <a:cubicBezTo>
                    <a:pt x="3730" y="339"/>
                    <a:pt x="3373" y="0"/>
                    <a:pt x="2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 name="Google Shape;1150;p72"/>
            <p:cNvSpPr/>
            <p:nvPr/>
          </p:nvSpPr>
          <p:spPr>
            <a:xfrm>
              <a:off x="2835825" y="1493850"/>
              <a:ext cx="199875" cy="49550"/>
            </a:xfrm>
            <a:custGeom>
              <a:avLst/>
              <a:gdLst/>
              <a:ahLst/>
              <a:cxnLst/>
              <a:rect l="l" t="t" r="r" b="b"/>
              <a:pathLst>
                <a:path w="7995" h="1982" extrusionOk="0">
                  <a:moveTo>
                    <a:pt x="7994" y="1"/>
                  </a:moveTo>
                  <a:lnTo>
                    <a:pt x="1919" y="10"/>
                  </a:lnTo>
                  <a:lnTo>
                    <a:pt x="1" y="1981"/>
                  </a:lnTo>
                  <a:lnTo>
                    <a:pt x="6040" y="1981"/>
                  </a:lnTo>
                  <a:lnTo>
                    <a:pt x="7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 name="Google Shape;1151;p72"/>
            <p:cNvSpPr/>
            <p:nvPr/>
          </p:nvSpPr>
          <p:spPr>
            <a:xfrm>
              <a:off x="2773825" y="1568350"/>
              <a:ext cx="189375" cy="112425"/>
            </a:xfrm>
            <a:custGeom>
              <a:avLst/>
              <a:gdLst/>
              <a:ahLst/>
              <a:cxnLst/>
              <a:rect l="l" t="t" r="r" b="b"/>
              <a:pathLst>
                <a:path w="7575" h="4497" extrusionOk="0">
                  <a:moveTo>
                    <a:pt x="1812" y="0"/>
                  </a:moveTo>
                  <a:lnTo>
                    <a:pt x="1839" y="2007"/>
                  </a:lnTo>
                  <a:lnTo>
                    <a:pt x="206" y="3640"/>
                  </a:lnTo>
                  <a:cubicBezTo>
                    <a:pt x="28" y="3818"/>
                    <a:pt x="1" y="4104"/>
                    <a:pt x="153" y="4300"/>
                  </a:cubicBezTo>
                  <a:cubicBezTo>
                    <a:pt x="260" y="4434"/>
                    <a:pt x="402" y="4496"/>
                    <a:pt x="554" y="4496"/>
                  </a:cubicBezTo>
                  <a:cubicBezTo>
                    <a:pt x="679" y="4496"/>
                    <a:pt x="804" y="4452"/>
                    <a:pt x="902" y="4354"/>
                  </a:cubicBezTo>
                  <a:lnTo>
                    <a:pt x="2543" y="2712"/>
                  </a:lnTo>
                  <a:lnTo>
                    <a:pt x="4649" y="2739"/>
                  </a:lnTo>
                  <a:cubicBezTo>
                    <a:pt x="4659" y="2740"/>
                    <a:pt x="4669" y="2740"/>
                    <a:pt x="4679" y="2740"/>
                  </a:cubicBezTo>
                  <a:cubicBezTo>
                    <a:pt x="4809" y="2740"/>
                    <a:pt x="4923" y="2687"/>
                    <a:pt x="5014" y="2596"/>
                  </a:cubicBezTo>
                  <a:lnTo>
                    <a:pt x="75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2" name="Google Shape;1152;p72"/>
          <p:cNvGrpSpPr/>
          <p:nvPr/>
        </p:nvGrpSpPr>
        <p:grpSpPr>
          <a:xfrm>
            <a:off x="3488400" y="1570050"/>
            <a:ext cx="266325" cy="423550"/>
            <a:chOff x="3488400" y="1493850"/>
            <a:chExt cx="266325" cy="423550"/>
          </a:xfrm>
        </p:grpSpPr>
        <p:sp>
          <p:nvSpPr>
            <p:cNvPr id="1153" name="Google Shape;1153;p72"/>
            <p:cNvSpPr/>
            <p:nvPr/>
          </p:nvSpPr>
          <p:spPr>
            <a:xfrm>
              <a:off x="3488400" y="1820575"/>
              <a:ext cx="266325" cy="96825"/>
            </a:xfrm>
            <a:custGeom>
              <a:avLst/>
              <a:gdLst/>
              <a:ahLst/>
              <a:cxnLst/>
              <a:rect l="l" t="t" r="r" b="b"/>
              <a:pathLst>
                <a:path w="10653" h="3873" extrusionOk="0">
                  <a:moveTo>
                    <a:pt x="5675" y="893"/>
                  </a:moveTo>
                  <a:cubicBezTo>
                    <a:pt x="5924" y="893"/>
                    <a:pt x="6147" y="1080"/>
                    <a:pt x="6174" y="1330"/>
                  </a:cubicBezTo>
                  <a:cubicBezTo>
                    <a:pt x="6210" y="1633"/>
                    <a:pt x="5978" y="1883"/>
                    <a:pt x="5684" y="1883"/>
                  </a:cubicBezTo>
                  <a:lnTo>
                    <a:pt x="5015" y="1883"/>
                  </a:lnTo>
                  <a:cubicBezTo>
                    <a:pt x="4765" y="1883"/>
                    <a:pt x="4542" y="1696"/>
                    <a:pt x="4515" y="1446"/>
                  </a:cubicBezTo>
                  <a:cubicBezTo>
                    <a:pt x="4479" y="1143"/>
                    <a:pt x="4711" y="893"/>
                    <a:pt x="5006" y="893"/>
                  </a:cubicBezTo>
                  <a:close/>
                  <a:moveTo>
                    <a:pt x="1" y="1"/>
                  </a:moveTo>
                  <a:lnTo>
                    <a:pt x="1" y="3373"/>
                  </a:lnTo>
                  <a:cubicBezTo>
                    <a:pt x="1" y="3650"/>
                    <a:pt x="224" y="3873"/>
                    <a:pt x="500" y="3873"/>
                  </a:cubicBezTo>
                  <a:lnTo>
                    <a:pt x="10162" y="3873"/>
                  </a:lnTo>
                  <a:cubicBezTo>
                    <a:pt x="10430" y="3873"/>
                    <a:pt x="10653" y="3650"/>
                    <a:pt x="10653" y="3373"/>
                  </a:cubicBezTo>
                  <a:lnTo>
                    <a:pt x="106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 name="Google Shape;1154;p72"/>
            <p:cNvSpPr/>
            <p:nvPr/>
          </p:nvSpPr>
          <p:spPr>
            <a:xfrm>
              <a:off x="3588550" y="1601125"/>
              <a:ext cx="65600" cy="99275"/>
            </a:xfrm>
            <a:custGeom>
              <a:avLst/>
              <a:gdLst/>
              <a:ahLst/>
              <a:cxnLst/>
              <a:rect l="l" t="t" r="r" b="b"/>
              <a:pathLst>
                <a:path w="2624" h="3971" extrusionOk="0">
                  <a:moveTo>
                    <a:pt x="1312" y="1"/>
                  </a:moveTo>
                  <a:cubicBezTo>
                    <a:pt x="670" y="973"/>
                    <a:pt x="0" y="2186"/>
                    <a:pt x="0" y="2659"/>
                  </a:cubicBezTo>
                  <a:cubicBezTo>
                    <a:pt x="0" y="3382"/>
                    <a:pt x="589" y="3971"/>
                    <a:pt x="1312" y="3971"/>
                  </a:cubicBezTo>
                  <a:cubicBezTo>
                    <a:pt x="2034" y="3971"/>
                    <a:pt x="2623" y="3382"/>
                    <a:pt x="2623" y="2659"/>
                  </a:cubicBezTo>
                  <a:cubicBezTo>
                    <a:pt x="2623" y="2543"/>
                    <a:pt x="2561" y="2070"/>
                    <a:pt x="1785" y="768"/>
                  </a:cubicBezTo>
                  <a:cubicBezTo>
                    <a:pt x="1615" y="482"/>
                    <a:pt x="1455" y="224"/>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 name="Google Shape;1155;p72"/>
            <p:cNvSpPr/>
            <p:nvPr/>
          </p:nvSpPr>
          <p:spPr>
            <a:xfrm>
              <a:off x="3488400" y="1493850"/>
              <a:ext cx="266325" cy="301775"/>
            </a:xfrm>
            <a:custGeom>
              <a:avLst/>
              <a:gdLst/>
              <a:ahLst/>
              <a:cxnLst/>
              <a:rect l="l" t="t" r="r" b="b"/>
              <a:pathLst>
                <a:path w="10653" h="12071" extrusionOk="0">
                  <a:moveTo>
                    <a:pt x="5318" y="2909"/>
                  </a:moveTo>
                  <a:cubicBezTo>
                    <a:pt x="5478" y="2909"/>
                    <a:pt x="5630" y="2989"/>
                    <a:pt x="5719" y="3123"/>
                  </a:cubicBezTo>
                  <a:cubicBezTo>
                    <a:pt x="5737" y="3150"/>
                    <a:pt x="6192" y="3783"/>
                    <a:pt x="6647" y="4550"/>
                  </a:cubicBezTo>
                  <a:cubicBezTo>
                    <a:pt x="7619" y="6192"/>
                    <a:pt x="7619" y="6763"/>
                    <a:pt x="7619" y="6950"/>
                  </a:cubicBezTo>
                  <a:cubicBezTo>
                    <a:pt x="7619" y="8226"/>
                    <a:pt x="6585" y="9252"/>
                    <a:pt x="5318" y="9252"/>
                  </a:cubicBezTo>
                  <a:cubicBezTo>
                    <a:pt x="4042" y="9252"/>
                    <a:pt x="3016" y="8226"/>
                    <a:pt x="3016" y="6950"/>
                  </a:cubicBezTo>
                  <a:cubicBezTo>
                    <a:pt x="3016" y="6763"/>
                    <a:pt x="3016" y="6192"/>
                    <a:pt x="3989" y="4550"/>
                  </a:cubicBezTo>
                  <a:cubicBezTo>
                    <a:pt x="4444" y="3783"/>
                    <a:pt x="4890" y="3150"/>
                    <a:pt x="4907" y="3123"/>
                  </a:cubicBezTo>
                  <a:cubicBezTo>
                    <a:pt x="5006" y="2989"/>
                    <a:pt x="5157" y="2909"/>
                    <a:pt x="5318" y="2909"/>
                  </a:cubicBezTo>
                  <a:close/>
                  <a:moveTo>
                    <a:pt x="500" y="1"/>
                  </a:moveTo>
                  <a:cubicBezTo>
                    <a:pt x="224" y="1"/>
                    <a:pt x="1" y="224"/>
                    <a:pt x="1" y="500"/>
                  </a:cubicBezTo>
                  <a:lnTo>
                    <a:pt x="1" y="12071"/>
                  </a:lnTo>
                  <a:lnTo>
                    <a:pt x="10653" y="12071"/>
                  </a:lnTo>
                  <a:lnTo>
                    <a:pt x="10653" y="500"/>
                  </a:lnTo>
                  <a:cubicBezTo>
                    <a:pt x="10653" y="224"/>
                    <a:pt x="10430" y="1"/>
                    <a:pt x="10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6" name="Google Shape;1156;p72"/>
          <p:cNvGrpSpPr/>
          <p:nvPr/>
        </p:nvGrpSpPr>
        <p:grpSpPr>
          <a:xfrm>
            <a:off x="4140325" y="1570050"/>
            <a:ext cx="232400" cy="423550"/>
            <a:chOff x="4140325" y="1493850"/>
            <a:chExt cx="232400" cy="423550"/>
          </a:xfrm>
        </p:grpSpPr>
        <p:sp>
          <p:nvSpPr>
            <p:cNvPr id="1157" name="Google Shape;1157;p72"/>
            <p:cNvSpPr/>
            <p:nvPr/>
          </p:nvSpPr>
          <p:spPr>
            <a:xfrm>
              <a:off x="4221500" y="1493850"/>
              <a:ext cx="143875" cy="71625"/>
            </a:xfrm>
            <a:custGeom>
              <a:avLst/>
              <a:gdLst/>
              <a:ahLst/>
              <a:cxnLst/>
              <a:rect l="l" t="t" r="r" b="b"/>
              <a:pathLst>
                <a:path w="5755" h="2865" extrusionOk="0">
                  <a:moveTo>
                    <a:pt x="491" y="1"/>
                  </a:moveTo>
                  <a:cubicBezTo>
                    <a:pt x="214" y="1"/>
                    <a:pt x="0" y="224"/>
                    <a:pt x="0" y="500"/>
                  </a:cubicBezTo>
                  <a:lnTo>
                    <a:pt x="0" y="2864"/>
                  </a:lnTo>
                  <a:cubicBezTo>
                    <a:pt x="438" y="2748"/>
                    <a:pt x="910" y="2686"/>
                    <a:pt x="1383" y="2686"/>
                  </a:cubicBezTo>
                  <a:cubicBezTo>
                    <a:pt x="1865" y="2686"/>
                    <a:pt x="2329" y="2748"/>
                    <a:pt x="2775" y="2864"/>
                  </a:cubicBezTo>
                  <a:lnTo>
                    <a:pt x="2775" y="991"/>
                  </a:lnTo>
                  <a:lnTo>
                    <a:pt x="5210" y="991"/>
                  </a:lnTo>
                  <a:cubicBezTo>
                    <a:pt x="5469" y="991"/>
                    <a:pt x="5692" y="804"/>
                    <a:pt x="5719" y="554"/>
                  </a:cubicBezTo>
                  <a:cubicBezTo>
                    <a:pt x="5754" y="250"/>
                    <a:pt x="5523" y="1"/>
                    <a:pt x="5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 name="Google Shape;1158;p72"/>
            <p:cNvSpPr/>
            <p:nvPr/>
          </p:nvSpPr>
          <p:spPr>
            <a:xfrm>
              <a:off x="4140325" y="1585750"/>
              <a:ext cx="232400" cy="331650"/>
            </a:xfrm>
            <a:custGeom>
              <a:avLst/>
              <a:gdLst/>
              <a:ahLst/>
              <a:cxnLst/>
              <a:rect l="l" t="t" r="r" b="b"/>
              <a:pathLst>
                <a:path w="9296" h="13266" extrusionOk="0">
                  <a:moveTo>
                    <a:pt x="6611" y="3970"/>
                  </a:moveTo>
                  <a:cubicBezTo>
                    <a:pt x="6860" y="3970"/>
                    <a:pt x="7083" y="4148"/>
                    <a:pt x="7119" y="4407"/>
                  </a:cubicBezTo>
                  <a:cubicBezTo>
                    <a:pt x="7146" y="4701"/>
                    <a:pt x="6914" y="4960"/>
                    <a:pt x="6620" y="4960"/>
                  </a:cubicBezTo>
                  <a:lnTo>
                    <a:pt x="2676" y="4960"/>
                  </a:lnTo>
                  <a:cubicBezTo>
                    <a:pt x="2418" y="4960"/>
                    <a:pt x="2195" y="4773"/>
                    <a:pt x="2168" y="4514"/>
                  </a:cubicBezTo>
                  <a:cubicBezTo>
                    <a:pt x="2132" y="4220"/>
                    <a:pt x="2364" y="3970"/>
                    <a:pt x="2659" y="3970"/>
                  </a:cubicBezTo>
                  <a:close/>
                  <a:moveTo>
                    <a:pt x="6718" y="5950"/>
                  </a:moveTo>
                  <a:cubicBezTo>
                    <a:pt x="6994" y="5950"/>
                    <a:pt x="7217" y="6173"/>
                    <a:pt x="7217" y="6450"/>
                  </a:cubicBezTo>
                  <a:lnTo>
                    <a:pt x="7217" y="10777"/>
                  </a:lnTo>
                  <a:cubicBezTo>
                    <a:pt x="7217" y="11053"/>
                    <a:pt x="6994" y="11276"/>
                    <a:pt x="6718" y="11276"/>
                  </a:cubicBezTo>
                  <a:lnTo>
                    <a:pt x="2552" y="11276"/>
                  </a:lnTo>
                  <a:cubicBezTo>
                    <a:pt x="2275" y="11276"/>
                    <a:pt x="2052" y="11053"/>
                    <a:pt x="2052" y="10777"/>
                  </a:cubicBezTo>
                  <a:lnTo>
                    <a:pt x="2052" y="6450"/>
                  </a:lnTo>
                  <a:cubicBezTo>
                    <a:pt x="2052" y="6173"/>
                    <a:pt x="2275" y="5950"/>
                    <a:pt x="2552" y="5950"/>
                  </a:cubicBezTo>
                  <a:close/>
                  <a:moveTo>
                    <a:pt x="4648" y="0"/>
                  </a:moveTo>
                  <a:cubicBezTo>
                    <a:pt x="2079" y="0"/>
                    <a:pt x="0" y="2088"/>
                    <a:pt x="0" y="4657"/>
                  </a:cubicBezTo>
                  <a:lnTo>
                    <a:pt x="0" y="12766"/>
                  </a:lnTo>
                  <a:cubicBezTo>
                    <a:pt x="0" y="13043"/>
                    <a:pt x="223" y="13266"/>
                    <a:pt x="500" y="13266"/>
                  </a:cubicBezTo>
                  <a:lnTo>
                    <a:pt x="8805" y="13266"/>
                  </a:lnTo>
                  <a:cubicBezTo>
                    <a:pt x="9073" y="13266"/>
                    <a:pt x="9296" y="13043"/>
                    <a:pt x="9296" y="12766"/>
                  </a:cubicBezTo>
                  <a:lnTo>
                    <a:pt x="9296" y="4657"/>
                  </a:lnTo>
                  <a:cubicBezTo>
                    <a:pt x="9296" y="2088"/>
                    <a:pt x="7217" y="0"/>
                    <a:pt x="4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 name="Google Shape;1159;p72"/>
            <p:cNvSpPr/>
            <p:nvPr/>
          </p:nvSpPr>
          <p:spPr>
            <a:xfrm>
              <a:off x="4216375" y="1759250"/>
              <a:ext cx="79425" cy="83675"/>
            </a:xfrm>
            <a:custGeom>
              <a:avLst/>
              <a:gdLst/>
              <a:ahLst/>
              <a:cxnLst/>
              <a:rect l="l" t="t" r="r" b="b"/>
              <a:pathLst>
                <a:path w="3177" h="3347" extrusionOk="0">
                  <a:moveTo>
                    <a:pt x="0" y="1"/>
                  </a:moveTo>
                  <a:lnTo>
                    <a:pt x="0" y="3346"/>
                  </a:lnTo>
                  <a:lnTo>
                    <a:pt x="3176" y="3346"/>
                  </a:lnTo>
                  <a:lnTo>
                    <a:pt x="31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0" name="Google Shape;1160;p72"/>
          <p:cNvGrpSpPr/>
          <p:nvPr/>
        </p:nvGrpSpPr>
        <p:grpSpPr>
          <a:xfrm>
            <a:off x="4697875" y="1569825"/>
            <a:ext cx="386525" cy="423875"/>
            <a:chOff x="4697875" y="1493625"/>
            <a:chExt cx="386525" cy="423875"/>
          </a:xfrm>
        </p:grpSpPr>
        <p:sp>
          <p:nvSpPr>
            <p:cNvPr id="1161" name="Google Shape;1161;p72"/>
            <p:cNvSpPr/>
            <p:nvPr/>
          </p:nvSpPr>
          <p:spPr>
            <a:xfrm>
              <a:off x="4980900" y="1640600"/>
              <a:ext cx="25000" cy="36825"/>
            </a:xfrm>
            <a:custGeom>
              <a:avLst/>
              <a:gdLst/>
              <a:ahLst/>
              <a:cxnLst/>
              <a:rect l="l" t="t" r="r" b="b"/>
              <a:pathLst>
                <a:path w="1000" h="1473" extrusionOk="0">
                  <a:moveTo>
                    <a:pt x="500" y="1"/>
                  </a:moveTo>
                  <a:cubicBezTo>
                    <a:pt x="215" y="482"/>
                    <a:pt x="9" y="911"/>
                    <a:pt x="1" y="1053"/>
                  </a:cubicBezTo>
                  <a:cubicBezTo>
                    <a:pt x="1" y="1285"/>
                    <a:pt x="224" y="1473"/>
                    <a:pt x="500" y="1473"/>
                  </a:cubicBezTo>
                  <a:cubicBezTo>
                    <a:pt x="768" y="1473"/>
                    <a:pt x="991" y="1285"/>
                    <a:pt x="1000" y="1053"/>
                  </a:cubicBezTo>
                  <a:cubicBezTo>
                    <a:pt x="982" y="911"/>
                    <a:pt x="777" y="482"/>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 name="Google Shape;1162;p72"/>
            <p:cNvSpPr/>
            <p:nvPr/>
          </p:nvSpPr>
          <p:spPr>
            <a:xfrm>
              <a:off x="4697875" y="1493625"/>
              <a:ext cx="386525" cy="423875"/>
            </a:xfrm>
            <a:custGeom>
              <a:avLst/>
              <a:gdLst/>
              <a:ahLst/>
              <a:cxnLst/>
              <a:rect l="l" t="t" r="r" b="b"/>
              <a:pathLst>
                <a:path w="15461" h="16955" extrusionOk="0">
                  <a:moveTo>
                    <a:pt x="11810" y="998"/>
                  </a:moveTo>
                  <a:cubicBezTo>
                    <a:pt x="11826" y="998"/>
                    <a:pt x="11841" y="998"/>
                    <a:pt x="11857" y="1000"/>
                  </a:cubicBezTo>
                  <a:cubicBezTo>
                    <a:pt x="12107" y="1027"/>
                    <a:pt x="12285" y="1250"/>
                    <a:pt x="12285" y="1491"/>
                  </a:cubicBezTo>
                  <a:lnTo>
                    <a:pt x="12285" y="2320"/>
                  </a:lnTo>
                  <a:lnTo>
                    <a:pt x="11322" y="2320"/>
                  </a:lnTo>
                  <a:lnTo>
                    <a:pt x="11322" y="1482"/>
                  </a:lnTo>
                  <a:cubicBezTo>
                    <a:pt x="11322" y="1212"/>
                    <a:pt x="11545" y="998"/>
                    <a:pt x="11810" y="998"/>
                  </a:cubicBezTo>
                  <a:close/>
                  <a:moveTo>
                    <a:pt x="11821" y="4452"/>
                  </a:moveTo>
                  <a:cubicBezTo>
                    <a:pt x="11982" y="4452"/>
                    <a:pt x="12142" y="4533"/>
                    <a:pt x="12231" y="4675"/>
                  </a:cubicBezTo>
                  <a:cubicBezTo>
                    <a:pt x="12240" y="4684"/>
                    <a:pt x="12490" y="5059"/>
                    <a:pt x="12749" y="5505"/>
                  </a:cubicBezTo>
                  <a:cubicBezTo>
                    <a:pt x="13248" y="6370"/>
                    <a:pt x="13311" y="6718"/>
                    <a:pt x="13311" y="6932"/>
                  </a:cubicBezTo>
                  <a:cubicBezTo>
                    <a:pt x="13311" y="7708"/>
                    <a:pt x="12642" y="8342"/>
                    <a:pt x="11821" y="8342"/>
                  </a:cubicBezTo>
                  <a:cubicBezTo>
                    <a:pt x="11000" y="8342"/>
                    <a:pt x="10331" y="7708"/>
                    <a:pt x="10331" y="6932"/>
                  </a:cubicBezTo>
                  <a:cubicBezTo>
                    <a:pt x="10331" y="6718"/>
                    <a:pt x="10394" y="6370"/>
                    <a:pt x="10893" y="5505"/>
                  </a:cubicBezTo>
                  <a:cubicBezTo>
                    <a:pt x="11152" y="5059"/>
                    <a:pt x="11402" y="4684"/>
                    <a:pt x="11411" y="4675"/>
                  </a:cubicBezTo>
                  <a:cubicBezTo>
                    <a:pt x="11500" y="4533"/>
                    <a:pt x="11652" y="4452"/>
                    <a:pt x="11821" y="4452"/>
                  </a:cubicBezTo>
                  <a:close/>
                  <a:moveTo>
                    <a:pt x="536" y="1"/>
                  </a:moveTo>
                  <a:cubicBezTo>
                    <a:pt x="286" y="1"/>
                    <a:pt x="63" y="188"/>
                    <a:pt x="27" y="438"/>
                  </a:cubicBezTo>
                  <a:cubicBezTo>
                    <a:pt x="1" y="741"/>
                    <a:pt x="233" y="991"/>
                    <a:pt x="527" y="991"/>
                  </a:cubicBezTo>
                  <a:lnTo>
                    <a:pt x="1535" y="991"/>
                  </a:lnTo>
                  <a:lnTo>
                    <a:pt x="1535" y="16433"/>
                  </a:lnTo>
                  <a:cubicBezTo>
                    <a:pt x="1535" y="16683"/>
                    <a:pt x="1722" y="16906"/>
                    <a:pt x="1972" y="16933"/>
                  </a:cubicBezTo>
                  <a:cubicBezTo>
                    <a:pt x="1992" y="16935"/>
                    <a:pt x="2012" y="16936"/>
                    <a:pt x="2032" y="16936"/>
                  </a:cubicBezTo>
                  <a:cubicBezTo>
                    <a:pt x="2301" y="16936"/>
                    <a:pt x="2525" y="16716"/>
                    <a:pt x="2525" y="16442"/>
                  </a:cubicBezTo>
                  <a:lnTo>
                    <a:pt x="2525" y="991"/>
                  </a:lnTo>
                  <a:lnTo>
                    <a:pt x="10447" y="991"/>
                  </a:lnTo>
                  <a:cubicBezTo>
                    <a:pt x="10394" y="1143"/>
                    <a:pt x="10367" y="1303"/>
                    <a:pt x="10367" y="1473"/>
                  </a:cubicBezTo>
                  <a:lnTo>
                    <a:pt x="10367" y="2320"/>
                  </a:lnTo>
                  <a:lnTo>
                    <a:pt x="8690" y="2320"/>
                  </a:lnTo>
                  <a:cubicBezTo>
                    <a:pt x="8404" y="2320"/>
                    <a:pt x="8181" y="2543"/>
                    <a:pt x="8181" y="2820"/>
                  </a:cubicBezTo>
                  <a:lnTo>
                    <a:pt x="8181" y="9992"/>
                  </a:lnTo>
                  <a:cubicBezTo>
                    <a:pt x="8181" y="10269"/>
                    <a:pt x="8404" y="10492"/>
                    <a:pt x="8681" y="10501"/>
                  </a:cubicBezTo>
                  <a:lnTo>
                    <a:pt x="8681" y="11152"/>
                  </a:lnTo>
                  <a:cubicBezTo>
                    <a:pt x="8681" y="11402"/>
                    <a:pt x="8868" y="11625"/>
                    <a:pt x="9118" y="11652"/>
                  </a:cubicBezTo>
                  <a:cubicBezTo>
                    <a:pt x="9138" y="11654"/>
                    <a:pt x="9158" y="11655"/>
                    <a:pt x="9178" y="11655"/>
                  </a:cubicBezTo>
                  <a:cubicBezTo>
                    <a:pt x="9447" y="11655"/>
                    <a:pt x="9671" y="11435"/>
                    <a:pt x="9671" y="11161"/>
                  </a:cubicBezTo>
                  <a:lnTo>
                    <a:pt x="9671" y="10492"/>
                  </a:lnTo>
                  <a:lnTo>
                    <a:pt x="11322" y="10492"/>
                  </a:lnTo>
                  <a:lnTo>
                    <a:pt x="11322" y="12544"/>
                  </a:lnTo>
                  <a:lnTo>
                    <a:pt x="11179" y="12544"/>
                  </a:lnTo>
                  <a:cubicBezTo>
                    <a:pt x="10983" y="12544"/>
                    <a:pt x="10831" y="12695"/>
                    <a:pt x="10831" y="12892"/>
                  </a:cubicBezTo>
                  <a:lnTo>
                    <a:pt x="10831" y="14569"/>
                  </a:lnTo>
                  <a:cubicBezTo>
                    <a:pt x="10831" y="14765"/>
                    <a:pt x="10983" y="14926"/>
                    <a:pt x="11179" y="14926"/>
                  </a:cubicBezTo>
                  <a:lnTo>
                    <a:pt x="11322" y="14926"/>
                  </a:lnTo>
                  <a:lnTo>
                    <a:pt x="11322" y="16442"/>
                  </a:lnTo>
                  <a:cubicBezTo>
                    <a:pt x="11322" y="16701"/>
                    <a:pt x="11509" y="16924"/>
                    <a:pt x="11768" y="16951"/>
                  </a:cubicBezTo>
                  <a:cubicBezTo>
                    <a:pt x="11788" y="16953"/>
                    <a:pt x="11808" y="16954"/>
                    <a:pt x="11827" y="16954"/>
                  </a:cubicBezTo>
                  <a:cubicBezTo>
                    <a:pt x="12096" y="16954"/>
                    <a:pt x="12321" y="16734"/>
                    <a:pt x="12321" y="16460"/>
                  </a:cubicBezTo>
                  <a:lnTo>
                    <a:pt x="12321" y="14926"/>
                  </a:lnTo>
                  <a:lnTo>
                    <a:pt x="12463" y="14926"/>
                  </a:lnTo>
                  <a:cubicBezTo>
                    <a:pt x="12660" y="14926"/>
                    <a:pt x="12811" y="14765"/>
                    <a:pt x="12811" y="14569"/>
                  </a:cubicBezTo>
                  <a:lnTo>
                    <a:pt x="12811" y="12892"/>
                  </a:lnTo>
                  <a:cubicBezTo>
                    <a:pt x="12811" y="12695"/>
                    <a:pt x="12660" y="12544"/>
                    <a:pt x="12463" y="12544"/>
                  </a:cubicBezTo>
                  <a:lnTo>
                    <a:pt x="12321" y="12544"/>
                  </a:lnTo>
                  <a:lnTo>
                    <a:pt x="12321" y="10492"/>
                  </a:lnTo>
                  <a:lnTo>
                    <a:pt x="13971" y="10492"/>
                  </a:lnTo>
                  <a:lnTo>
                    <a:pt x="13971" y="11143"/>
                  </a:lnTo>
                  <a:cubicBezTo>
                    <a:pt x="13971" y="11402"/>
                    <a:pt x="14158" y="11625"/>
                    <a:pt x="14408" y="11652"/>
                  </a:cubicBezTo>
                  <a:cubicBezTo>
                    <a:pt x="14424" y="11653"/>
                    <a:pt x="14440" y="11654"/>
                    <a:pt x="14456" y="11654"/>
                  </a:cubicBezTo>
                  <a:cubicBezTo>
                    <a:pt x="14737" y="11654"/>
                    <a:pt x="14961" y="11431"/>
                    <a:pt x="14961" y="11152"/>
                  </a:cubicBezTo>
                  <a:lnTo>
                    <a:pt x="14961" y="10501"/>
                  </a:lnTo>
                  <a:cubicBezTo>
                    <a:pt x="15238" y="10492"/>
                    <a:pt x="15461" y="10269"/>
                    <a:pt x="15461" y="9992"/>
                  </a:cubicBezTo>
                  <a:lnTo>
                    <a:pt x="15461" y="2820"/>
                  </a:lnTo>
                  <a:cubicBezTo>
                    <a:pt x="15461" y="2543"/>
                    <a:pt x="15229" y="2320"/>
                    <a:pt x="14952" y="2320"/>
                  </a:cubicBezTo>
                  <a:lnTo>
                    <a:pt x="13311" y="2320"/>
                  </a:lnTo>
                  <a:lnTo>
                    <a:pt x="13311" y="1473"/>
                  </a:lnTo>
                  <a:cubicBezTo>
                    <a:pt x="13311" y="661"/>
                    <a:pt x="12651" y="1"/>
                    <a:pt x="11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3" name="Google Shape;1163;p72"/>
          <p:cNvGrpSpPr/>
          <p:nvPr/>
        </p:nvGrpSpPr>
        <p:grpSpPr>
          <a:xfrm>
            <a:off x="5377450" y="1570050"/>
            <a:ext cx="297750" cy="423475"/>
            <a:chOff x="5377450" y="1493850"/>
            <a:chExt cx="297750" cy="423475"/>
          </a:xfrm>
        </p:grpSpPr>
        <p:sp>
          <p:nvSpPr>
            <p:cNvPr id="1164" name="Google Shape;1164;p72"/>
            <p:cNvSpPr/>
            <p:nvPr/>
          </p:nvSpPr>
          <p:spPr>
            <a:xfrm>
              <a:off x="5377450" y="1793375"/>
              <a:ext cx="130925" cy="123950"/>
            </a:xfrm>
            <a:custGeom>
              <a:avLst/>
              <a:gdLst/>
              <a:ahLst/>
              <a:cxnLst/>
              <a:rect l="l" t="t" r="r" b="b"/>
              <a:pathLst>
                <a:path w="5237" h="4958" extrusionOk="0">
                  <a:moveTo>
                    <a:pt x="3185" y="1"/>
                  </a:moveTo>
                  <a:lnTo>
                    <a:pt x="259" y="2766"/>
                  </a:lnTo>
                  <a:cubicBezTo>
                    <a:pt x="0" y="3007"/>
                    <a:pt x="63" y="3426"/>
                    <a:pt x="375" y="3587"/>
                  </a:cubicBezTo>
                  <a:lnTo>
                    <a:pt x="1124" y="3970"/>
                  </a:lnTo>
                  <a:lnTo>
                    <a:pt x="1419" y="4648"/>
                  </a:lnTo>
                  <a:cubicBezTo>
                    <a:pt x="1505" y="4849"/>
                    <a:pt x="1694" y="4957"/>
                    <a:pt x="1885" y="4957"/>
                  </a:cubicBezTo>
                  <a:cubicBezTo>
                    <a:pt x="2008" y="4957"/>
                    <a:pt x="2132" y="4912"/>
                    <a:pt x="2230" y="4818"/>
                  </a:cubicBezTo>
                  <a:lnTo>
                    <a:pt x="5237" y="1954"/>
                  </a:lnTo>
                  <a:lnTo>
                    <a:pt x="3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 name="Google Shape;1165;p72"/>
            <p:cNvSpPr/>
            <p:nvPr/>
          </p:nvSpPr>
          <p:spPr>
            <a:xfrm>
              <a:off x="5387025" y="1493850"/>
              <a:ext cx="288175" cy="423475"/>
            </a:xfrm>
            <a:custGeom>
              <a:avLst/>
              <a:gdLst/>
              <a:ahLst/>
              <a:cxnLst/>
              <a:rect l="l" t="t" r="r" b="b"/>
              <a:pathLst>
                <a:path w="11527" h="16939" extrusionOk="0">
                  <a:moveTo>
                    <a:pt x="5576" y="1"/>
                  </a:moveTo>
                  <a:cubicBezTo>
                    <a:pt x="2499" y="1"/>
                    <a:pt x="1" y="2490"/>
                    <a:pt x="1" y="5567"/>
                  </a:cubicBezTo>
                  <a:cubicBezTo>
                    <a:pt x="1" y="7280"/>
                    <a:pt x="777" y="8806"/>
                    <a:pt x="1981" y="9832"/>
                  </a:cubicBezTo>
                  <a:lnTo>
                    <a:pt x="9296" y="16799"/>
                  </a:lnTo>
                  <a:cubicBezTo>
                    <a:pt x="9398" y="16893"/>
                    <a:pt x="9524" y="16938"/>
                    <a:pt x="9649" y="16938"/>
                  </a:cubicBezTo>
                  <a:cubicBezTo>
                    <a:pt x="9841" y="16938"/>
                    <a:pt x="10030" y="16830"/>
                    <a:pt x="10117" y="16629"/>
                  </a:cubicBezTo>
                  <a:lnTo>
                    <a:pt x="10412" y="15951"/>
                  </a:lnTo>
                  <a:lnTo>
                    <a:pt x="11152" y="15568"/>
                  </a:lnTo>
                  <a:cubicBezTo>
                    <a:pt x="11464" y="15407"/>
                    <a:pt x="11527" y="14988"/>
                    <a:pt x="11277" y="14747"/>
                  </a:cubicBezTo>
                  <a:lnTo>
                    <a:pt x="3872" y="7744"/>
                  </a:lnTo>
                  <a:cubicBezTo>
                    <a:pt x="3310" y="7182"/>
                    <a:pt x="2820" y="6451"/>
                    <a:pt x="2820" y="5567"/>
                  </a:cubicBezTo>
                  <a:cubicBezTo>
                    <a:pt x="2820" y="4051"/>
                    <a:pt x="4051" y="2811"/>
                    <a:pt x="5576" y="2811"/>
                  </a:cubicBezTo>
                  <a:cubicBezTo>
                    <a:pt x="7093" y="2811"/>
                    <a:pt x="8333" y="4051"/>
                    <a:pt x="8333" y="5567"/>
                  </a:cubicBezTo>
                  <a:cubicBezTo>
                    <a:pt x="8333" y="6451"/>
                    <a:pt x="7842" y="7182"/>
                    <a:pt x="7271" y="7744"/>
                  </a:cubicBezTo>
                  <a:lnTo>
                    <a:pt x="6299" y="8672"/>
                  </a:lnTo>
                  <a:lnTo>
                    <a:pt x="8342" y="10608"/>
                  </a:lnTo>
                  <a:lnTo>
                    <a:pt x="9163" y="9832"/>
                  </a:lnTo>
                  <a:cubicBezTo>
                    <a:pt x="10376" y="8806"/>
                    <a:pt x="11143" y="7280"/>
                    <a:pt x="11143" y="5567"/>
                  </a:cubicBezTo>
                  <a:cubicBezTo>
                    <a:pt x="11143" y="2490"/>
                    <a:pt x="8654" y="1"/>
                    <a:pt x="5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6" name="Google Shape;1166;p72"/>
          <p:cNvGrpSpPr/>
          <p:nvPr/>
        </p:nvGrpSpPr>
        <p:grpSpPr>
          <a:xfrm>
            <a:off x="5949500" y="1570050"/>
            <a:ext cx="423550" cy="423550"/>
            <a:chOff x="5949500" y="1493850"/>
            <a:chExt cx="423550" cy="423550"/>
          </a:xfrm>
        </p:grpSpPr>
        <p:sp>
          <p:nvSpPr>
            <p:cNvPr id="1167" name="Google Shape;1167;p72"/>
            <p:cNvSpPr/>
            <p:nvPr/>
          </p:nvSpPr>
          <p:spPr>
            <a:xfrm>
              <a:off x="6042275" y="1676950"/>
              <a:ext cx="35500" cy="56250"/>
            </a:xfrm>
            <a:custGeom>
              <a:avLst/>
              <a:gdLst/>
              <a:ahLst/>
              <a:cxnLst/>
              <a:rect l="l" t="t" r="r" b="b"/>
              <a:pathLst>
                <a:path w="1420" h="2250" extrusionOk="0">
                  <a:moveTo>
                    <a:pt x="716" y="1"/>
                  </a:moveTo>
                  <a:cubicBezTo>
                    <a:pt x="322" y="1"/>
                    <a:pt x="1" y="318"/>
                    <a:pt x="1" y="714"/>
                  </a:cubicBezTo>
                  <a:lnTo>
                    <a:pt x="1" y="1544"/>
                  </a:lnTo>
                  <a:cubicBezTo>
                    <a:pt x="1" y="1935"/>
                    <a:pt x="314" y="2250"/>
                    <a:pt x="700" y="2250"/>
                  </a:cubicBezTo>
                  <a:cubicBezTo>
                    <a:pt x="711" y="2250"/>
                    <a:pt x="722" y="2249"/>
                    <a:pt x="732" y="2249"/>
                  </a:cubicBezTo>
                  <a:cubicBezTo>
                    <a:pt x="1116" y="2240"/>
                    <a:pt x="1419" y="1910"/>
                    <a:pt x="1419" y="1526"/>
                  </a:cubicBezTo>
                  <a:lnTo>
                    <a:pt x="1419" y="732"/>
                  </a:lnTo>
                  <a:cubicBezTo>
                    <a:pt x="1419" y="349"/>
                    <a:pt x="1116" y="19"/>
                    <a:pt x="732" y="1"/>
                  </a:cubicBezTo>
                  <a:cubicBezTo>
                    <a:pt x="727" y="1"/>
                    <a:pt x="721"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 name="Google Shape;1168;p72"/>
            <p:cNvSpPr/>
            <p:nvPr/>
          </p:nvSpPr>
          <p:spPr>
            <a:xfrm>
              <a:off x="6021550" y="1758575"/>
              <a:ext cx="76075" cy="42175"/>
            </a:xfrm>
            <a:custGeom>
              <a:avLst/>
              <a:gdLst/>
              <a:ahLst/>
              <a:cxnLst/>
              <a:rect l="l" t="t" r="r" b="b"/>
              <a:pathLst>
                <a:path w="3043" h="1687" extrusionOk="0">
                  <a:moveTo>
                    <a:pt x="767" y="1"/>
                  </a:moveTo>
                  <a:cubicBezTo>
                    <a:pt x="339" y="1"/>
                    <a:pt x="0" y="340"/>
                    <a:pt x="0" y="759"/>
                  </a:cubicBezTo>
                  <a:lnTo>
                    <a:pt x="0" y="1687"/>
                  </a:lnTo>
                  <a:lnTo>
                    <a:pt x="3042" y="1687"/>
                  </a:lnTo>
                  <a:lnTo>
                    <a:pt x="3042" y="759"/>
                  </a:lnTo>
                  <a:cubicBezTo>
                    <a:pt x="3042" y="340"/>
                    <a:pt x="2703"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 name="Google Shape;1169;p72"/>
            <p:cNvSpPr/>
            <p:nvPr/>
          </p:nvSpPr>
          <p:spPr>
            <a:xfrm>
              <a:off x="6228075" y="1693025"/>
              <a:ext cx="45275" cy="58900"/>
            </a:xfrm>
            <a:custGeom>
              <a:avLst/>
              <a:gdLst/>
              <a:ahLst/>
              <a:cxnLst/>
              <a:rect l="l" t="t" r="r" b="b"/>
              <a:pathLst>
                <a:path w="1811" h="2356" extrusionOk="0">
                  <a:moveTo>
                    <a:pt x="901" y="0"/>
                  </a:moveTo>
                  <a:cubicBezTo>
                    <a:pt x="428" y="553"/>
                    <a:pt x="0" y="1178"/>
                    <a:pt x="0" y="1454"/>
                  </a:cubicBezTo>
                  <a:cubicBezTo>
                    <a:pt x="0" y="1954"/>
                    <a:pt x="410" y="2355"/>
                    <a:pt x="901" y="2355"/>
                  </a:cubicBezTo>
                  <a:cubicBezTo>
                    <a:pt x="1401" y="2355"/>
                    <a:pt x="1811" y="1954"/>
                    <a:pt x="1811" y="1454"/>
                  </a:cubicBezTo>
                  <a:cubicBezTo>
                    <a:pt x="1811" y="1231"/>
                    <a:pt x="1454" y="63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 name="Google Shape;1170;p72"/>
            <p:cNvSpPr/>
            <p:nvPr/>
          </p:nvSpPr>
          <p:spPr>
            <a:xfrm>
              <a:off x="5949500" y="1596450"/>
              <a:ext cx="423550" cy="320950"/>
            </a:xfrm>
            <a:custGeom>
              <a:avLst/>
              <a:gdLst/>
              <a:ahLst/>
              <a:cxnLst/>
              <a:rect l="l" t="t" r="r" b="b"/>
              <a:pathLst>
                <a:path w="16942" h="12838" extrusionOk="0">
                  <a:moveTo>
                    <a:pt x="12044" y="2632"/>
                  </a:moveTo>
                  <a:cubicBezTo>
                    <a:pt x="12178" y="2632"/>
                    <a:pt x="12303" y="2686"/>
                    <a:pt x="12401" y="2784"/>
                  </a:cubicBezTo>
                  <a:cubicBezTo>
                    <a:pt x="12419" y="2793"/>
                    <a:pt x="12776" y="3158"/>
                    <a:pt x="13141" y="3631"/>
                  </a:cubicBezTo>
                  <a:cubicBezTo>
                    <a:pt x="13677" y="4327"/>
                    <a:pt x="13944" y="4880"/>
                    <a:pt x="13944" y="5317"/>
                  </a:cubicBezTo>
                  <a:cubicBezTo>
                    <a:pt x="13944" y="6361"/>
                    <a:pt x="13088" y="7217"/>
                    <a:pt x="12044" y="7217"/>
                  </a:cubicBezTo>
                  <a:cubicBezTo>
                    <a:pt x="11000" y="7217"/>
                    <a:pt x="10153" y="6361"/>
                    <a:pt x="10153" y="5317"/>
                  </a:cubicBezTo>
                  <a:cubicBezTo>
                    <a:pt x="10153" y="4880"/>
                    <a:pt x="10411" y="4327"/>
                    <a:pt x="10956" y="3631"/>
                  </a:cubicBezTo>
                  <a:cubicBezTo>
                    <a:pt x="11321" y="3158"/>
                    <a:pt x="11678" y="2793"/>
                    <a:pt x="11696" y="2784"/>
                  </a:cubicBezTo>
                  <a:cubicBezTo>
                    <a:pt x="11785" y="2686"/>
                    <a:pt x="11910" y="2632"/>
                    <a:pt x="12044" y="2632"/>
                  </a:cubicBezTo>
                  <a:close/>
                  <a:moveTo>
                    <a:pt x="4422" y="2230"/>
                  </a:moveTo>
                  <a:cubicBezTo>
                    <a:pt x="5362" y="2230"/>
                    <a:pt x="6120" y="2991"/>
                    <a:pt x="6120" y="3934"/>
                  </a:cubicBezTo>
                  <a:lnTo>
                    <a:pt x="6120" y="4764"/>
                  </a:lnTo>
                  <a:cubicBezTo>
                    <a:pt x="6120" y="5085"/>
                    <a:pt x="6031" y="5389"/>
                    <a:pt x="5880" y="5647"/>
                  </a:cubicBezTo>
                  <a:cubicBezTo>
                    <a:pt x="6486" y="5924"/>
                    <a:pt x="6914" y="6539"/>
                    <a:pt x="6914" y="7253"/>
                  </a:cubicBezTo>
                  <a:lnTo>
                    <a:pt x="6914" y="8663"/>
                  </a:lnTo>
                  <a:cubicBezTo>
                    <a:pt x="6914" y="8939"/>
                    <a:pt x="6691" y="9162"/>
                    <a:pt x="6424" y="9162"/>
                  </a:cubicBezTo>
                  <a:lnTo>
                    <a:pt x="2418" y="9162"/>
                  </a:lnTo>
                  <a:cubicBezTo>
                    <a:pt x="2142" y="9162"/>
                    <a:pt x="1919" y="8939"/>
                    <a:pt x="1919" y="8663"/>
                  </a:cubicBezTo>
                  <a:lnTo>
                    <a:pt x="1919" y="7253"/>
                  </a:lnTo>
                  <a:cubicBezTo>
                    <a:pt x="1919" y="6539"/>
                    <a:pt x="2347" y="5924"/>
                    <a:pt x="2962" y="5647"/>
                  </a:cubicBezTo>
                  <a:cubicBezTo>
                    <a:pt x="2802" y="5389"/>
                    <a:pt x="2713" y="5085"/>
                    <a:pt x="2713" y="4764"/>
                  </a:cubicBezTo>
                  <a:lnTo>
                    <a:pt x="2713" y="3961"/>
                  </a:lnTo>
                  <a:cubicBezTo>
                    <a:pt x="2713" y="3025"/>
                    <a:pt x="3453" y="2239"/>
                    <a:pt x="4390" y="2231"/>
                  </a:cubicBezTo>
                  <a:cubicBezTo>
                    <a:pt x="4401" y="2230"/>
                    <a:pt x="4412" y="2230"/>
                    <a:pt x="4422" y="2230"/>
                  </a:cubicBezTo>
                  <a:close/>
                  <a:moveTo>
                    <a:pt x="14783" y="8234"/>
                  </a:moveTo>
                  <a:cubicBezTo>
                    <a:pt x="15050" y="8234"/>
                    <a:pt x="15273" y="8440"/>
                    <a:pt x="15273" y="8698"/>
                  </a:cubicBezTo>
                  <a:cubicBezTo>
                    <a:pt x="15273" y="8957"/>
                    <a:pt x="15050" y="9162"/>
                    <a:pt x="14783" y="9162"/>
                  </a:cubicBezTo>
                  <a:lnTo>
                    <a:pt x="9377" y="9162"/>
                  </a:lnTo>
                  <a:cubicBezTo>
                    <a:pt x="9109" y="9162"/>
                    <a:pt x="8886" y="8957"/>
                    <a:pt x="8886" y="8698"/>
                  </a:cubicBezTo>
                  <a:cubicBezTo>
                    <a:pt x="8886" y="8440"/>
                    <a:pt x="9109" y="8234"/>
                    <a:pt x="9377" y="8234"/>
                  </a:cubicBezTo>
                  <a:close/>
                  <a:moveTo>
                    <a:pt x="14792" y="10117"/>
                  </a:moveTo>
                  <a:cubicBezTo>
                    <a:pt x="15068" y="10117"/>
                    <a:pt x="15282" y="10331"/>
                    <a:pt x="15282" y="10581"/>
                  </a:cubicBezTo>
                  <a:cubicBezTo>
                    <a:pt x="15282" y="10839"/>
                    <a:pt x="15068" y="11045"/>
                    <a:pt x="14792" y="11045"/>
                  </a:cubicBezTo>
                  <a:lnTo>
                    <a:pt x="2739" y="11045"/>
                  </a:lnTo>
                  <a:cubicBezTo>
                    <a:pt x="2463" y="11045"/>
                    <a:pt x="2240" y="10839"/>
                    <a:pt x="2240" y="10581"/>
                  </a:cubicBezTo>
                  <a:cubicBezTo>
                    <a:pt x="2240" y="10331"/>
                    <a:pt x="2463" y="10117"/>
                    <a:pt x="2739" y="10117"/>
                  </a:cubicBezTo>
                  <a:close/>
                  <a:moveTo>
                    <a:pt x="830" y="0"/>
                  </a:moveTo>
                  <a:cubicBezTo>
                    <a:pt x="375" y="0"/>
                    <a:pt x="1" y="366"/>
                    <a:pt x="1" y="830"/>
                  </a:cubicBezTo>
                  <a:lnTo>
                    <a:pt x="1" y="12008"/>
                  </a:lnTo>
                  <a:cubicBezTo>
                    <a:pt x="1" y="12463"/>
                    <a:pt x="375" y="12838"/>
                    <a:pt x="830" y="12838"/>
                  </a:cubicBezTo>
                  <a:lnTo>
                    <a:pt x="16112" y="12838"/>
                  </a:lnTo>
                  <a:cubicBezTo>
                    <a:pt x="16567" y="12838"/>
                    <a:pt x="16942" y="12463"/>
                    <a:pt x="16942" y="12008"/>
                  </a:cubicBezTo>
                  <a:lnTo>
                    <a:pt x="16942" y="830"/>
                  </a:lnTo>
                  <a:cubicBezTo>
                    <a:pt x="16942" y="366"/>
                    <a:pt x="16567" y="0"/>
                    <a:pt x="16112" y="0"/>
                  </a:cubicBezTo>
                  <a:lnTo>
                    <a:pt x="10661" y="0"/>
                  </a:lnTo>
                  <a:lnTo>
                    <a:pt x="9957" y="553"/>
                  </a:lnTo>
                  <a:lnTo>
                    <a:pt x="9957" y="2516"/>
                  </a:lnTo>
                  <a:cubicBezTo>
                    <a:pt x="9957" y="2784"/>
                    <a:pt x="9742" y="3007"/>
                    <a:pt x="9466" y="3007"/>
                  </a:cubicBezTo>
                  <a:lnTo>
                    <a:pt x="7476" y="3007"/>
                  </a:lnTo>
                  <a:cubicBezTo>
                    <a:pt x="7209" y="3007"/>
                    <a:pt x="6986" y="2784"/>
                    <a:pt x="6986" y="2516"/>
                  </a:cubicBezTo>
                  <a:lnTo>
                    <a:pt x="6986" y="544"/>
                  </a:lnTo>
                  <a:lnTo>
                    <a:pt x="6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 name="Google Shape;1171;p72"/>
            <p:cNvSpPr/>
            <p:nvPr/>
          </p:nvSpPr>
          <p:spPr>
            <a:xfrm>
              <a:off x="6148900" y="1621200"/>
              <a:ext cx="24775" cy="25675"/>
            </a:xfrm>
            <a:custGeom>
              <a:avLst/>
              <a:gdLst/>
              <a:ahLst/>
              <a:cxnLst/>
              <a:rect l="l" t="t" r="r" b="b"/>
              <a:pathLst>
                <a:path w="991" h="1027" extrusionOk="0">
                  <a:moveTo>
                    <a:pt x="0" y="1"/>
                  </a:moveTo>
                  <a:lnTo>
                    <a:pt x="0" y="1026"/>
                  </a:lnTo>
                  <a:lnTo>
                    <a:pt x="990" y="1026"/>
                  </a:lnTo>
                  <a:lnTo>
                    <a:pt x="9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 name="Google Shape;1172;p72"/>
            <p:cNvSpPr/>
            <p:nvPr/>
          </p:nvSpPr>
          <p:spPr>
            <a:xfrm>
              <a:off x="5998575" y="1493850"/>
              <a:ext cx="325850" cy="102625"/>
            </a:xfrm>
            <a:custGeom>
              <a:avLst/>
              <a:gdLst/>
              <a:ahLst/>
              <a:cxnLst/>
              <a:rect l="l" t="t" r="r" b="b"/>
              <a:pathLst>
                <a:path w="13034" h="4105" extrusionOk="0">
                  <a:moveTo>
                    <a:pt x="571" y="1"/>
                  </a:moveTo>
                  <a:cubicBezTo>
                    <a:pt x="402" y="1"/>
                    <a:pt x="241" y="81"/>
                    <a:pt x="152" y="224"/>
                  </a:cubicBezTo>
                  <a:cubicBezTo>
                    <a:pt x="0" y="447"/>
                    <a:pt x="54" y="732"/>
                    <a:pt x="259" y="884"/>
                  </a:cubicBezTo>
                  <a:lnTo>
                    <a:pt x="4327" y="4104"/>
                  </a:lnTo>
                  <a:lnTo>
                    <a:pt x="5933" y="4104"/>
                  </a:lnTo>
                  <a:lnTo>
                    <a:pt x="1990" y="991"/>
                  </a:lnTo>
                  <a:lnTo>
                    <a:pt x="11036" y="991"/>
                  </a:lnTo>
                  <a:lnTo>
                    <a:pt x="7101" y="4104"/>
                  </a:lnTo>
                  <a:lnTo>
                    <a:pt x="8707" y="4104"/>
                  </a:lnTo>
                  <a:lnTo>
                    <a:pt x="12775" y="884"/>
                  </a:lnTo>
                  <a:cubicBezTo>
                    <a:pt x="12971" y="732"/>
                    <a:pt x="13034" y="447"/>
                    <a:pt x="12882" y="224"/>
                  </a:cubicBezTo>
                  <a:cubicBezTo>
                    <a:pt x="12793" y="81"/>
                    <a:pt x="12624" y="1"/>
                    <a:pt x="12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3" name="Google Shape;1173;p72"/>
          <p:cNvGrpSpPr/>
          <p:nvPr/>
        </p:nvGrpSpPr>
        <p:grpSpPr>
          <a:xfrm>
            <a:off x="6621250" y="1569825"/>
            <a:ext cx="349950" cy="423775"/>
            <a:chOff x="6621250" y="1493625"/>
            <a:chExt cx="349950" cy="423775"/>
          </a:xfrm>
        </p:grpSpPr>
        <p:sp>
          <p:nvSpPr>
            <p:cNvPr id="1174" name="Google Shape;1174;p72"/>
            <p:cNvSpPr/>
            <p:nvPr/>
          </p:nvSpPr>
          <p:spPr>
            <a:xfrm>
              <a:off x="6898250" y="1493625"/>
              <a:ext cx="72525" cy="72300"/>
            </a:xfrm>
            <a:custGeom>
              <a:avLst/>
              <a:gdLst/>
              <a:ahLst/>
              <a:cxnLst/>
              <a:rect l="l" t="t" r="r" b="b"/>
              <a:pathLst>
                <a:path w="2901" h="2892" extrusionOk="0">
                  <a:moveTo>
                    <a:pt x="1" y="1"/>
                  </a:moveTo>
                  <a:lnTo>
                    <a:pt x="1" y="2400"/>
                  </a:lnTo>
                  <a:cubicBezTo>
                    <a:pt x="1" y="2668"/>
                    <a:pt x="224" y="2891"/>
                    <a:pt x="500" y="2891"/>
                  </a:cubicBezTo>
                  <a:lnTo>
                    <a:pt x="2900" y="289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 name="Google Shape;1175;p72"/>
            <p:cNvSpPr/>
            <p:nvPr/>
          </p:nvSpPr>
          <p:spPr>
            <a:xfrm>
              <a:off x="6780725" y="1715775"/>
              <a:ext cx="115550" cy="115550"/>
            </a:xfrm>
            <a:custGeom>
              <a:avLst/>
              <a:gdLst/>
              <a:ahLst/>
              <a:cxnLst/>
              <a:rect l="l" t="t" r="r" b="b"/>
              <a:pathLst>
                <a:path w="4622" h="4622" extrusionOk="0">
                  <a:moveTo>
                    <a:pt x="2926" y="1784"/>
                  </a:moveTo>
                  <a:cubicBezTo>
                    <a:pt x="3185" y="1784"/>
                    <a:pt x="3408" y="1972"/>
                    <a:pt x="3435" y="2221"/>
                  </a:cubicBezTo>
                  <a:cubicBezTo>
                    <a:pt x="3462" y="2525"/>
                    <a:pt x="3230" y="2774"/>
                    <a:pt x="2944" y="2774"/>
                  </a:cubicBezTo>
                  <a:lnTo>
                    <a:pt x="1704" y="2774"/>
                  </a:lnTo>
                  <a:cubicBezTo>
                    <a:pt x="1446" y="2774"/>
                    <a:pt x="1223" y="2587"/>
                    <a:pt x="1196" y="2337"/>
                  </a:cubicBezTo>
                  <a:cubicBezTo>
                    <a:pt x="1160" y="2034"/>
                    <a:pt x="1401" y="1784"/>
                    <a:pt x="1686" y="1784"/>
                  </a:cubicBezTo>
                  <a:close/>
                  <a:moveTo>
                    <a:pt x="2311" y="0"/>
                  </a:moveTo>
                  <a:cubicBezTo>
                    <a:pt x="1035" y="0"/>
                    <a:pt x="0" y="1035"/>
                    <a:pt x="0" y="2311"/>
                  </a:cubicBezTo>
                  <a:cubicBezTo>
                    <a:pt x="0" y="3586"/>
                    <a:pt x="1035" y="4621"/>
                    <a:pt x="2311" y="4621"/>
                  </a:cubicBezTo>
                  <a:cubicBezTo>
                    <a:pt x="3587" y="4621"/>
                    <a:pt x="4621" y="3586"/>
                    <a:pt x="4621" y="2311"/>
                  </a:cubicBezTo>
                  <a:cubicBezTo>
                    <a:pt x="4621" y="1035"/>
                    <a:pt x="3587" y="0"/>
                    <a:pt x="2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 name="Google Shape;1176;p72"/>
            <p:cNvSpPr/>
            <p:nvPr/>
          </p:nvSpPr>
          <p:spPr>
            <a:xfrm>
              <a:off x="6695975" y="1589300"/>
              <a:ext cx="157250" cy="221500"/>
            </a:xfrm>
            <a:custGeom>
              <a:avLst/>
              <a:gdLst/>
              <a:ahLst/>
              <a:cxnLst/>
              <a:rect l="l" t="t" r="r" b="b"/>
              <a:pathLst>
                <a:path w="6290" h="8860" extrusionOk="0">
                  <a:moveTo>
                    <a:pt x="3364" y="1"/>
                  </a:moveTo>
                  <a:cubicBezTo>
                    <a:pt x="2998" y="420"/>
                    <a:pt x="2409" y="1116"/>
                    <a:pt x="1829" y="1901"/>
                  </a:cubicBezTo>
                  <a:cubicBezTo>
                    <a:pt x="652" y="3507"/>
                    <a:pt x="0" y="4800"/>
                    <a:pt x="0" y="5550"/>
                  </a:cubicBezTo>
                  <a:cubicBezTo>
                    <a:pt x="0" y="7191"/>
                    <a:pt x="1187" y="8565"/>
                    <a:pt x="2748" y="8859"/>
                  </a:cubicBezTo>
                  <a:cubicBezTo>
                    <a:pt x="2525" y="8404"/>
                    <a:pt x="2400" y="7905"/>
                    <a:pt x="2400" y="7370"/>
                  </a:cubicBezTo>
                  <a:cubicBezTo>
                    <a:pt x="2400" y="5550"/>
                    <a:pt x="3881" y="4069"/>
                    <a:pt x="5701" y="4069"/>
                  </a:cubicBezTo>
                  <a:cubicBezTo>
                    <a:pt x="5906" y="4069"/>
                    <a:pt x="6102" y="4087"/>
                    <a:pt x="6290" y="4122"/>
                  </a:cubicBezTo>
                  <a:cubicBezTo>
                    <a:pt x="5549" y="2588"/>
                    <a:pt x="4051" y="795"/>
                    <a:pt x="3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 name="Google Shape;1177;p72"/>
            <p:cNvSpPr/>
            <p:nvPr/>
          </p:nvSpPr>
          <p:spPr>
            <a:xfrm>
              <a:off x="6621250" y="1494075"/>
              <a:ext cx="349950" cy="423325"/>
            </a:xfrm>
            <a:custGeom>
              <a:avLst/>
              <a:gdLst/>
              <a:ahLst/>
              <a:cxnLst/>
              <a:rect l="l" t="t" r="r" b="b"/>
              <a:pathLst>
                <a:path w="13998" h="16933" extrusionOk="0">
                  <a:moveTo>
                    <a:pt x="6353" y="2561"/>
                  </a:moveTo>
                  <a:cubicBezTo>
                    <a:pt x="6495" y="2561"/>
                    <a:pt x="6620" y="2623"/>
                    <a:pt x="6718" y="2721"/>
                  </a:cubicBezTo>
                  <a:cubicBezTo>
                    <a:pt x="6852" y="2864"/>
                    <a:pt x="9867" y="6138"/>
                    <a:pt x="10563" y="8458"/>
                  </a:cubicBezTo>
                  <a:cubicBezTo>
                    <a:pt x="11420" y="9055"/>
                    <a:pt x="11991" y="10055"/>
                    <a:pt x="11991" y="11179"/>
                  </a:cubicBezTo>
                  <a:cubicBezTo>
                    <a:pt x="11991" y="12998"/>
                    <a:pt x="10510" y="14479"/>
                    <a:pt x="8690" y="14479"/>
                  </a:cubicBezTo>
                  <a:cubicBezTo>
                    <a:pt x="7878" y="14479"/>
                    <a:pt x="7147" y="14185"/>
                    <a:pt x="6567" y="13703"/>
                  </a:cubicBezTo>
                  <a:cubicBezTo>
                    <a:pt x="6495" y="13712"/>
                    <a:pt x="6424" y="13712"/>
                    <a:pt x="6353" y="13712"/>
                  </a:cubicBezTo>
                  <a:cubicBezTo>
                    <a:pt x="3953" y="13712"/>
                    <a:pt x="1999" y="11758"/>
                    <a:pt x="1999" y="9359"/>
                  </a:cubicBezTo>
                  <a:cubicBezTo>
                    <a:pt x="1999" y="8368"/>
                    <a:pt x="2677" y="6941"/>
                    <a:pt x="4024" y="5121"/>
                  </a:cubicBezTo>
                  <a:cubicBezTo>
                    <a:pt x="4997" y="3801"/>
                    <a:pt x="5951" y="2766"/>
                    <a:pt x="5987" y="2721"/>
                  </a:cubicBezTo>
                  <a:cubicBezTo>
                    <a:pt x="6085" y="2623"/>
                    <a:pt x="6219" y="2561"/>
                    <a:pt x="6353" y="2561"/>
                  </a:cubicBezTo>
                  <a:close/>
                  <a:moveTo>
                    <a:pt x="500" y="1"/>
                  </a:moveTo>
                  <a:cubicBezTo>
                    <a:pt x="224" y="1"/>
                    <a:pt x="1" y="224"/>
                    <a:pt x="1" y="491"/>
                  </a:cubicBezTo>
                  <a:lnTo>
                    <a:pt x="1" y="16442"/>
                  </a:lnTo>
                  <a:cubicBezTo>
                    <a:pt x="1" y="16719"/>
                    <a:pt x="224" y="16933"/>
                    <a:pt x="500" y="16933"/>
                  </a:cubicBezTo>
                  <a:lnTo>
                    <a:pt x="13498" y="16933"/>
                  </a:lnTo>
                  <a:cubicBezTo>
                    <a:pt x="13775" y="16933"/>
                    <a:pt x="13998" y="16719"/>
                    <a:pt x="13998" y="16442"/>
                  </a:cubicBezTo>
                  <a:lnTo>
                    <a:pt x="13998" y="3872"/>
                  </a:lnTo>
                  <a:lnTo>
                    <a:pt x="11616" y="3872"/>
                  </a:lnTo>
                  <a:cubicBezTo>
                    <a:pt x="10795" y="3872"/>
                    <a:pt x="10126" y="3203"/>
                    <a:pt x="10126" y="2382"/>
                  </a:cubicBezTo>
                  <a:lnTo>
                    <a:pt x="10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8" name="Google Shape;1178;p72"/>
          <p:cNvGrpSpPr/>
          <p:nvPr/>
        </p:nvGrpSpPr>
        <p:grpSpPr>
          <a:xfrm>
            <a:off x="7219425" y="1573975"/>
            <a:ext cx="423550" cy="415625"/>
            <a:chOff x="7219425" y="1497775"/>
            <a:chExt cx="423550" cy="415625"/>
          </a:xfrm>
        </p:grpSpPr>
        <p:sp>
          <p:nvSpPr>
            <p:cNvPr id="1179" name="Google Shape;1179;p72"/>
            <p:cNvSpPr/>
            <p:nvPr/>
          </p:nvSpPr>
          <p:spPr>
            <a:xfrm>
              <a:off x="7567550" y="1497775"/>
              <a:ext cx="24800" cy="30225"/>
            </a:xfrm>
            <a:custGeom>
              <a:avLst/>
              <a:gdLst/>
              <a:ahLst/>
              <a:cxnLst/>
              <a:rect l="l" t="t" r="r" b="b"/>
              <a:pathLst>
                <a:path w="992" h="1209" extrusionOk="0">
                  <a:moveTo>
                    <a:pt x="498" y="1"/>
                  </a:moveTo>
                  <a:cubicBezTo>
                    <a:pt x="478" y="1"/>
                    <a:pt x="458" y="2"/>
                    <a:pt x="438" y="4"/>
                  </a:cubicBezTo>
                  <a:cubicBezTo>
                    <a:pt x="188" y="31"/>
                    <a:pt x="1" y="254"/>
                    <a:pt x="1" y="513"/>
                  </a:cubicBezTo>
                  <a:lnTo>
                    <a:pt x="1" y="1209"/>
                  </a:lnTo>
                  <a:lnTo>
                    <a:pt x="991" y="1209"/>
                  </a:lnTo>
                  <a:lnTo>
                    <a:pt x="991" y="495"/>
                  </a:lnTo>
                  <a:cubicBezTo>
                    <a:pt x="991" y="228"/>
                    <a:pt x="773" y="1"/>
                    <a:pt x="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 name="Google Shape;1180;p72"/>
            <p:cNvSpPr/>
            <p:nvPr/>
          </p:nvSpPr>
          <p:spPr>
            <a:xfrm>
              <a:off x="7518050" y="1497775"/>
              <a:ext cx="24775" cy="30225"/>
            </a:xfrm>
            <a:custGeom>
              <a:avLst/>
              <a:gdLst/>
              <a:ahLst/>
              <a:cxnLst/>
              <a:rect l="l" t="t" r="r" b="b"/>
              <a:pathLst>
                <a:path w="991" h="1209" extrusionOk="0">
                  <a:moveTo>
                    <a:pt x="496" y="1"/>
                  </a:moveTo>
                  <a:cubicBezTo>
                    <a:pt x="476" y="1"/>
                    <a:pt x="457" y="2"/>
                    <a:pt x="437" y="4"/>
                  </a:cubicBezTo>
                  <a:cubicBezTo>
                    <a:pt x="179" y="31"/>
                    <a:pt x="0" y="254"/>
                    <a:pt x="0" y="513"/>
                  </a:cubicBezTo>
                  <a:lnTo>
                    <a:pt x="0" y="1209"/>
                  </a:lnTo>
                  <a:lnTo>
                    <a:pt x="991" y="1209"/>
                  </a:lnTo>
                  <a:lnTo>
                    <a:pt x="991" y="495"/>
                  </a:lnTo>
                  <a:cubicBezTo>
                    <a:pt x="991" y="228"/>
                    <a:pt x="765" y="1"/>
                    <a:pt x="4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 name="Google Shape;1181;p72"/>
            <p:cNvSpPr/>
            <p:nvPr/>
          </p:nvSpPr>
          <p:spPr>
            <a:xfrm>
              <a:off x="7468300" y="1497775"/>
              <a:ext cx="24800" cy="30225"/>
            </a:xfrm>
            <a:custGeom>
              <a:avLst/>
              <a:gdLst/>
              <a:ahLst/>
              <a:cxnLst/>
              <a:rect l="l" t="t" r="r" b="b"/>
              <a:pathLst>
                <a:path w="992" h="1209" extrusionOk="0">
                  <a:moveTo>
                    <a:pt x="498" y="1"/>
                  </a:moveTo>
                  <a:cubicBezTo>
                    <a:pt x="478" y="1"/>
                    <a:pt x="458" y="2"/>
                    <a:pt x="438" y="4"/>
                  </a:cubicBezTo>
                  <a:cubicBezTo>
                    <a:pt x="188" y="31"/>
                    <a:pt x="1" y="254"/>
                    <a:pt x="1" y="513"/>
                  </a:cubicBezTo>
                  <a:lnTo>
                    <a:pt x="1" y="1209"/>
                  </a:lnTo>
                  <a:lnTo>
                    <a:pt x="991" y="1209"/>
                  </a:lnTo>
                  <a:lnTo>
                    <a:pt x="991" y="495"/>
                  </a:lnTo>
                  <a:cubicBezTo>
                    <a:pt x="991" y="228"/>
                    <a:pt x="773" y="1"/>
                    <a:pt x="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 name="Google Shape;1182;p72"/>
            <p:cNvSpPr/>
            <p:nvPr/>
          </p:nvSpPr>
          <p:spPr>
            <a:xfrm>
              <a:off x="7369075" y="1497775"/>
              <a:ext cx="24775" cy="30225"/>
            </a:xfrm>
            <a:custGeom>
              <a:avLst/>
              <a:gdLst/>
              <a:ahLst/>
              <a:cxnLst/>
              <a:rect l="l" t="t" r="r" b="b"/>
              <a:pathLst>
                <a:path w="991" h="1209" extrusionOk="0">
                  <a:moveTo>
                    <a:pt x="497" y="1"/>
                  </a:moveTo>
                  <a:cubicBezTo>
                    <a:pt x="477" y="1"/>
                    <a:pt x="457" y="2"/>
                    <a:pt x="437" y="4"/>
                  </a:cubicBezTo>
                  <a:cubicBezTo>
                    <a:pt x="187" y="31"/>
                    <a:pt x="0" y="254"/>
                    <a:pt x="0" y="513"/>
                  </a:cubicBezTo>
                  <a:lnTo>
                    <a:pt x="0" y="1209"/>
                  </a:lnTo>
                  <a:lnTo>
                    <a:pt x="990" y="1209"/>
                  </a:lnTo>
                  <a:lnTo>
                    <a:pt x="990" y="495"/>
                  </a:lnTo>
                  <a:cubicBezTo>
                    <a:pt x="990" y="228"/>
                    <a:pt x="773" y="1"/>
                    <a:pt x="4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 name="Google Shape;1183;p72"/>
            <p:cNvSpPr/>
            <p:nvPr/>
          </p:nvSpPr>
          <p:spPr>
            <a:xfrm>
              <a:off x="7319550" y="1497775"/>
              <a:ext cx="24775" cy="30225"/>
            </a:xfrm>
            <a:custGeom>
              <a:avLst/>
              <a:gdLst/>
              <a:ahLst/>
              <a:cxnLst/>
              <a:rect l="l" t="t" r="r" b="b"/>
              <a:pathLst>
                <a:path w="991" h="1209" extrusionOk="0">
                  <a:moveTo>
                    <a:pt x="496" y="1"/>
                  </a:moveTo>
                  <a:cubicBezTo>
                    <a:pt x="477" y="1"/>
                    <a:pt x="457" y="2"/>
                    <a:pt x="438" y="4"/>
                  </a:cubicBezTo>
                  <a:cubicBezTo>
                    <a:pt x="179" y="31"/>
                    <a:pt x="1" y="254"/>
                    <a:pt x="1" y="513"/>
                  </a:cubicBezTo>
                  <a:lnTo>
                    <a:pt x="1" y="1209"/>
                  </a:lnTo>
                  <a:lnTo>
                    <a:pt x="991" y="1209"/>
                  </a:lnTo>
                  <a:lnTo>
                    <a:pt x="991" y="495"/>
                  </a:lnTo>
                  <a:cubicBezTo>
                    <a:pt x="991" y="228"/>
                    <a:pt x="765" y="1"/>
                    <a:pt x="4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 name="Google Shape;1184;p72"/>
            <p:cNvSpPr/>
            <p:nvPr/>
          </p:nvSpPr>
          <p:spPr>
            <a:xfrm>
              <a:off x="7269825" y="1497775"/>
              <a:ext cx="24775" cy="30225"/>
            </a:xfrm>
            <a:custGeom>
              <a:avLst/>
              <a:gdLst/>
              <a:ahLst/>
              <a:cxnLst/>
              <a:rect l="l" t="t" r="r" b="b"/>
              <a:pathLst>
                <a:path w="991" h="1209" extrusionOk="0">
                  <a:moveTo>
                    <a:pt x="497" y="1"/>
                  </a:moveTo>
                  <a:cubicBezTo>
                    <a:pt x="477" y="1"/>
                    <a:pt x="457" y="2"/>
                    <a:pt x="437" y="4"/>
                  </a:cubicBezTo>
                  <a:cubicBezTo>
                    <a:pt x="188" y="31"/>
                    <a:pt x="0" y="254"/>
                    <a:pt x="0" y="513"/>
                  </a:cubicBezTo>
                  <a:lnTo>
                    <a:pt x="0" y="1209"/>
                  </a:lnTo>
                  <a:lnTo>
                    <a:pt x="990" y="1209"/>
                  </a:lnTo>
                  <a:lnTo>
                    <a:pt x="990" y="495"/>
                  </a:lnTo>
                  <a:cubicBezTo>
                    <a:pt x="990" y="228"/>
                    <a:pt x="773" y="1"/>
                    <a:pt x="4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 name="Google Shape;1185;p72"/>
            <p:cNvSpPr/>
            <p:nvPr/>
          </p:nvSpPr>
          <p:spPr>
            <a:xfrm>
              <a:off x="7418800" y="1497775"/>
              <a:ext cx="24775" cy="30225"/>
            </a:xfrm>
            <a:custGeom>
              <a:avLst/>
              <a:gdLst/>
              <a:ahLst/>
              <a:cxnLst/>
              <a:rect l="l" t="t" r="r" b="b"/>
              <a:pathLst>
                <a:path w="991" h="1209" extrusionOk="0">
                  <a:moveTo>
                    <a:pt x="496" y="1"/>
                  </a:moveTo>
                  <a:cubicBezTo>
                    <a:pt x="477" y="1"/>
                    <a:pt x="457" y="2"/>
                    <a:pt x="438" y="4"/>
                  </a:cubicBezTo>
                  <a:cubicBezTo>
                    <a:pt x="179" y="31"/>
                    <a:pt x="0" y="254"/>
                    <a:pt x="0" y="513"/>
                  </a:cubicBezTo>
                  <a:lnTo>
                    <a:pt x="0" y="1209"/>
                  </a:lnTo>
                  <a:lnTo>
                    <a:pt x="991" y="1209"/>
                  </a:lnTo>
                  <a:lnTo>
                    <a:pt x="991" y="495"/>
                  </a:lnTo>
                  <a:cubicBezTo>
                    <a:pt x="991" y="228"/>
                    <a:pt x="765" y="1"/>
                    <a:pt x="4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 name="Google Shape;1186;p72"/>
            <p:cNvSpPr/>
            <p:nvPr/>
          </p:nvSpPr>
          <p:spPr>
            <a:xfrm>
              <a:off x="7458275" y="1728475"/>
              <a:ext cx="160600" cy="160600"/>
            </a:xfrm>
            <a:custGeom>
              <a:avLst/>
              <a:gdLst/>
              <a:ahLst/>
              <a:cxnLst/>
              <a:rect l="l" t="t" r="r" b="b"/>
              <a:pathLst>
                <a:path w="6424" h="6424" extrusionOk="0">
                  <a:moveTo>
                    <a:pt x="3212" y="973"/>
                  </a:moveTo>
                  <a:cubicBezTo>
                    <a:pt x="3373" y="973"/>
                    <a:pt x="3524" y="1053"/>
                    <a:pt x="3622" y="1187"/>
                  </a:cubicBezTo>
                  <a:cubicBezTo>
                    <a:pt x="3908" y="1615"/>
                    <a:pt x="4871" y="3060"/>
                    <a:pt x="4871" y="3792"/>
                  </a:cubicBezTo>
                  <a:cubicBezTo>
                    <a:pt x="4871" y="4711"/>
                    <a:pt x="4122" y="5451"/>
                    <a:pt x="3212" y="5451"/>
                  </a:cubicBezTo>
                  <a:cubicBezTo>
                    <a:pt x="2293" y="5451"/>
                    <a:pt x="1553" y="4711"/>
                    <a:pt x="1553" y="3792"/>
                  </a:cubicBezTo>
                  <a:cubicBezTo>
                    <a:pt x="1553" y="3060"/>
                    <a:pt x="2507" y="1615"/>
                    <a:pt x="2802" y="1187"/>
                  </a:cubicBezTo>
                  <a:cubicBezTo>
                    <a:pt x="2891" y="1053"/>
                    <a:pt x="3043" y="973"/>
                    <a:pt x="3212" y="973"/>
                  </a:cubicBezTo>
                  <a:close/>
                  <a:moveTo>
                    <a:pt x="3212" y="1"/>
                  </a:moveTo>
                  <a:cubicBezTo>
                    <a:pt x="1437" y="1"/>
                    <a:pt x="1" y="1446"/>
                    <a:pt x="1" y="3212"/>
                  </a:cubicBezTo>
                  <a:cubicBezTo>
                    <a:pt x="1" y="4987"/>
                    <a:pt x="1437" y="6424"/>
                    <a:pt x="3212" y="6424"/>
                  </a:cubicBezTo>
                  <a:cubicBezTo>
                    <a:pt x="4978" y="6424"/>
                    <a:pt x="6424" y="4987"/>
                    <a:pt x="6424" y="3212"/>
                  </a:cubicBezTo>
                  <a:cubicBezTo>
                    <a:pt x="6424" y="1446"/>
                    <a:pt x="4978" y="1"/>
                    <a:pt x="3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 name="Google Shape;1187;p72"/>
            <p:cNvSpPr/>
            <p:nvPr/>
          </p:nvSpPr>
          <p:spPr>
            <a:xfrm>
              <a:off x="7550600" y="1821250"/>
              <a:ext cx="92375" cy="92150"/>
            </a:xfrm>
            <a:custGeom>
              <a:avLst/>
              <a:gdLst/>
              <a:ahLst/>
              <a:cxnLst/>
              <a:rect l="l" t="t" r="r" b="b"/>
              <a:pathLst>
                <a:path w="3695" h="3686" extrusionOk="0">
                  <a:moveTo>
                    <a:pt x="3685" y="1"/>
                  </a:moveTo>
                  <a:cubicBezTo>
                    <a:pt x="3462" y="1928"/>
                    <a:pt x="1928" y="3462"/>
                    <a:pt x="1" y="3685"/>
                  </a:cubicBezTo>
                  <a:lnTo>
                    <a:pt x="3195" y="3685"/>
                  </a:lnTo>
                  <a:cubicBezTo>
                    <a:pt x="3471" y="3685"/>
                    <a:pt x="3694" y="3462"/>
                    <a:pt x="3694" y="3185"/>
                  </a:cubicBezTo>
                  <a:lnTo>
                    <a:pt x="36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 name="Google Shape;1188;p72"/>
            <p:cNvSpPr/>
            <p:nvPr/>
          </p:nvSpPr>
          <p:spPr>
            <a:xfrm>
              <a:off x="7521850" y="1788025"/>
              <a:ext cx="33475" cy="52000"/>
            </a:xfrm>
            <a:custGeom>
              <a:avLst/>
              <a:gdLst/>
              <a:ahLst/>
              <a:cxnLst/>
              <a:rect l="l" t="t" r="r" b="b"/>
              <a:pathLst>
                <a:path w="1339" h="2080" extrusionOk="0">
                  <a:moveTo>
                    <a:pt x="669" y="0"/>
                  </a:moveTo>
                  <a:cubicBezTo>
                    <a:pt x="259" y="670"/>
                    <a:pt x="0" y="1232"/>
                    <a:pt x="0" y="1410"/>
                  </a:cubicBezTo>
                  <a:cubicBezTo>
                    <a:pt x="0" y="1785"/>
                    <a:pt x="303" y="2079"/>
                    <a:pt x="669" y="2079"/>
                  </a:cubicBezTo>
                  <a:cubicBezTo>
                    <a:pt x="1035" y="2079"/>
                    <a:pt x="1338" y="1785"/>
                    <a:pt x="1338" y="1410"/>
                  </a:cubicBezTo>
                  <a:cubicBezTo>
                    <a:pt x="1338" y="1232"/>
                    <a:pt x="1079" y="670"/>
                    <a:pt x="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 name="Google Shape;1189;p72"/>
            <p:cNvSpPr/>
            <p:nvPr/>
          </p:nvSpPr>
          <p:spPr>
            <a:xfrm>
              <a:off x="7219425" y="1527975"/>
              <a:ext cx="423550" cy="385425"/>
            </a:xfrm>
            <a:custGeom>
              <a:avLst/>
              <a:gdLst/>
              <a:ahLst/>
              <a:cxnLst/>
              <a:rect l="l" t="t" r="r" b="b"/>
              <a:pathLst>
                <a:path w="16942" h="15417" extrusionOk="0">
                  <a:moveTo>
                    <a:pt x="10452" y="2526"/>
                  </a:moveTo>
                  <a:cubicBezTo>
                    <a:pt x="10539" y="2526"/>
                    <a:pt x="10626" y="2549"/>
                    <a:pt x="10705" y="2597"/>
                  </a:cubicBezTo>
                  <a:cubicBezTo>
                    <a:pt x="10884" y="2695"/>
                    <a:pt x="10982" y="2918"/>
                    <a:pt x="10937" y="3114"/>
                  </a:cubicBezTo>
                  <a:cubicBezTo>
                    <a:pt x="10893" y="3346"/>
                    <a:pt x="10687" y="3515"/>
                    <a:pt x="10456" y="3515"/>
                  </a:cubicBezTo>
                  <a:cubicBezTo>
                    <a:pt x="10241" y="3515"/>
                    <a:pt x="10054" y="3382"/>
                    <a:pt x="9983" y="3185"/>
                  </a:cubicBezTo>
                  <a:cubicBezTo>
                    <a:pt x="9920" y="2989"/>
                    <a:pt x="9983" y="2766"/>
                    <a:pt x="10143" y="2632"/>
                  </a:cubicBezTo>
                  <a:cubicBezTo>
                    <a:pt x="10233" y="2563"/>
                    <a:pt x="10342" y="2526"/>
                    <a:pt x="10452" y="2526"/>
                  </a:cubicBezTo>
                  <a:close/>
                  <a:moveTo>
                    <a:pt x="12437" y="2526"/>
                  </a:moveTo>
                  <a:cubicBezTo>
                    <a:pt x="12526" y="2526"/>
                    <a:pt x="12616" y="2549"/>
                    <a:pt x="12695" y="2597"/>
                  </a:cubicBezTo>
                  <a:cubicBezTo>
                    <a:pt x="12873" y="2695"/>
                    <a:pt x="12962" y="2918"/>
                    <a:pt x="12927" y="3114"/>
                  </a:cubicBezTo>
                  <a:cubicBezTo>
                    <a:pt x="12882" y="3346"/>
                    <a:pt x="12677" y="3515"/>
                    <a:pt x="12436" y="3515"/>
                  </a:cubicBezTo>
                  <a:cubicBezTo>
                    <a:pt x="12231" y="3515"/>
                    <a:pt x="12043" y="3382"/>
                    <a:pt x="11972" y="3185"/>
                  </a:cubicBezTo>
                  <a:cubicBezTo>
                    <a:pt x="11901" y="2989"/>
                    <a:pt x="11963" y="2766"/>
                    <a:pt x="12124" y="2632"/>
                  </a:cubicBezTo>
                  <a:cubicBezTo>
                    <a:pt x="12213" y="2563"/>
                    <a:pt x="12325" y="2526"/>
                    <a:pt x="12437" y="2526"/>
                  </a:cubicBezTo>
                  <a:close/>
                  <a:moveTo>
                    <a:pt x="14421" y="2526"/>
                  </a:moveTo>
                  <a:cubicBezTo>
                    <a:pt x="14509" y="2526"/>
                    <a:pt x="14596" y="2549"/>
                    <a:pt x="14675" y="2597"/>
                  </a:cubicBezTo>
                  <a:cubicBezTo>
                    <a:pt x="14854" y="2695"/>
                    <a:pt x="14952" y="2918"/>
                    <a:pt x="14907" y="3114"/>
                  </a:cubicBezTo>
                  <a:cubicBezTo>
                    <a:pt x="14863" y="3346"/>
                    <a:pt x="14657" y="3515"/>
                    <a:pt x="14425" y="3515"/>
                  </a:cubicBezTo>
                  <a:cubicBezTo>
                    <a:pt x="14211" y="3515"/>
                    <a:pt x="14024" y="3382"/>
                    <a:pt x="13953" y="3185"/>
                  </a:cubicBezTo>
                  <a:cubicBezTo>
                    <a:pt x="13890" y="2989"/>
                    <a:pt x="13953" y="2766"/>
                    <a:pt x="14113" y="2632"/>
                  </a:cubicBezTo>
                  <a:cubicBezTo>
                    <a:pt x="14203" y="2563"/>
                    <a:pt x="14312" y="2526"/>
                    <a:pt x="14421" y="2526"/>
                  </a:cubicBezTo>
                  <a:close/>
                  <a:moveTo>
                    <a:pt x="2516" y="4508"/>
                  </a:moveTo>
                  <a:cubicBezTo>
                    <a:pt x="2602" y="4508"/>
                    <a:pt x="2688" y="4530"/>
                    <a:pt x="2766" y="4577"/>
                  </a:cubicBezTo>
                  <a:cubicBezTo>
                    <a:pt x="2944" y="4684"/>
                    <a:pt x="3042" y="4898"/>
                    <a:pt x="2998" y="5103"/>
                  </a:cubicBezTo>
                  <a:cubicBezTo>
                    <a:pt x="2953" y="5326"/>
                    <a:pt x="2748" y="5505"/>
                    <a:pt x="2516" y="5505"/>
                  </a:cubicBezTo>
                  <a:cubicBezTo>
                    <a:pt x="2311" y="5505"/>
                    <a:pt x="2114" y="5362"/>
                    <a:pt x="2043" y="5175"/>
                  </a:cubicBezTo>
                  <a:cubicBezTo>
                    <a:pt x="1981" y="4978"/>
                    <a:pt x="2043" y="4755"/>
                    <a:pt x="2204" y="4622"/>
                  </a:cubicBezTo>
                  <a:cubicBezTo>
                    <a:pt x="2294" y="4546"/>
                    <a:pt x="2405" y="4508"/>
                    <a:pt x="2516" y="4508"/>
                  </a:cubicBezTo>
                  <a:close/>
                  <a:moveTo>
                    <a:pt x="4502" y="4508"/>
                  </a:moveTo>
                  <a:cubicBezTo>
                    <a:pt x="4589" y="4508"/>
                    <a:pt x="4677" y="4530"/>
                    <a:pt x="4755" y="4577"/>
                  </a:cubicBezTo>
                  <a:cubicBezTo>
                    <a:pt x="4933" y="4684"/>
                    <a:pt x="5023" y="4898"/>
                    <a:pt x="4987" y="5103"/>
                  </a:cubicBezTo>
                  <a:cubicBezTo>
                    <a:pt x="4942" y="5326"/>
                    <a:pt x="4737" y="5505"/>
                    <a:pt x="4496" y="5505"/>
                  </a:cubicBezTo>
                  <a:cubicBezTo>
                    <a:pt x="4291" y="5505"/>
                    <a:pt x="4104" y="5362"/>
                    <a:pt x="4032" y="5175"/>
                  </a:cubicBezTo>
                  <a:cubicBezTo>
                    <a:pt x="3961" y="4978"/>
                    <a:pt x="4023" y="4755"/>
                    <a:pt x="4184" y="4622"/>
                  </a:cubicBezTo>
                  <a:cubicBezTo>
                    <a:pt x="4275" y="4546"/>
                    <a:pt x="4388" y="4508"/>
                    <a:pt x="4502" y="4508"/>
                  </a:cubicBezTo>
                  <a:close/>
                  <a:moveTo>
                    <a:pt x="6486" y="4508"/>
                  </a:moveTo>
                  <a:cubicBezTo>
                    <a:pt x="6572" y="4508"/>
                    <a:pt x="6658" y="4530"/>
                    <a:pt x="6735" y="4577"/>
                  </a:cubicBezTo>
                  <a:cubicBezTo>
                    <a:pt x="6914" y="4684"/>
                    <a:pt x="7012" y="4898"/>
                    <a:pt x="6967" y="5103"/>
                  </a:cubicBezTo>
                  <a:cubicBezTo>
                    <a:pt x="6923" y="5326"/>
                    <a:pt x="6718" y="5505"/>
                    <a:pt x="6486" y="5505"/>
                  </a:cubicBezTo>
                  <a:cubicBezTo>
                    <a:pt x="6280" y="5505"/>
                    <a:pt x="6084" y="5362"/>
                    <a:pt x="6013" y="5175"/>
                  </a:cubicBezTo>
                  <a:cubicBezTo>
                    <a:pt x="5950" y="4978"/>
                    <a:pt x="6013" y="4755"/>
                    <a:pt x="6173" y="4622"/>
                  </a:cubicBezTo>
                  <a:cubicBezTo>
                    <a:pt x="6264" y="4546"/>
                    <a:pt x="6375" y="4508"/>
                    <a:pt x="6486" y="4508"/>
                  </a:cubicBezTo>
                  <a:close/>
                  <a:moveTo>
                    <a:pt x="8472" y="4508"/>
                  </a:moveTo>
                  <a:cubicBezTo>
                    <a:pt x="8559" y="4508"/>
                    <a:pt x="8647" y="4530"/>
                    <a:pt x="8725" y="4577"/>
                  </a:cubicBezTo>
                  <a:cubicBezTo>
                    <a:pt x="8903" y="4684"/>
                    <a:pt x="8992" y="4898"/>
                    <a:pt x="8957" y="5103"/>
                  </a:cubicBezTo>
                  <a:cubicBezTo>
                    <a:pt x="8912" y="5326"/>
                    <a:pt x="8707" y="5505"/>
                    <a:pt x="8466" y="5505"/>
                  </a:cubicBezTo>
                  <a:cubicBezTo>
                    <a:pt x="8261" y="5505"/>
                    <a:pt x="8074" y="5362"/>
                    <a:pt x="8002" y="5175"/>
                  </a:cubicBezTo>
                  <a:cubicBezTo>
                    <a:pt x="7931" y="4978"/>
                    <a:pt x="7993" y="4755"/>
                    <a:pt x="8154" y="4622"/>
                  </a:cubicBezTo>
                  <a:cubicBezTo>
                    <a:pt x="8245" y="4546"/>
                    <a:pt x="8358" y="4508"/>
                    <a:pt x="8472" y="4508"/>
                  </a:cubicBezTo>
                  <a:close/>
                  <a:moveTo>
                    <a:pt x="10456" y="4508"/>
                  </a:moveTo>
                  <a:cubicBezTo>
                    <a:pt x="10542" y="4508"/>
                    <a:pt x="10628" y="4530"/>
                    <a:pt x="10705" y="4577"/>
                  </a:cubicBezTo>
                  <a:cubicBezTo>
                    <a:pt x="10884" y="4684"/>
                    <a:pt x="10982" y="4898"/>
                    <a:pt x="10937" y="5103"/>
                  </a:cubicBezTo>
                  <a:cubicBezTo>
                    <a:pt x="10893" y="5326"/>
                    <a:pt x="10687" y="5505"/>
                    <a:pt x="10456" y="5505"/>
                  </a:cubicBezTo>
                  <a:cubicBezTo>
                    <a:pt x="10241" y="5505"/>
                    <a:pt x="10054" y="5362"/>
                    <a:pt x="9983" y="5175"/>
                  </a:cubicBezTo>
                  <a:cubicBezTo>
                    <a:pt x="9920" y="4978"/>
                    <a:pt x="9983" y="4755"/>
                    <a:pt x="10143" y="4622"/>
                  </a:cubicBezTo>
                  <a:cubicBezTo>
                    <a:pt x="10234" y="4546"/>
                    <a:pt x="10345" y="4508"/>
                    <a:pt x="10456" y="4508"/>
                  </a:cubicBezTo>
                  <a:close/>
                  <a:moveTo>
                    <a:pt x="12442" y="4508"/>
                  </a:moveTo>
                  <a:cubicBezTo>
                    <a:pt x="12529" y="4508"/>
                    <a:pt x="12617" y="4530"/>
                    <a:pt x="12695" y="4577"/>
                  </a:cubicBezTo>
                  <a:cubicBezTo>
                    <a:pt x="12873" y="4684"/>
                    <a:pt x="12962" y="4898"/>
                    <a:pt x="12927" y="5103"/>
                  </a:cubicBezTo>
                  <a:cubicBezTo>
                    <a:pt x="12882" y="5326"/>
                    <a:pt x="12677" y="5505"/>
                    <a:pt x="12436" y="5505"/>
                  </a:cubicBezTo>
                  <a:cubicBezTo>
                    <a:pt x="12231" y="5505"/>
                    <a:pt x="12043" y="5362"/>
                    <a:pt x="11972" y="5175"/>
                  </a:cubicBezTo>
                  <a:cubicBezTo>
                    <a:pt x="11901" y="4978"/>
                    <a:pt x="11963" y="4755"/>
                    <a:pt x="12124" y="4622"/>
                  </a:cubicBezTo>
                  <a:cubicBezTo>
                    <a:pt x="12214" y="4546"/>
                    <a:pt x="12328" y="4508"/>
                    <a:pt x="12442" y="4508"/>
                  </a:cubicBezTo>
                  <a:close/>
                  <a:moveTo>
                    <a:pt x="14426" y="4508"/>
                  </a:moveTo>
                  <a:cubicBezTo>
                    <a:pt x="14511" y="4508"/>
                    <a:pt x="14598" y="4530"/>
                    <a:pt x="14675" y="4577"/>
                  </a:cubicBezTo>
                  <a:cubicBezTo>
                    <a:pt x="14854" y="4684"/>
                    <a:pt x="14952" y="4898"/>
                    <a:pt x="14907" y="5103"/>
                  </a:cubicBezTo>
                  <a:cubicBezTo>
                    <a:pt x="14863" y="5326"/>
                    <a:pt x="14657" y="5505"/>
                    <a:pt x="14425" y="5505"/>
                  </a:cubicBezTo>
                  <a:cubicBezTo>
                    <a:pt x="14211" y="5505"/>
                    <a:pt x="14024" y="5362"/>
                    <a:pt x="13953" y="5175"/>
                  </a:cubicBezTo>
                  <a:cubicBezTo>
                    <a:pt x="13890" y="4978"/>
                    <a:pt x="13953" y="4755"/>
                    <a:pt x="14113" y="4622"/>
                  </a:cubicBezTo>
                  <a:cubicBezTo>
                    <a:pt x="14204" y="4546"/>
                    <a:pt x="14314" y="4508"/>
                    <a:pt x="14426" y="4508"/>
                  </a:cubicBezTo>
                  <a:close/>
                  <a:moveTo>
                    <a:pt x="2512" y="6496"/>
                  </a:moveTo>
                  <a:cubicBezTo>
                    <a:pt x="2599" y="6496"/>
                    <a:pt x="2687" y="6519"/>
                    <a:pt x="2766" y="6566"/>
                  </a:cubicBezTo>
                  <a:cubicBezTo>
                    <a:pt x="2944" y="6665"/>
                    <a:pt x="3042" y="6888"/>
                    <a:pt x="2998" y="7084"/>
                  </a:cubicBezTo>
                  <a:cubicBezTo>
                    <a:pt x="2953" y="7316"/>
                    <a:pt x="2748" y="7485"/>
                    <a:pt x="2516" y="7485"/>
                  </a:cubicBezTo>
                  <a:cubicBezTo>
                    <a:pt x="2311" y="7485"/>
                    <a:pt x="2114" y="7351"/>
                    <a:pt x="2043" y="7155"/>
                  </a:cubicBezTo>
                  <a:cubicBezTo>
                    <a:pt x="1981" y="6959"/>
                    <a:pt x="2043" y="6736"/>
                    <a:pt x="2204" y="6602"/>
                  </a:cubicBezTo>
                  <a:cubicBezTo>
                    <a:pt x="2293" y="6532"/>
                    <a:pt x="2402" y="6496"/>
                    <a:pt x="2512" y="6496"/>
                  </a:cubicBezTo>
                  <a:close/>
                  <a:moveTo>
                    <a:pt x="4497" y="6496"/>
                  </a:moveTo>
                  <a:cubicBezTo>
                    <a:pt x="4587" y="6496"/>
                    <a:pt x="4676" y="6519"/>
                    <a:pt x="4755" y="6566"/>
                  </a:cubicBezTo>
                  <a:cubicBezTo>
                    <a:pt x="4933" y="6665"/>
                    <a:pt x="5023" y="6888"/>
                    <a:pt x="4987" y="7084"/>
                  </a:cubicBezTo>
                  <a:cubicBezTo>
                    <a:pt x="4942" y="7316"/>
                    <a:pt x="4737" y="7485"/>
                    <a:pt x="4496" y="7485"/>
                  </a:cubicBezTo>
                  <a:cubicBezTo>
                    <a:pt x="4291" y="7485"/>
                    <a:pt x="4104" y="7351"/>
                    <a:pt x="4032" y="7155"/>
                  </a:cubicBezTo>
                  <a:cubicBezTo>
                    <a:pt x="3961" y="6959"/>
                    <a:pt x="4023" y="6736"/>
                    <a:pt x="4184" y="6602"/>
                  </a:cubicBezTo>
                  <a:cubicBezTo>
                    <a:pt x="4274" y="6532"/>
                    <a:pt x="4385" y="6496"/>
                    <a:pt x="4497" y="6496"/>
                  </a:cubicBezTo>
                  <a:close/>
                  <a:moveTo>
                    <a:pt x="6482" y="6496"/>
                  </a:moveTo>
                  <a:cubicBezTo>
                    <a:pt x="6569" y="6496"/>
                    <a:pt x="6656" y="6519"/>
                    <a:pt x="6735" y="6566"/>
                  </a:cubicBezTo>
                  <a:cubicBezTo>
                    <a:pt x="6914" y="6665"/>
                    <a:pt x="7012" y="6888"/>
                    <a:pt x="6967" y="7084"/>
                  </a:cubicBezTo>
                  <a:cubicBezTo>
                    <a:pt x="6923" y="7316"/>
                    <a:pt x="6718" y="7485"/>
                    <a:pt x="6486" y="7485"/>
                  </a:cubicBezTo>
                  <a:cubicBezTo>
                    <a:pt x="6280" y="7485"/>
                    <a:pt x="6084" y="7351"/>
                    <a:pt x="6013" y="7155"/>
                  </a:cubicBezTo>
                  <a:cubicBezTo>
                    <a:pt x="5950" y="6959"/>
                    <a:pt x="6013" y="6736"/>
                    <a:pt x="6173" y="6602"/>
                  </a:cubicBezTo>
                  <a:cubicBezTo>
                    <a:pt x="6263" y="6532"/>
                    <a:pt x="6372" y="6496"/>
                    <a:pt x="6482" y="6496"/>
                  </a:cubicBezTo>
                  <a:close/>
                  <a:moveTo>
                    <a:pt x="8467" y="6496"/>
                  </a:moveTo>
                  <a:cubicBezTo>
                    <a:pt x="8556" y="6496"/>
                    <a:pt x="8646" y="6519"/>
                    <a:pt x="8725" y="6566"/>
                  </a:cubicBezTo>
                  <a:cubicBezTo>
                    <a:pt x="8903" y="6665"/>
                    <a:pt x="8992" y="6888"/>
                    <a:pt x="8957" y="7084"/>
                  </a:cubicBezTo>
                  <a:cubicBezTo>
                    <a:pt x="8912" y="7316"/>
                    <a:pt x="8707" y="7485"/>
                    <a:pt x="8466" y="7485"/>
                  </a:cubicBezTo>
                  <a:cubicBezTo>
                    <a:pt x="8261" y="7485"/>
                    <a:pt x="8074" y="7351"/>
                    <a:pt x="8002" y="7155"/>
                  </a:cubicBezTo>
                  <a:cubicBezTo>
                    <a:pt x="7931" y="6959"/>
                    <a:pt x="7993" y="6736"/>
                    <a:pt x="8154" y="6602"/>
                  </a:cubicBezTo>
                  <a:cubicBezTo>
                    <a:pt x="8243" y="6532"/>
                    <a:pt x="8355" y="6496"/>
                    <a:pt x="8467" y="6496"/>
                  </a:cubicBezTo>
                  <a:close/>
                  <a:moveTo>
                    <a:pt x="10452" y="6496"/>
                  </a:moveTo>
                  <a:cubicBezTo>
                    <a:pt x="10539" y="6496"/>
                    <a:pt x="10626" y="6519"/>
                    <a:pt x="10705" y="6566"/>
                  </a:cubicBezTo>
                  <a:cubicBezTo>
                    <a:pt x="10884" y="6665"/>
                    <a:pt x="10982" y="6888"/>
                    <a:pt x="10937" y="7084"/>
                  </a:cubicBezTo>
                  <a:cubicBezTo>
                    <a:pt x="10893" y="7316"/>
                    <a:pt x="10687" y="7485"/>
                    <a:pt x="10456" y="7485"/>
                  </a:cubicBezTo>
                  <a:cubicBezTo>
                    <a:pt x="10241" y="7485"/>
                    <a:pt x="10054" y="7351"/>
                    <a:pt x="9983" y="7155"/>
                  </a:cubicBezTo>
                  <a:cubicBezTo>
                    <a:pt x="9920" y="6959"/>
                    <a:pt x="9983" y="6736"/>
                    <a:pt x="10143" y="6602"/>
                  </a:cubicBezTo>
                  <a:cubicBezTo>
                    <a:pt x="10233" y="6532"/>
                    <a:pt x="10342" y="6496"/>
                    <a:pt x="10452" y="6496"/>
                  </a:cubicBezTo>
                  <a:close/>
                  <a:moveTo>
                    <a:pt x="2516" y="8477"/>
                  </a:moveTo>
                  <a:cubicBezTo>
                    <a:pt x="2602" y="8477"/>
                    <a:pt x="2688" y="8500"/>
                    <a:pt x="2766" y="8547"/>
                  </a:cubicBezTo>
                  <a:cubicBezTo>
                    <a:pt x="2944" y="8654"/>
                    <a:pt x="3042" y="8868"/>
                    <a:pt x="2998" y="9073"/>
                  </a:cubicBezTo>
                  <a:cubicBezTo>
                    <a:pt x="2953" y="9296"/>
                    <a:pt x="2748" y="9466"/>
                    <a:pt x="2516" y="9466"/>
                  </a:cubicBezTo>
                  <a:cubicBezTo>
                    <a:pt x="2311" y="9466"/>
                    <a:pt x="2114" y="9332"/>
                    <a:pt x="2043" y="9145"/>
                  </a:cubicBezTo>
                  <a:cubicBezTo>
                    <a:pt x="1981" y="8948"/>
                    <a:pt x="2043" y="8725"/>
                    <a:pt x="2204" y="8591"/>
                  </a:cubicBezTo>
                  <a:cubicBezTo>
                    <a:pt x="2294" y="8516"/>
                    <a:pt x="2405" y="8477"/>
                    <a:pt x="2516" y="8477"/>
                  </a:cubicBezTo>
                  <a:close/>
                  <a:moveTo>
                    <a:pt x="4502" y="8477"/>
                  </a:moveTo>
                  <a:cubicBezTo>
                    <a:pt x="4589" y="8477"/>
                    <a:pt x="4677" y="8500"/>
                    <a:pt x="4755" y="8547"/>
                  </a:cubicBezTo>
                  <a:cubicBezTo>
                    <a:pt x="4933" y="8654"/>
                    <a:pt x="5023" y="8868"/>
                    <a:pt x="4987" y="9073"/>
                  </a:cubicBezTo>
                  <a:cubicBezTo>
                    <a:pt x="4942" y="9296"/>
                    <a:pt x="4737" y="9466"/>
                    <a:pt x="4496" y="9466"/>
                  </a:cubicBezTo>
                  <a:cubicBezTo>
                    <a:pt x="4291" y="9466"/>
                    <a:pt x="4104" y="9332"/>
                    <a:pt x="4032" y="9145"/>
                  </a:cubicBezTo>
                  <a:cubicBezTo>
                    <a:pt x="3961" y="8948"/>
                    <a:pt x="4023" y="8725"/>
                    <a:pt x="4184" y="8591"/>
                  </a:cubicBezTo>
                  <a:cubicBezTo>
                    <a:pt x="4275" y="8516"/>
                    <a:pt x="4388" y="8477"/>
                    <a:pt x="4502" y="8477"/>
                  </a:cubicBezTo>
                  <a:close/>
                  <a:moveTo>
                    <a:pt x="6486" y="8477"/>
                  </a:moveTo>
                  <a:cubicBezTo>
                    <a:pt x="6572" y="8477"/>
                    <a:pt x="6658" y="8500"/>
                    <a:pt x="6735" y="8547"/>
                  </a:cubicBezTo>
                  <a:cubicBezTo>
                    <a:pt x="6914" y="8654"/>
                    <a:pt x="7012" y="8868"/>
                    <a:pt x="6967" y="9073"/>
                  </a:cubicBezTo>
                  <a:cubicBezTo>
                    <a:pt x="6923" y="9296"/>
                    <a:pt x="6718" y="9466"/>
                    <a:pt x="6486" y="9466"/>
                  </a:cubicBezTo>
                  <a:cubicBezTo>
                    <a:pt x="6272" y="9466"/>
                    <a:pt x="6084" y="9332"/>
                    <a:pt x="6013" y="9145"/>
                  </a:cubicBezTo>
                  <a:cubicBezTo>
                    <a:pt x="5950" y="8948"/>
                    <a:pt x="6013" y="8725"/>
                    <a:pt x="6173" y="8591"/>
                  </a:cubicBezTo>
                  <a:cubicBezTo>
                    <a:pt x="6264" y="8516"/>
                    <a:pt x="6375" y="8477"/>
                    <a:pt x="6486" y="8477"/>
                  </a:cubicBezTo>
                  <a:close/>
                  <a:moveTo>
                    <a:pt x="8472" y="8477"/>
                  </a:moveTo>
                  <a:cubicBezTo>
                    <a:pt x="8559" y="8477"/>
                    <a:pt x="8647" y="8500"/>
                    <a:pt x="8725" y="8547"/>
                  </a:cubicBezTo>
                  <a:cubicBezTo>
                    <a:pt x="8903" y="8654"/>
                    <a:pt x="8992" y="8868"/>
                    <a:pt x="8957" y="9073"/>
                  </a:cubicBezTo>
                  <a:cubicBezTo>
                    <a:pt x="8912" y="9296"/>
                    <a:pt x="8707" y="9466"/>
                    <a:pt x="8466" y="9466"/>
                  </a:cubicBezTo>
                  <a:cubicBezTo>
                    <a:pt x="8261" y="9466"/>
                    <a:pt x="8074" y="9332"/>
                    <a:pt x="8002" y="9145"/>
                  </a:cubicBezTo>
                  <a:cubicBezTo>
                    <a:pt x="7931" y="8948"/>
                    <a:pt x="7993" y="8725"/>
                    <a:pt x="8154" y="8591"/>
                  </a:cubicBezTo>
                  <a:cubicBezTo>
                    <a:pt x="8245" y="8516"/>
                    <a:pt x="8358" y="8477"/>
                    <a:pt x="8472" y="8477"/>
                  </a:cubicBezTo>
                  <a:close/>
                  <a:moveTo>
                    <a:pt x="2512" y="10466"/>
                  </a:moveTo>
                  <a:cubicBezTo>
                    <a:pt x="2599" y="10466"/>
                    <a:pt x="2687" y="10489"/>
                    <a:pt x="2766" y="10536"/>
                  </a:cubicBezTo>
                  <a:cubicBezTo>
                    <a:pt x="2944" y="10634"/>
                    <a:pt x="3042" y="10857"/>
                    <a:pt x="2998" y="11054"/>
                  </a:cubicBezTo>
                  <a:cubicBezTo>
                    <a:pt x="2953" y="11286"/>
                    <a:pt x="2748" y="11455"/>
                    <a:pt x="2516" y="11455"/>
                  </a:cubicBezTo>
                  <a:cubicBezTo>
                    <a:pt x="2311" y="11455"/>
                    <a:pt x="2114" y="11321"/>
                    <a:pt x="2043" y="11125"/>
                  </a:cubicBezTo>
                  <a:cubicBezTo>
                    <a:pt x="1981" y="10929"/>
                    <a:pt x="2043" y="10706"/>
                    <a:pt x="2204" y="10572"/>
                  </a:cubicBezTo>
                  <a:cubicBezTo>
                    <a:pt x="2293" y="10502"/>
                    <a:pt x="2402" y="10466"/>
                    <a:pt x="2512" y="10466"/>
                  </a:cubicBezTo>
                  <a:close/>
                  <a:moveTo>
                    <a:pt x="4497" y="10466"/>
                  </a:moveTo>
                  <a:cubicBezTo>
                    <a:pt x="4587" y="10466"/>
                    <a:pt x="4676" y="10489"/>
                    <a:pt x="4755" y="10536"/>
                  </a:cubicBezTo>
                  <a:cubicBezTo>
                    <a:pt x="4933" y="10634"/>
                    <a:pt x="5023" y="10857"/>
                    <a:pt x="4987" y="11054"/>
                  </a:cubicBezTo>
                  <a:cubicBezTo>
                    <a:pt x="4942" y="11286"/>
                    <a:pt x="4737" y="11455"/>
                    <a:pt x="4496" y="11455"/>
                  </a:cubicBezTo>
                  <a:cubicBezTo>
                    <a:pt x="4291" y="11455"/>
                    <a:pt x="4104" y="11321"/>
                    <a:pt x="4032" y="11125"/>
                  </a:cubicBezTo>
                  <a:cubicBezTo>
                    <a:pt x="3961" y="10929"/>
                    <a:pt x="4023" y="10706"/>
                    <a:pt x="4184" y="10572"/>
                  </a:cubicBezTo>
                  <a:cubicBezTo>
                    <a:pt x="4274" y="10502"/>
                    <a:pt x="4385" y="10466"/>
                    <a:pt x="4497" y="10466"/>
                  </a:cubicBezTo>
                  <a:close/>
                  <a:moveTo>
                    <a:pt x="6482" y="10466"/>
                  </a:moveTo>
                  <a:cubicBezTo>
                    <a:pt x="6569" y="10466"/>
                    <a:pt x="6656" y="10489"/>
                    <a:pt x="6735" y="10536"/>
                  </a:cubicBezTo>
                  <a:cubicBezTo>
                    <a:pt x="6914" y="10634"/>
                    <a:pt x="7012" y="10857"/>
                    <a:pt x="6967" y="11054"/>
                  </a:cubicBezTo>
                  <a:cubicBezTo>
                    <a:pt x="6923" y="11286"/>
                    <a:pt x="6718" y="11455"/>
                    <a:pt x="6486" y="11455"/>
                  </a:cubicBezTo>
                  <a:cubicBezTo>
                    <a:pt x="6280" y="11455"/>
                    <a:pt x="6084" y="11321"/>
                    <a:pt x="6013" y="11125"/>
                  </a:cubicBezTo>
                  <a:cubicBezTo>
                    <a:pt x="5950" y="10929"/>
                    <a:pt x="6013" y="10706"/>
                    <a:pt x="6173" y="10572"/>
                  </a:cubicBezTo>
                  <a:cubicBezTo>
                    <a:pt x="6263" y="10502"/>
                    <a:pt x="6372" y="10466"/>
                    <a:pt x="6482" y="10466"/>
                  </a:cubicBezTo>
                  <a:close/>
                  <a:moveTo>
                    <a:pt x="4006" y="1"/>
                  </a:moveTo>
                  <a:lnTo>
                    <a:pt x="3006" y="27"/>
                  </a:lnTo>
                  <a:lnTo>
                    <a:pt x="3006" y="786"/>
                  </a:lnTo>
                  <a:cubicBezTo>
                    <a:pt x="3006" y="1035"/>
                    <a:pt x="2819" y="1258"/>
                    <a:pt x="2569" y="1294"/>
                  </a:cubicBezTo>
                  <a:cubicBezTo>
                    <a:pt x="2553" y="1296"/>
                    <a:pt x="2537" y="1296"/>
                    <a:pt x="2522" y="1296"/>
                  </a:cubicBezTo>
                  <a:cubicBezTo>
                    <a:pt x="2240" y="1296"/>
                    <a:pt x="2016" y="1073"/>
                    <a:pt x="2016" y="795"/>
                  </a:cubicBezTo>
                  <a:lnTo>
                    <a:pt x="2016" y="27"/>
                  </a:lnTo>
                  <a:lnTo>
                    <a:pt x="491" y="27"/>
                  </a:lnTo>
                  <a:cubicBezTo>
                    <a:pt x="223" y="27"/>
                    <a:pt x="0" y="250"/>
                    <a:pt x="0" y="527"/>
                  </a:cubicBezTo>
                  <a:lnTo>
                    <a:pt x="0" y="14916"/>
                  </a:lnTo>
                  <a:cubicBezTo>
                    <a:pt x="0" y="15193"/>
                    <a:pt x="223" y="15416"/>
                    <a:pt x="491" y="15416"/>
                  </a:cubicBezTo>
                  <a:lnTo>
                    <a:pt x="12275" y="15416"/>
                  </a:lnTo>
                  <a:cubicBezTo>
                    <a:pt x="10259" y="15184"/>
                    <a:pt x="8671" y="13507"/>
                    <a:pt x="8564" y="11455"/>
                  </a:cubicBezTo>
                  <a:cubicBezTo>
                    <a:pt x="8538" y="11464"/>
                    <a:pt x="8502" y="11464"/>
                    <a:pt x="8466" y="11464"/>
                  </a:cubicBezTo>
                  <a:cubicBezTo>
                    <a:pt x="8261" y="11464"/>
                    <a:pt x="8074" y="11330"/>
                    <a:pt x="8002" y="11134"/>
                  </a:cubicBezTo>
                  <a:cubicBezTo>
                    <a:pt x="7931" y="10938"/>
                    <a:pt x="7993" y="10715"/>
                    <a:pt x="8154" y="10590"/>
                  </a:cubicBezTo>
                  <a:cubicBezTo>
                    <a:pt x="8244" y="10512"/>
                    <a:pt x="8354" y="10474"/>
                    <a:pt x="8465" y="10474"/>
                  </a:cubicBezTo>
                  <a:cubicBezTo>
                    <a:pt x="8520" y="10474"/>
                    <a:pt x="8574" y="10483"/>
                    <a:pt x="8627" y="10501"/>
                  </a:cubicBezTo>
                  <a:cubicBezTo>
                    <a:pt x="8930" y="8797"/>
                    <a:pt x="10268" y="7450"/>
                    <a:pt x="11954" y="7120"/>
                  </a:cubicBezTo>
                  <a:cubicBezTo>
                    <a:pt x="11910" y="6941"/>
                    <a:pt x="11972" y="6736"/>
                    <a:pt x="12124" y="6620"/>
                  </a:cubicBezTo>
                  <a:cubicBezTo>
                    <a:pt x="12214" y="6544"/>
                    <a:pt x="12328" y="6506"/>
                    <a:pt x="12442" y="6506"/>
                  </a:cubicBezTo>
                  <a:cubicBezTo>
                    <a:pt x="12529" y="6506"/>
                    <a:pt x="12617" y="6529"/>
                    <a:pt x="12695" y="6575"/>
                  </a:cubicBezTo>
                  <a:cubicBezTo>
                    <a:pt x="12855" y="6673"/>
                    <a:pt x="12945" y="6861"/>
                    <a:pt x="12936" y="7048"/>
                  </a:cubicBezTo>
                  <a:cubicBezTo>
                    <a:pt x="13292" y="7066"/>
                    <a:pt x="13649" y="7128"/>
                    <a:pt x="13979" y="7227"/>
                  </a:cubicBezTo>
                  <a:cubicBezTo>
                    <a:pt x="13970" y="7209"/>
                    <a:pt x="13962" y="7191"/>
                    <a:pt x="13953" y="7173"/>
                  </a:cubicBezTo>
                  <a:cubicBezTo>
                    <a:pt x="13881" y="6977"/>
                    <a:pt x="13953" y="6754"/>
                    <a:pt x="14104" y="6620"/>
                  </a:cubicBezTo>
                  <a:cubicBezTo>
                    <a:pt x="14200" y="6544"/>
                    <a:pt x="14313" y="6506"/>
                    <a:pt x="14425" y="6506"/>
                  </a:cubicBezTo>
                  <a:cubicBezTo>
                    <a:pt x="14511" y="6506"/>
                    <a:pt x="14598" y="6529"/>
                    <a:pt x="14675" y="6575"/>
                  </a:cubicBezTo>
                  <a:cubicBezTo>
                    <a:pt x="14854" y="6682"/>
                    <a:pt x="14952" y="6897"/>
                    <a:pt x="14907" y="7102"/>
                  </a:cubicBezTo>
                  <a:cubicBezTo>
                    <a:pt x="14871" y="7271"/>
                    <a:pt x="14755" y="7405"/>
                    <a:pt x="14595" y="7467"/>
                  </a:cubicBezTo>
                  <a:cubicBezTo>
                    <a:pt x="15862" y="8083"/>
                    <a:pt x="16772" y="9305"/>
                    <a:pt x="16941" y="10759"/>
                  </a:cubicBezTo>
                  <a:lnTo>
                    <a:pt x="16932" y="527"/>
                  </a:lnTo>
                  <a:cubicBezTo>
                    <a:pt x="16932" y="250"/>
                    <a:pt x="16718" y="27"/>
                    <a:pt x="16442" y="27"/>
                  </a:cubicBezTo>
                  <a:lnTo>
                    <a:pt x="14916" y="27"/>
                  </a:lnTo>
                  <a:lnTo>
                    <a:pt x="14916" y="786"/>
                  </a:lnTo>
                  <a:cubicBezTo>
                    <a:pt x="14916" y="1035"/>
                    <a:pt x="14729" y="1258"/>
                    <a:pt x="14479" y="1294"/>
                  </a:cubicBezTo>
                  <a:cubicBezTo>
                    <a:pt x="14463" y="1296"/>
                    <a:pt x="14447" y="1296"/>
                    <a:pt x="14431" y="1296"/>
                  </a:cubicBezTo>
                  <a:cubicBezTo>
                    <a:pt x="14150" y="1296"/>
                    <a:pt x="13926" y="1073"/>
                    <a:pt x="13926" y="795"/>
                  </a:cubicBezTo>
                  <a:lnTo>
                    <a:pt x="13926" y="27"/>
                  </a:lnTo>
                  <a:lnTo>
                    <a:pt x="12936" y="1"/>
                  </a:lnTo>
                  <a:lnTo>
                    <a:pt x="12936" y="750"/>
                  </a:lnTo>
                  <a:cubicBezTo>
                    <a:pt x="12936" y="1009"/>
                    <a:pt x="12748" y="1232"/>
                    <a:pt x="12498" y="1258"/>
                  </a:cubicBezTo>
                  <a:cubicBezTo>
                    <a:pt x="12478" y="1261"/>
                    <a:pt x="12458" y="1262"/>
                    <a:pt x="12439" y="1262"/>
                  </a:cubicBezTo>
                  <a:cubicBezTo>
                    <a:pt x="12163" y="1262"/>
                    <a:pt x="11945" y="1034"/>
                    <a:pt x="11945" y="768"/>
                  </a:cubicBezTo>
                  <a:lnTo>
                    <a:pt x="11945" y="1"/>
                  </a:lnTo>
                  <a:lnTo>
                    <a:pt x="10946" y="1"/>
                  </a:lnTo>
                  <a:lnTo>
                    <a:pt x="10946" y="750"/>
                  </a:lnTo>
                  <a:cubicBezTo>
                    <a:pt x="10946" y="1009"/>
                    <a:pt x="10759" y="1232"/>
                    <a:pt x="10509" y="1258"/>
                  </a:cubicBezTo>
                  <a:cubicBezTo>
                    <a:pt x="10489" y="1261"/>
                    <a:pt x="10469" y="1262"/>
                    <a:pt x="10449" y="1262"/>
                  </a:cubicBezTo>
                  <a:cubicBezTo>
                    <a:pt x="10174" y="1262"/>
                    <a:pt x="9956" y="1034"/>
                    <a:pt x="9956" y="768"/>
                  </a:cubicBezTo>
                  <a:lnTo>
                    <a:pt x="9956" y="1"/>
                  </a:lnTo>
                  <a:lnTo>
                    <a:pt x="8966" y="1"/>
                  </a:lnTo>
                  <a:lnTo>
                    <a:pt x="8966" y="750"/>
                  </a:lnTo>
                  <a:cubicBezTo>
                    <a:pt x="8966" y="1009"/>
                    <a:pt x="8778" y="1232"/>
                    <a:pt x="8529" y="1258"/>
                  </a:cubicBezTo>
                  <a:cubicBezTo>
                    <a:pt x="8508" y="1261"/>
                    <a:pt x="8489" y="1262"/>
                    <a:pt x="8469" y="1262"/>
                  </a:cubicBezTo>
                  <a:cubicBezTo>
                    <a:pt x="8193" y="1262"/>
                    <a:pt x="7975" y="1034"/>
                    <a:pt x="7975" y="768"/>
                  </a:cubicBezTo>
                  <a:lnTo>
                    <a:pt x="7975" y="1"/>
                  </a:lnTo>
                  <a:lnTo>
                    <a:pt x="6976" y="1"/>
                  </a:lnTo>
                  <a:lnTo>
                    <a:pt x="6976" y="750"/>
                  </a:lnTo>
                  <a:cubicBezTo>
                    <a:pt x="6976" y="1009"/>
                    <a:pt x="6789" y="1232"/>
                    <a:pt x="6539" y="1258"/>
                  </a:cubicBezTo>
                  <a:cubicBezTo>
                    <a:pt x="6519" y="1261"/>
                    <a:pt x="6499" y="1262"/>
                    <a:pt x="6480" y="1262"/>
                  </a:cubicBezTo>
                  <a:cubicBezTo>
                    <a:pt x="6204" y="1262"/>
                    <a:pt x="5986" y="1034"/>
                    <a:pt x="5986" y="768"/>
                  </a:cubicBezTo>
                  <a:lnTo>
                    <a:pt x="5986" y="1"/>
                  </a:lnTo>
                  <a:lnTo>
                    <a:pt x="4996" y="1"/>
                  </a:lnTo>
                  <a:lnTo>
                    <a:pt x="4996" y="750"/>
                  </a:lnTo>
                  <a:cubicBezTo>
                    <a:pt x="4996" y="1009"/>
                    <a:pt x="4809" y="1232"/>
                    <a:pt x="4559" y="1258"/>
                  </a:cubicBezTo>
                  <a:cubicBezTo>
                    <a:pt x="4539" y="1261"/>
                    <a:pt x="4519" y="1262"/>
                    <a:pt x="4499" y="1262"/>
                  </a:cubicBezTo>
                  <a:cubicBezTo>
                    <a:pt x="4223" y="1262"/>
                    <a:pt x="4006" y="1034"/>
                    <a:pt x="4006" y="768"/>
                  </a:cubicBezTo>
                  <a:lnTo>
                    <a:pt x="40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 name="Google Shape;1190;p72"/>
          <p:cNvGrpSpPr/>
          <p:nvPr/>
        </p:nvGrpSpPr>
        <p:grpSpPr>
          <a:xfrm>
            <a:off x="1501025" y="2160400"/>
            <a:ext cx="428450" cy="423450"/>
            <a:chOff x="1501025" y="2084200"/>
            <a:chExt cx="428450" cy="423450"/>
          </a:xfrm>
        </p:grpSpPr>
        <p:sp>
          <p:nvSpPr>
            <p:cNvPr id="1191" name="Google Shape;1191;p72"/>
            <p:cNvSpPr/>
            <p:nvPr/>
          </p:nvSpPr>
          <p:spPr>
            <a:xfrm>
              <a:off x="1501025" y="2211875"/>
              <a:ext cx="297100" cy="295775"/>
            </a:xfrm>
            <a:custGeom>
              <a:avLst/>
              <a:gdLst/>
              <a:ahLst/>
              <a:cxnLst/>
              <a:rect l="l" t="t" r="r" b="b"/>
              <a:pathLst>
                <a:path w="11884" h="11831" extrusionOk="0">
                  <a:moveTo>
                    <a:pt x="2744" y="1"/>
                  </a:moveTo>
                  <a:cubicBezTo>
                    <a:pt x="2496" y="1"/>
                    <a:pt x="2249" y="94"/>
                    <a:pt x="2061" y="282"/>
                  </a:cubicBezTo>
                  <a:lnTo>
                    <a:pt x="696" y="1656"/>
                  </a:lnTo>
                  <a:cubicBezTo>
                    <a:pt x="125" y="2227"/>
                    <a:pt x="0" y="3101"/>
                    <a:pt x="393" y="3806"/>
                  </a:cubicBezTo>
                  <a:cubicBezTo>
                    <a:pt x="2159" y="6946"/>
                    <a:pt x="4666" y="9604"/>
                    <a:pt x="7699" y="11549"/>
                  </a:cubicBezTo>
                  <a:cubicBezTo>
                    <a:pt x="7996" y="11738"/>
                    <a:pt x="8330" y="11830"/>
                    <a:pt x="8661" y="11830"/>
                  </a:cubicBezTo>
                  <a:cubicBezTo>
                    <a:pt x="9127" y="11830"/>
                    <a:pt x="9589" y="11648"/>
                    <a:pt x="9939" y="11299"/>
                  </a:cubicBezTo>
                  <a:lnTo>
                    <a:pt x="11509" y="9720"/>
                  </a:lnTo>
                  <a:cubicBezTo>
                    <a:pt x="11883" y="9346"/>
                    <a:pt x="11874" y="8739"/>
                    <a:pt x="11500" y="8364"/>
                  </a:cubicBezTo>
                  <a:lnTo>
                    <a:pt x="10295" y="7151"/>
                  </a:lnTo>
                  <a:cubicBezTo>
                    <a:pt x="10108" y="6964"/>
                    <a:pt x="9860" y="6870"/>
                    <a:pt x="9613" y="6870"/>
                  </a:cubicBezTo>
                  <a:cubicBezTo>
                    <a:pt x="9365" y="6870"/>
                    <a:pt x="9118" y="6964"/>
                    <a:pt x="8930" y="7151"/>
                  </a:cubicBezTo>
                  <a:lnTo>
                    <a:pt x="7887" y="8195"/>
                  </a:lnTo>
                  <a:cubicBezTo>
                    <a:pt x="6254" y="6981"/>
                    <a:pt x="4827" y="5501"/>
                    <a:pt x="3676" y="3815"/>
                  </a:cubicBezTo>
                  <a:lnTo>
                    <a:pt x="4630" y="2851"/>
                  </a:lnTo>
                  <a:cubicBezTo>
                    <a:pt x="5014" y="2476"/>
                    <a:pt x="5014" y="1870"/>
                    <a:pt x="4630" y="1495"/>
                  </a:cubicBezTo>
                  <a:lnTo>
                    <a:pt x="3426" y="282"/>
                  </a:lnTo>
                  <a:cubicBezTo>
                    <a:pt x="3239" y="94"/>
                    <a:pt x="2991" y="1"/>
                    <a:pt x="2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 name="Google Shape;1192;p72"/>
            <p:cNvSpPr/>
            <p:nvPr/>
          </p:nvSpPr>
          <p:spPr>
            <a:xfrm>
              <a:off x="1802550" y="2168275"/>
              <a:ext cx="33475" cy="51550"/>
            </a:xfrm>
            <a:custGeom>
              <a:avLst/>
              <a:gdLst/>
              <a:ahLst/>
              <a:cxnLst/>
              <a:rect l="l" t="t" r="r" b="b"/>
              <a:pathLst>
                <a:path w="1339" h="2062" extrusionOk="0">
                  <a:moveTo>
                    <a:pt x="670" y="1"/>
                  </a:moveTo>
                  <a:cubicBezTo>
                    <a:pt x="304" y="581"/>
                    <a:pt x="1" y="1178"/>
                    <a:pt x="1" y="1384"/>
                  </a:cubicBezTo>
                  <a:cubicBezTo>
                    <a:pt x="1" y="1758"/>
                    <a:pt x="295" y="2062"/>
                    <a:pt x="670" y="2062"/>
                  </a:cubicBezTo>
                  <a:cubicBezTo>
                    <a:pt x="1036" y="2062"/>
                    <a:pt x="1339" y="1758"/>
                    <a:pt x="1339" y="1384"/>
                  </a:cubicBezTo>
                  <a:cubicBezTo>
                    <a:pt x="1339" y="1178"/>
                    <a:pt x="1036" y="58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 name="Google Shape;1193;p72"/>
            <p:cNvSpPr/>
            <p:nvPr/>
          </p:nvSpPr>
          <p:spPr>
            <a:xfrm>
              <a:off x="1707800" y="2084200"/>
              <a:ext cx="221675" cy="219400"/>
            </a:xfrm>
            <a:custGeom>
              <a:avLst/>
              <a:gdLst/>
              <a:ahLst/>
              <a:cxnLst/>
              <a:rect l="l" t="t" r="r" b="b"/>
              <a:pathLst>
                <a:path w="8867" h="8776" extrusionOk="0">
                  <a:moveTo>
                    <a:pt x="4460" y="1963"/>
                  </a:moveTo>
                  <a:cubicBezTo>
                    <a:pt x="4620" y="1963"/>
                    <a:pt x="4772" y="2043"/>
                    <a:pt x="4861" y="2177"/>
                  </a:cubicBezTo>
                  <a:cubicBezTo>
                    <a:pt x="5156" y="2588"/>
                    <a:pt x="6119" y="4006"/>
                    <a:pt x="6119" y="4747"/>
                  </a:cubicBezTo>
                  <a:cubicBezTo>
                    <a:pt x="6119" y="5665"/>
                    <a:pt x="5379" y="6415"/>
                    <a:pt x="4460" y="6415"/>
                  </a:cubicBezTo>
                  <a:cubicBezTo>
                    <a:pt x="3541" y="6415"/>
                    <a:pt x="2792" y="5665"/>
                    <a:pt x="2792" y="4747"/>
                  </a:cubicBezTo>
                  <a:cubicBezTo>
                    <a:pt x="2792" y="4006"/>
                    <a:pt x="3755" y="2588"/>
                    <a:pt x="4049" y="2177"/>
                  </a:cubicBezTo>
                  <a:cubicBezTo>
                    <a:pt x="4148" y="2043"/>
                    <a:pt x="4299" y="1963"/>
                    <a:pt x="4460" y="1963"/>
                  </a:cubicBezTo>
                  <a:close/>
                  <a:moveTo>
                    <a:pt x="4494" y="0"/>
                  </a:moveTo>
                  <a:cubicBezTo>
                    <a:pt x="2149" y="0"/>
                    <a:pt x="186" y="1949"/>
                    <a:pt x="169" y="4300"/>
                  </a:cubicBezTo>
                  <a:cubicBezTo>
                    <a:pt x="160" y="5005"/>
                    <a:pt x="329" y="5665"/>
                    <a:pt x="615" y="6254"/>
                  </a:cubicBezTo>
                  <a:lnTo>
                    <a:pt x="374" y="7164"/>
                  </a:lnTo>
                  <a:lnTo>
                    <a:pt x="71" y="8288"/>
                  </a:lnTo>
                  <a:cubicBezTo>
                    <a:pt x="0" y="8539"/>
                    <a:pt x="198" y="8775"/>
                    <a:pt x="440" y="8775"/>
                  </a:cubicBezTo>
                  <a:cubicBezTo>
                    <a:pt x="474" y="8775"/>
                    <a:pt x="508" y="8771"/>
                    <a:pt x="543" y="8761"/>
                  </a:cubicBezTo>
                  <a:lnTo>
                    <a:pt x="1668" y="8458"/>
                  </a:lnTo>
                  <a:lnTo>
                    <a:pt x="2586" y="8217"/>
                  </a:lnTo>
                  <a:cubicBezTo>
                    <a:pt x="3166" y="8502"/>
                    <a:pt x="3835" y="8663"/>
                    <a:pt x="4531" y="8663"/>
                  </a:cubicBezTo>
                  <a:cubicBezTo>
                    <a:pt x="6931" y="8645"/>
                    <a:pt x="8867" y="6665"/>
                    <a:pt x="8831" y="4265"/>
                  </a:cubicBezTo>
                  <a:cubicBezTo>
                    <a:pt x="8804" y="1927"/>
                    <a:pt x="6904" y="27"/>
                    <a:pt x="4558" y="1"/>
                  </a:cubicBezTo>
                  <a:cubicBezTo>
                    <a:pt x="4537" y="0"/>
                    <a:pt x="4515" y="0"/>
                    <a:pt x="4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 name="Google Shape;1194;p72"/>
          <p:cNvGrpSpPr/>
          <p:nvPr/>
        </p:nvGrpSpPr>
        <p:grpSpPr>
          <a:xfrm>
            <a:off x="2183475" y="2160275"/>
            <a:ext cx="336575" cy="423450"/>
            <a:chOff x="2183475" y="2084075"/>
            <a:chExt cx="336575" cy="423450"/>
          </a:xfrm>
        </p:grpSpPr>
        <p:sp>
          <p:nvSpPr>
            <p:cNvPr id="1195" name="Google Shape;1195;p72"/>
            <p:cNvSpPr/>
            <p:nvPr/>
          </p:nvSpPr>
          <p:spPr>
            <a:xfrm>
              <a:off x="2219825" y="2084075"/>
              <a:ext cx="53125" cy="49650"/>
            </a:xfrm>
            <a:custGeom>
              <a:avLst/>
              <a:gdLst/>
              <a:ahLst/>
              <a:cxnLst/>
              <a:rect l="l" t="t" r="r" b="b"/>
              <a:pathLst>
                <a:path w="2125" h="1986" extrusionOk="0">
                  <a:moveTo>
                    <a:pt x="1065" y="0"/>
                  </a:moveTo>
                  <a:cubicBezTo>
                    <a:pt x="481" y="0"/>
                    <a:pt x="1" y="473"/>
                    <a:pt x="1" y="1049"/>
                  </a:cubicBezTo>
                  <a:lnTo>
                    <a:pt x="1" y="1986"/>
                  </a:lnTo>
                  <a:lnTo>
                    <a:pt x="2124" y="1986"/>
                  </a:lnTo>
                  <a:lnTo>
                    <a:pt x="2124" y="1076"/>
                  </a:lnTo>
                  <a:cubicBezTo>
                    <a:pt x="2124" y="559"/>
                    <a:pt x="1750" y="104"/>
                    <a:pt x="1241" y="14"/>
                  </a:cubicBezTo>
                  <a:cubicBezTo>
                    <a:pt x="1181" y="5"/>
                    <a:pt x="1123" y="0"/>
                    <a:pt x="10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 name="Google Shape;1196;p72"/>
            <p:cNvSpPr/>
            <p:nvPr/>
          </p:nvSpPr>
          <p:spPr>
            <a:xfrm>
              <a:off x="2430825" y="2084075"/>
              <a:ext cx="52875" cy="49650"/>
            </a:xfrm>
            <a:custGeom>
              <a:avLst/>
              <a:gdLst/>
              <a:ahLst/>
              <a:cxnLst/>
              <a:rect l="l" t="t" r="r" b="b"/>
              <a:pathLst>
                <a:path w="2115" h="1986" extrusionOk="0">
                  <a:moveTo>
                    <a:pt x="1062" y="0"/>
                  </a:moveTo>
                  <a:cubicBezTo>
                    <a:pt x="473" y="0"/>
                    <a:pt x="0" y="473"/>
                    <a:pt x="0" y="1049"/>
                  </a:cubicBezTo>
                  <a:lnTo>
                    <a:pt x="0" y="1986"/>
                  </a:lnTo>
                  <a:lnTo>
                    <a:pt x="2115" y="1986"/>
                  </a:lnTo>
                  <a:lnTo>
                    <a:pt x="2115" y="1076"/>
                  </a:lnTo>
                  <a:cubicBezTo>
                    <a:pt x="2115" y="559"/>
                    <a:pt x="1749" y="104"/>
                    <a:pt x="1240" y="14"/>
                  </a:cubicBezTo>
                  <a:cubicBezTo>
                    <a:pt x="1180" y="5"/>
                    <a:pt x="1120" y="0"/>
                    <a:pt x="1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 name="Google Shape;1197;p72"/>
            <p:cNvSpPr/>
            <p:nvPr/>
          </p:nvSpPr>
          <p:spPr>
            <a:xfrm>
              <a:off x="2183475" y="2110600"/>
              <a:ext cx="336575" cy="396925"/>
            </a:xfrm>
            <a:custGeom>
              <a:avLst/>
              <a:gdLst/>
              <a:ahLst/>
              <a:cxnLst/>
              <a:rect l="l" t="t" r="r" b="b"/>
              <a:pathLst>
                <a:path w="13463" h="15877" extrusionOk="0">
                  <a:moveTo>
                    <a:pt x="9921" y="4431"/>
                  </a:moveTo>
                  <a:cubicBezTo>
                    <a:pt x="11036" y="4431"/>
                    <a:pt x="11946" y="5341"/>
                    <a:pt x="11946" y="6456"/>
                  </a:cubicBezTo>
                  <a:lnTo>
                    <a:pt x="11946" y="12371"/>
                  </a:lnTo>
                  <a:cubicBezTo>
                    <a:pt x="11946" y="13486"/>
                    <a:pt x="11036" y="14387"/>
                    <a:pt x="9921" y="14387"/>
                  </a:cubicBezTo>
                  <a:lnTo>
                    <a:pt x="3543" y="14387"/>
                  </a:lnTo>
                  <a:cubicBezTo>
                    <a:pt x="2427" y="14387"/>
                    <a:pt x="1526" y="13486"/>
                    <a:pt x="1526" y="12371"/>
                  </a:cubicBezTo>
                  <a:lnTo>
                    <a:pt x="1526" y="6456"/>
                  </a:lnTo>
                  <a:cubicBezTo>
                    <a:pt x="1526" y="5341"/>
                    <a:pt x="2427" y="4431"/>
                    <a:pt x="3543" y="4431"/>
                  </a:cubicBezTo>
                  <a:close/>
                  <a:moveTo>
                    <a:pt x="6754" y="1"/>
                  </a:moveTo>
                  <a:cubicBezTo>
                    <a:pt x="6165" y="1"/>
                    <a:pt x="5692" y="474"/>
                    <a:pt x="5692" y="1050"/>
                  </a:cubicBezTo>
                  <a:lnTo>
                    <a:pt x="5692" y="2914"/>
                  </a:lnTo>
                  <a:lnTo>
                    <a:pt x="3578" y="2914"/>
                  </a:lnTo>
                  <a:lnTo>
                    <a:pt x="3578" y="1915"/>
                  </a:lnTo>
                  <a:lnTo>
                    <a:pt x="1455" y="1915"/>
                  </a:lnTo>
                  <a:lnTo>
                    <a:pt x="1455" y="2914"/>
                  </a:lnTo>
                  <a:cubicBezTo>
                    <a:pt x="634" y="3004"/>
                    <a:pt x="1" y="3708"/>
                    <a:pt x="1" y="4556"/>
                  </a:cubicBezTo>
                  <a:lnTo>
                    <a:pt x="1" y="14226"/>
                  </a:lnTo>
                  <a:cubicBezTo>
                    <a:pt x="1" y="15136"/>
                    <a:pt x="741" y="15877"/>
                    <a:pt x="1651" y="15877"/>
                  </a:cubicBezTo>
                  <a:lnTo>
                    <a:pt x="11812" y="15877"/>
                  </a:lnTo>
                  <a:cubicBezTo>
                    <a:pt x="12722" y="15877"/>
                    <a:pt x="13463" y="15136"/>
                    <a:pt x="13463" y="14226"/>
                  </a:cubicBezTo>
                  <a:lnTo>
                    <a:pt x="13463" y="4556"/>
                  </a:lnTo>
                  <a:cubicBezTo>
                    <a:pt x="13463" y="3708"/>
                    <a:pt x="12829" y="3004"/>
                    <a:pt x="12009" y="2914"/>
                  </a:cubicBezTo>
                  <a:lnTo>
                    <a:pt x="12009" y="1915"/>
                  </a:lnTo>
                  <a:lnTo>
                    <a:pt x="9894" y="1915"/>
                  </a:lnTo>
                  <a:lnTo>
                    <a:pt x="9894" y="2914"/>
                  </a:lnTo>
                  <a:lnTo>
                    <a:pt x="7807" y="2914"/>
                  </a:lnTo>
                  <a:lnTo>
                    <a:pt x="7807" y="1068"/>
                  </a:lnTo>
                  <a:cubicBezTo>
                    <a:pt x="7807" y="550"/>
                    <a:pt x="7441" y="95"/>
                    <a:pt x="6933" y="15"/>
                  </a:cubicBezTo>
                  <a:cubicBezTo>
                    <a:pt x="6872" y="5"/>
                    <a:pt x="6813" y="1"/>
                    <a:pt x="6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 name="Google Shape;1198;p72"/>
            <p:cNvSpPr/>
            <p:nvPr/>
          </p:nvSpPr>
          <p:spPr>
            <a:xfrm>
              <a:off x="2305025" y="2301650"/>
              <a:ext cx="94375" cy="24775"/>
            </a:xfrm>
            <a:custGeom>
              <a:avLst/>
              <a:gdLst/>
              <a:ahLst/>
              <a:cxnLst/>
              <a:rect l="l" t="t" r="r" b="b"/>
              <a:pathLst>
                <a:path w="3775" h="991" extrusionOk="0">
                  <a:moveTo>
                    <a:pt x="1" y="1"/>
                  </a:moveTo>
                  <a:lnTo>
                    <a:pt x="1" y="991"/>
                  </a:lnTo>
                  <a:lnTo>
                    <a:pt x="3774" y="991"/>
                  </a:lnTo>
                  <a:lnTo>
                    <a:pt x="37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 name="Google Shape;1199;p72"/>
            <p:cNvSpPr/>
            <p:nvPr/>
          </p:nvSpPr>
          <p:spPr>
            <a:xfrm>
              <a:off x="2246375" y="2246125"/>
              <a:ext cx="211000" cy="199400"/>
            </a:xfrm>
            <a:custGeom>
              <a:avLst/>
              <a:gdLst/>
              <a:ahLst/>
              <a:cxnLst/>
              <a:rect l="l" t="t" r="r" b="b"/>
              <a:pathLst>
                <a:path w="8440" h="7976" extrusionOk="0">
                  <a:moveTo>
                    <a:pt x="6620" y="1231"/>
                  </a:moveTo>
                  <a:cubicBezTo>
                    <a:pt x="6888" y="1231"/>
                    <a:pt x="7111" y="1445"/>
                    <a:pt x="7111" y="1722"/>
                  </a:cubicBezTo>
                  <a:lnTo>
                    <a:pt x="7111" y="3711"/>
                  </a:lnTo>
                  <a:cubicBezTo>
                    <a:pt x="7111" y="3979"/>
                    <a:pt x="6888" y="4202"/>
                    <a:pt x="6620" y="4202"/>
                  </a:cubicBezTo>
                  <a:lnTo>
                    <a:pt x="1856" y="4202"/>
                  </a:lnTo>
                  <a:cubicBezTo>
                    <a:pt x="1580" y="4202"/>
                    <a:pt x="1357" y="3979"/>
                    <a:pt x="1357" y="3711"/>
                  </a:cubicBezTo>
                  <a:lnTo>
                    <a:pt x="1357" y="1722"/>
                  </a:lnTo>
                  <a:cubicBezTo>
                    <a:pt x="1357" y="1445"/>
                    <a:pt x="1580" y="1231"/>
                    <a:pt x="1856" y="1231"/>
                  </a:cubicBezTo>
                  <a:close/>
                  <a:moveTo>
                    <a:pt x="6593" y="5201"/>
                  </a:moveTo>
                  <a:cubicBezTo>
                    <a:pt x="6852" y="5201"/>
                    <a:pt x="7075" y="5388"/>
                    <a:pt x="7102" y="5638"/>
                  </a:cubicBezTo>
                  <a:cubicBezTo>
                    <a:pt x="7137" y="5933"/>
                    <a:pt x="6897" y="6191"/>
                    <a:pt x="6611" y="6191"/>
                  </a:cubicBezTo>
                  <a:lnTo>
                    <a:pt x="1874" y="6191"/>
                  </a:lnTo>
                  <a:cubicBezTo>
                    <a:pt x="1615" y="6191"/>
                    <a:pt x="1392" y="6004"/>
                    <a:pt x="1366" y="5754"/>
                  </a:cubicBezTo>
                  <a:cubicBezTo>
                    <a:pt x="1330" y="5451"/>
                    <a:pt x="1562" y="5201"/>
                    <a:pt x="1856" y="5201"/>
                  </a:cubicBezTo>
                  <a:close/>
                  <a:moveTo>
                    <a:pt x="1027" y="0"/>
                  </a:moveTo>
                  <a:cubicBezTo>
                    <a:pt x="464" y="0"/>
                    <a:pt x="1" y="464"/>
                    <a:pt x="1" y="1035"/>
                  </a:cubicBezTo>
                  <a:lnTo>
                    <a:pt x="1" y="6950"/>
                  </a:lnTo>
                  <a:cubicBezTo>
                    <a:pt x="1" y="7512"/>
                    <a:pt x="464" y="7976"/>
                    <a:pt x="1027" y="7976"/>
                  </a:cubicBezTo>
                  <a:lnTo>
                    <a:pt x="7405" y="7976"/>
                  </a:lnTo>
                  <a:cubicBezTo>
                    <a:pt x="7976" y="7976"/>
                    <a:pt x="8440" y="7512"/>
                    <a:pt x="8440" y="6950"/>
                  </a:cubicBezTo>
                  <a:lnTo>
                    <a:pt x="8440" y="1035"/>
                  </a:lnTo>
                  <a:cubicBezTo>
                    <a:pt x="8440" y="464"/>
                    <a:pt x="7976" y="0"/>
                    <a:pt x="7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 name="Google Shape;1200;p72"/>
          <p:cNvGrpSpPr/>
          <p:nvPr/>
        </p:nvGrpSpPr>
        <p:grpSpPr>
          <a:xfrm>
            <a:off x="2832275" y="2160225"/>
            <a:ext cx="308900" cy="423500"/>
            <a:chOff x="2832275" y="2084025"/>
            <a:chExt cx="308900" cy="423500"/>
          </a:xfrm>
        </p:grpSpPr>
        <p:sp>
          <p:nvSpPr>
            <p:cNvPr id="1201" name="Google Shape;1201;p72"/>
            <p:cNvSpPr/>
            <p:nvPr/>
          </p:nvSpPr>
          <p:spPr>
            <a:xfrm>
              <a:off x="2965625" y="2221800"/>
              <a:ext cx="40625" cy="92850"/>
            </a:xfrm>
            <a:custGeom>
              <a:avLst/>
              <a:gdLst/>
              <a:ahLst/>
              <a:cxnLst/>
              <a:rect l="l" t="t" r="r" b="b"/>
              <a:pathLst>
                <a:path w="1625" h="3714" extrusionOk="0">
                  <a:moveTo>
                    <a:pt x="813" y="1"/>
                  </a:moveTo>
                  <a:cubicBezTo>
                    <a:pt x="367" y="1"/>
                    <a:pt x="1" y="358"/>
                    <a:pt x="1" y="804"/>
                  </a:cubicBezTo>
                  <a:lnTo>
                    <a:pt x="1" y="2891"/>
                  </a:lnTo>
                  <a:cubicBezTo>
                    <a:pt x="1" y="3266"/>
                    <a:pt x="304" y="3641"/>
                    <a:pt x="670" y="3703"/>
                  </a:cubicBezTo>
                  <a:cubicBezTo>
                    <a:pt x="715" y="3710"/>
                    <a:pt x="759" y="3713"/>
                    <a:pt x="803" y="3713"/>
                  </a:cubicBezTo>
                  <a:cubicBezTo>
                    <a:pt x="1254" y="3713"/>
                    <a:pt x="1625" y="3348"/>
                    <a:pt x="1625" y="2900"/>
                  </a:cubicBezTo>
                  <a:lnTo>
                    <a:pt x="1625" y="804"/>
                  </a:lnTo>
                  <a:cubicBezTo>
                    <a:pt x="1625" y="358"/>
                    <a:pt x="1259"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 name="Google Shape;1202;p72"/>
            <p:cNvSpPr/>
            <p:nvPr/>
          </p:nvSpPr>
          <p:spPr>
            <a:xfrm>
              <a:off x="2832275" y="2084025"/>
              <a:ext cx="308900" cy="423500"/>
            </a:xfrm>
            <a:custGeom>
              <a:avLst/>
              <a:gdLst/>
              <a:ahLst/>
              <a:cxnLst/>
              <a:rect l="l" t="t" r="r" b="b"/>
              <a:pathLst>
                <a:path w="12356" h="16940" extrusionOk="0">
                  <a:moveTo>
                    <a:pt x="6136" y="4516"/>
                  </a:moveTo>
                  <a:cubicBezTo>
                    <a:pt x="7134" y="4516"/>
                    <a:pt x="7949" y="5326"/>
                    <a:pt x="7949" y="6324"/>
                  </a:cubicBezTo>
                  <a:lnTo>
                    <a:pt x="7949" y="8411"/>
                  </a:lnTo>
                  <a:cubicBezTo>
                    <a:pt x="7949" y="9404"/>
                    <a:pt x="7142" y="10211"/>
                    <a:pt x="6150" y="10211"/>
                  </a:cubicBezTo>
                  <a:cubicBezTo>
                    <a:pt x="6099" y="10211"/>
                    <a:pt x="6047" y="10209"/>
                    <a:pt x="5995" y="10204"/>
                  </a:cubicBezTo>
                  <a:cubicBezTo>
                    <a:pt x="5058" y="10133"/>
                    <a:pt x="4345" y="9330"/>
                    <a:pt x="4345" y="8384"/>
                  </a:cubicBezTo>
                  <a:lnTo>
                    <a:pt x="4345" y="6350"/>
                  </a:lnTo>
                  <a:cubicBezTo>
                    <a:pt x="4345" y="5405"/>
                    <a:pt x="5058" y="4602"/>
                    <a:pt x="5995" y="4522"/>
                  </a:cubicBezTo>
                  <a:cubicBezTo>
                    <a:pt x="6042" y="4518"/>
                    <a:pt x="6089" y="4516"/>
                    <a:pt x="6136" y="4516"/>
                  </a:cubicBezTo>
                  <a:close/>
                  <a:moveTo>
                    <a:pt x="6968" y="11980"/>
                  </a:moveTo>
                  <a:cubicBezTo>
                    <a:pt x="7217" y="11980"/>
                    <a:pt x="7440" y="12167"/>
                    <a:pt x="7467" y="12426"/>
                  </a:cubicBezTo>
                  <a:cubicBezTo>
                    <a:pt x="7503" y="12720"/>
                    <a:pt x="7271" y="12970"/>
                    <a:pt x="6976" y="12970"/>
                  </a:cubicBezTo>
                  <a:lnTo>
                    <a:pt x="5290" y="12970"/>
                  </a:lnTo>
                  <a:cubicBezTo>
                    <a:pt x="5032" y="12970"/>
                    <a:pt x="4809" y="12782"/>
                    <a:pt x="4782" y="12533"/>
                  </a:cubicBezTo>
                  <a:cubicBezTo>
                    <a:pt x="4746" y="12238"/>
                    <a:pt x="4987" y="11980"/>
                    <a:pt x="5273" y="11980"/>
                  </a:cubicBezTo>
                  <a:close/>
                  <a:moveTo>
                    <a:pt x="6178" y="1"/>
                  </a:moveTo>
                  <a:cubicBezTo>
                    <a:pt x="5890" y="1"/>
                    <a:pt x="5603" y="128"/>
                    <a:pt x="5406" y="382"/>
                  </a:cubicBezTo>
                  <a:cubicBezTo>
                    <a:pt x="3747" y="2505"/>
                    <a:pt x="0" y="7590"/>
                    <a:pt x="0" y="10400"/>
                  </a:cubicBezTo>
                  <a:cubicBezTo>
                    <a:pt x="0" y="14014"/>
                    <a:pt x="2766" y="16940"/>
                    <a:pt x="6182" y="16940"/>
                  </a:cubicBezTo>
                  <a:cubicBezTo>
                    <a:pt x="9590" y="16940"/>
                    <a:pt x="12356" y="14014"/>
                    <a:pt x="12356" y="10400"/>
                  </a:cubicBezTo>
                  <a:cubicBezTo>
                    <a:pt x="12356" y="7590"/>
                    <a:pt x="8609" y="2505"/>
                    <a:pt x="6950" y="382"/>
                  </a:cubicBezTo>
                  <a:cubicBezTo>
                    <a:pt x="6753" y="128"/>
                    <a:pt x="6466" y="1"/>
                    <a:pt x="6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3" name="Google Shape;1203;p72"/>
          <p:cNvSpPr/>
          <p:nvPr/>
        </p:nvSpPr>
        <p:spPr>
          <a:xfrm>
            <a:off x="3474575" y="2160400"/>
            <a:ext cx="293750" cy="423325"/>
          </a:xfrm>
          <a:custGeom>
            <a:avLst/>
            <a:gdLst/>
            <a:ahLst/>
            <a:cxnLst/>
            <a:rect l="l" t="t" r="r" b="b"/>
            <a:pathLst>
              <a:path w="11750" h="16933" extrusionOk="0">
                <a:moveTo>
                  <a:pt x="2543" y="1"/>
                </a:moveTo>
                <a:cubicBezTo>
                  <a:pt x="1143" y="1"/>
                  <a:pt x="19" y="1062"/>
                  <a:pt x="10" y="2382"/>
                </a:cubicBezTo>
                <a:cubicBezTo>
                  <a:pt x="1" y="4300"/>
                  <a:pt x="3141" y="6870"/>
                  <a:pt x="4408" y="7824"/>
                </a:cubicBezTo>
                <a:cubicBezTo>
                  <a:pt x="4435" y="7842"/>
                  <a:pt x="4461" y="7860"/>
                  <a:pt x="4497" y="7878"/>
                </a:cubicBezTo>
                <a:lnTo>
                  <a:pt x="4497" y="15238"/>
                </a:lnTo>
                <a:cubicBezTo>
                  <a:pt x="4497" y="16148"/>
                  <a:pt x="5220" y="16915"/>
                  <a:pt x="6130" y="16933"/>
                </a:cubicBezTo>
                <a:cubicBezTo>
                  <a:pt x="6140" y="16933"/>
                  <a:pt x="6151" y="16933"/>
                  <a:pt x="6162" y="16933"/>
                </a:cubicBezTo>
                <a:cubicBezTo>
                  <a:pt x="7084" y="16933"/>
                  <a:pt x="7833" y="16181"/>
                  <a:pt x="7833" y="15264"/>
                </a:cubicBezTo>
                <a:lnTo>
                  <a:pt x="7833" y="10599"/>
                </a:lnTo>
                <a:cubicBezTo>
                  <a:pt x="7833" y="9986"/>
                  <a:pt x="8326" y="9482"/>
                  <a:pt x="8931" y="9482"/>
                </a:cubicBezTo>
                <a:cubicBezTo>
                  <a:pt x="8952" y="9482"/>
                  <a:pt x="8973" y="9482"/>
                  <a:pt x="8993" y="9484"/>
                </a:cubicBezTo>
                <a:cubicBezTo>
                  <a:pt x="9564" y="9528"/>
                  <a:pt x="10019" y="10001"/>
                  <a:pt x="10019" y="10581"/>
                </a:cubicBezTo>
                <a:lnTo>
                  <a:pt x="10019" y="14015"/>
                </a:lnTo>
                <a:cubicBezTo>
                  <a:pt x="9671" y="14577"/>
                  <a:pt x="9279" y="15309"/>
                  <a:pt x="9279" y="15693"/>
                </a:cubicBezTo>
                <a:cubicBezTo>
                  <a:pt x="9279" y="16379"/>
                  <a:pt x="9832" y="16933"/>
                  <a:pt x="10519" y="16933"/>
                </a:cubicBezTo>
                <a:cubicBezTo>
                  <a:pt x="11197" y="16933"/>
                  <a:pt x="11750" y="16379"/>
                  <a:pt x="11750" y="15693"/>
                </a:cubicBezTo>
                <a:cubicBezTo>
                  <a:pt x="11750" y="15309"/>
                  <a:pt x="11357" y="14577"/>
                  <a:pt x="11009" y="14015"/>
                </a:cubicBezTo>
                <a:lnTo>
                  <a:pt x="11009" y="10608"/>
                </a:lnTo>
                <a:cubicBezTo>
                  <a:pt x="11009" y="9466"/>
                  <a:pt x="10099" y="8511"/>
                  <a:pt x="8958" y="8493"/>
                </a:cubicBezTo>
                <a:cubicBezTo>
                  <a:pt x="8947" y="8493"/>
                  <a:pt x="8936" y="8493"/>
                  <a:pt x="8925" y="8493"/>
                </a:cubicBezTo>
                <a:cubicBezTo>
                  <a:pt x="7780" y="8493"/>
                  <a:pt x="6843" y="9432"/>
                  <a:pt x="6843" y="10581"/>
                </a:cubicBezTo>
                <a:lnTo>
                  <a:pt x="6843" y="15247"/>
                </a:lnTo>
                <a:cubicBezTo>
                  <a:pt x="6843" y="15612"/>
                  <a:pt x="6558" y="15925"/>
                  <a:pt x="6192" y="15942"/>
                </a:cubicBezTo>
                <a:cubicBezTo>
                  <a:pt x="6186" y="15942"/>
                  <a:pt x="6181" y="15943"/>
                  <a:pt x="6175" y="15943"/>
                </a:cubicBezTo>
                <a:cubicBezTo>
                  <a:pt x="5791" y="15943"/>
                  <a:pt x="5487" y="15642"/>
                  <a:pt x="5487" y="15264"/>
                </a:cubicBezTo>
                <a:lnTo>
                  <a:pt x="5487" y="7789"/>
                </a:lnTo>
                <a:cubicBezTo>
                  <a:pt x="6772" y="6807"/>
                  <a:pt x="9823" y="4283"/>
                  <a:pt x="9841" y="2382"/>
                </a:cubicBezTo>
                <a:cubicBezTo>
                  <a:pt x="9850" y="1062"/>
                  <a:pt x="8708" y="1"/>
                  <a:pt x="7307" y="1"/>
                </a:cubicBezTo>
                <a:cubicBezTo>
                  <a:pt x="6210" y="1"/>
                  <a:pt x="5273" y="661"/>
                  <a:pt x="4925" y="1588"/>
                </a:cubicBezTo>
                <a:cubicBezTo>
                  <a:pt x="4577" y="661"/>
                  <a:pt x="3641" y="1"/>
                  <a:pt x="2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4" name="Google Shape;1204;p72"/>
          <p:cNvGrpSpPr/>
          <p:nvPr/>
        </p:nvGrpSpPr>
        <p:grpSpPr>
          <a:xfrm>
            <a:off x="4044850" y="2182025"/>
            <a:ext cx="423350" cy="380150"/>
            <a:chOff x="4044850" y="2105825"/>
            <a:chExt cx="423350" cy="380150"/>
          </a:xfrm>
        </p:grpSpPr>
        <p:sp>
          <p:nvSpPr>
            <p:cNvPr id="1205" name="Google Shape;1205;p72"/>
            <p:cNvSpPr/>
            <p:nvPr/>
          </p:nvSpPr>
          <p:spPr>
            <a:xfrm>
              <a:off x="4044850" y="2105825"/>
              <a:ext cx="423350" cy="105750"/>
            </a:xfrm>
            <a:custGeom>
              <a:avLst/>
              <a:gdLst/>
              <a:ahLst/>
              <a:cxnLst/>
              <a:rect l="l" t="t" r="r" b="b"/>
              <a:pathLst>
                <a:path w="16934" h="4230" extrusionOk="0">
                  <a:moveTo>
                    <a:pt x="10653" y="991"/>
                  </a:moveTo>
                  <a:lnTo>
                    <a:pt x="10653" y="2017"/>
                  </a:lnTo>
                  <a:lnTo>
                    <a:pt x="6281" y="2017"/>
                  </a:lnTo>
                  <a:lnTo>
                    <a:pt x="6281" y="991"/>
                  </a:lnTo>
                  <a:close/>
                  <a:moveTo>
                    <a:pt x="5791" y="1"/>
                  </a:moveTo>
                  <a:cubicBezTo>
                    <a:pt x="5514" y="1"/>
                    <a:pt x="5291" y="224"/>
                    <a:pt x="5291" y="492"/>
                  </a:cubicBezTo>
                  <a:lnTo>
                    <a:pt x="5291" y="2017"/>
                  </a:lnTo>
                  <a:lnTo>
                    <a:pt x="492" y="2017"/>
                  </a:lnTo>
                  <a:cubicBezTo>
                    <a:pt x="224" y="2017"/>
                    <a:pt x="1" y="2240"/>
                    <a:pt x="1" y="2508"/>
                  </a:cubicBezTo>
                  <a:lnTo>
                    <a:pt x="1" y="3739"/>
                  </a:lnTo>
                  <a:cubicBezTo>
                    <a:pt x="1" y="4006"/>
                    <a:pt x="224" y="4229"/>
                    <a:pt x="492" y="4229"/>
                  </a:cubicBezTo>
                  <a:lnTo>
                    <a:pt x="16442" y="4229"/>
                  </a:lnTo>
                  <a:cubicBezTo>
                    <a:pt x="16719" y="4229"/>
                    <a:pt x="16933" y="4006"/>
                    <a:pt x="16933" y="3739"/>
                  </a:cubicBezTo>
                  <a:lnTo>
                    <a:pt x="16933" y="2508"/>
                  </a:lnTo>
                  <a:cubicBezTo>
                    <a:pt x="16933" y="2240"/>
                    <a:pt x="16719" y="2017"/>
                    <a:pt x="16442" y="2017"/>
                  </a:cubicBezTo>
                  <a:lnTo>
                    <a:pt x="11643" y="2017"/>
                  </a:lnTo>
                  <a:lnTo>
                    <a:pt x="11643" y="492"/>
                  </a:lnTo>
                  <a:cubicBezTo>
                    <a:pt x="11643" y="224"/>
                    <a:pt x="11420" y="1"/>
                    <a:pt x="11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 name="Google Shape;1206;p72"/>
            <p:cNvSpPr/>
            <p:nvPr/>
          </p:nvSpPr>
          <p:spPr>
            <a:xfrm>
              <a:off x="4350850" y="2236525"/>
              <a:ext cx="27225" cy="28800"/>
            </a:xfrm>
            <a:custGeom>
              <a:avLst/>
              <a:gdLst/>
              <a:ahLst/>
              <a:cxnLst/>
              <a:rect l="l" t="t" r="r" b="b"/>
              <a:pathLst>
                <a:path w="1089" h="1152" extrusionOk="0">
                  <a:moveTo>
                    <a:pt x="1" y="1"/>
                  </a:moveTo>
                  <a:lnTo>
                    <a:pt x="1" y="1151"/>
                  </a:lnTo>
                  <a:lnTo>
                    <a:pt x="1089" y="1151"/>
                  </a:lnTo>
                  <a:lnTo>
                    <a:pt x="1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 name="Google Shape;1207;p72"/>
            <p:cNvSpPr/>
            <p:nvPr/>
          </p:nvSpPr>
          <p:spPr>
            <a:xfrm>
              <a:off x="4134975" y="2236525"/>
              <a:ext cx="27225" cy="28800"/>
            </a:xfrm>
            <a:custGeom>
              <a:avLst/>
              <a:gdLst/>
              <a:ahLst/>
              <a:cxnLst/>
              <a:rect l="l" t="t" r="r" b="b"/>
              <a:pathLst>
                <a:path w="1089" h="1152" extrusionOk="0">
                  <a:moveTo>
                    <a:pt x="0" y="1"/>
                  </a:moveTo>
                  <a:lnTo>
                    <a:pt x="0" y="1151"/>
                  </a:lnTo>
                  <a:lnTo>
                    <a:pt x="1088" y="1151"/>
                  </a:lnTo>
                  <a:lnTo>
                    <a:pt x="1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2"/>
            <p:cNvSpPr/>
            <p:nvPr/>
          </p:nvSpPr>
          <p:spPr>
            <a:xfrm>
              <a:off x="4234875" y="2317700"/>
              <a:ext cx="43075" cy="67175"/>
            </a:xfrm>
            <a:custGeom>
              <a:avLst/>
              <a:gdLst/>
              <a:ahLst/>
              <a:cxnLst/>
              <a:rect l="l" t="t" r="r" b="b"/>
              <a:pathLst>
                <a:path w="1723" h="2687" extrusionOk="0">
                  <a:moveTo>
                    <a:pt x="857" y="1"/>
                  </a:moveTo>
                  <a:cubicBezTo>
                    <a:pt x="322" y="875"/>
                    <a:pt x="1" y="1589"/>
                    <a:pt x="1" y="1821"/>
                  </a:cubicBezTo>
                  <a:cubicBezTo>
                    <a:pt x="1" y="2294"/>
                    <a:pt x="384" y="2686"/>
                    <a:pt x="857" y="2686"/>
                  </a:cubicBezTo>
                  <a:cubicBezTo>
                    <a:pt x="1339" y="2686"/>
                    <a:pt x="1722" y="2294"/>
                    <a:pt x="1722" y="1821"/>
                  </a:cubicBezTo>
                  <a:cubicBezTo>
                    <a:pt x="1722" y="1589"/>
                    <a:pt x="1401" y="875"/>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 name="Google Shape;1209;p72"/>
            <p:cNvSpPr/>
            <p:nvPr/>
          </p:nvSpPr>
          <p:spPr>
            <a:xfrm>
              <a:off x="4058900" y="2236525"/>
              <a:ext cx="395250" cy="249450"/>
            </a:xfrm>
            <a:custGeom>
              <a:avLst/>
              <a:gdLst/>
              <a:ahLst/>
              <a:cxnLst/>
              <a:rect l="l" t="t" r="r" b="b"/>
              <a:pathLst>
                <a:path w="15810" h="9978" extrusionOk="0">
                  <a:moveTo>
                    <a:pt x="7896" y="1847"/>
                  </a:moveTo>
                  <a:cubicBezTo>
                    <a:pt x="8066" y="1847"/>
                    <a:pt x="8217" y="1928"/>
                    <a:pt x="8306" y="2061"/>
                  </a:cubicBezTo>
                  <a:cubicBezTo>
                    <a:pt x="8324" y="2079"/>
                    <a:pt x="8663" y="2579"/>
                    <a:pt x="9011" y="3176"/>
                  </a:cubicBezTo>
                  <a:cubicBezTo>
                    <a:pt x="9680" y="4327"/>
                    <a:pt x="9761" y="4809"/>
                    <a:pt x="9761" y="5068"/>
                  </a:cubicBezTo>
                  <a:cubicBezTo>
                    <a:pt x="9761" y="6085"/>
                    <a:pt x="8922" y="6923"/>
                    <a:pt x="7896" y="6923"/>
                  </a:cubicBezTo>
                  <a:cubicBezTo>
                    <a:pt x="6879" y="6923"/>
                    <a:pt x="6040" y="6085"/>
                    <a:pt x="6040" y="5068"/>
                  </a:cubicBezTo>
                  <a:cubicBezTo>
                    <a:pt x="6040" y="4809"/>
                    <a:pt x="6121" y="4327"/>
                    <a:pt x="6790" y="3176"/>
                  </a:cubicBezTo>
                  <a:cubicBezTo>
                    <a:pt x="7138" y="2579"/>
                    <a:pt x="7477" y="2079"/>
                    <a:pt x="7495" y="2061"/>
                  </a:cubicBezTo>
                  <a:cubicBezTo>
                    <a:pt x="7584" y="1928"/>
                    <a:pt x="7735" y="1847"/>
                    <a:pt x="7896" y="1847"/>
                  </a:cubicBezTo>
                  <a:close/>
                  <a:moveTo>
                    <a:pt x="1" y="1"/>
                  </a:moveTo>
                  <a:lnTo>
                    <a:pt x="1" y="8431"/>
                  </a:lnTo>
                  <a:cubicBezTo>
                    <a:pt x="1" y="8707"/>
                    <a:pt x="224" y="8930"/>
                    <a:pt x="492" y="8930"/>
                  </a:cubicBezTo>
                  <a:lnTo>
                    <a:pt x="3079" y="8930"/>
                  </a:lnTo>
                  <a:lnTo>
                    <a:pt x="3079" y="9466"/>
                  </a:lnTo>
                  <a:cubicBezTo>
                    <a:pt x="3079" y="9724"/>
                    <a:pt x="3266" y="9947"/>
                    <a:pt x="3516" y="9974"/>
                  </a:cubicBezTo>
                  <a:cubicBezTo>
                    <a:pt x="3536" y="9977"/>
                    <a:pt x="3556" y="9978"/>
                    <a:pt x="3575" y="9978"/>
                  </a:cubicBezTo>
                  <a:cubicBezTo>
                    <a:pt x="3851" y="9978"/>
                    <a:pt x="4069" y="9750"/>
                    <a:pt x="4069" y="9484"/>
                  </a:cubicBezTo>
                  <a:lnTo>
                    <a:pt x="4069" y="8930"/>
                  </a:lnTo>
                  <a:lnTo>
                    <a:pt x="11714" y="8930"/>
                  </a:lnTo>
                  <a:lnTo>
                    <a:pt x="11714" y="9466"/>
                  </a:lnTo>
                  <a:cubicBezTo>
                    <a:pt x="11714" y="9724"/>
                    <a:pt x="11902" y="9947"/>
                    <a:pt x="12151" y="9974"/>
                  </a:cubicBezTo>
                  <a:cubicBezTo>
                    <a:pt x="12171" y="9977"/>
                    <a:pt x="12190" y="9978"/>
                    <a:pt x="12209" y="9978"/>
                  </a:cubicBezTo>
                  <a:cubicBezTo>
                    <a:pt x="12479" y="9978"/>
                    <a:pt x="12705" y="9750"/>
                    <a:pt x="12705" y="9484"/>
                  </a:cubicBezTo>
                  <a:lnTo>
                    <a:pt x="12705" y="8930"/>
                  </a:lnTo>
                  <a:lnTo>
                    <a:pt x="15318" y="8930"/>
                  </a:lnTo>
                  <a:cubicBezTo>
                    <a:pt x="15595" y="8930"/>
                    <a:pt x="15809" y="8707"/>
                    <a:pt x="15809" y="8431"/>
                  </a:cubicBezTo>
                  <a:lnTo>
                    <a:pt x="15809" y="1"/>
                  </a:lnTo>
                  <a:lnTo>
                    <a:pt x="13766" y="1"/>
                  </a:lnTo>
                  <a:lnTo>
                    <a:pt x="13766" y="1651"/>
                  </a:lnTo>
                  <a:cubicBezTo>
                    <a:pt x="13766" y="1928"/>
                    <a:pt x="13543" y="2151"/>
                    <a:pt x="13267" y="2151"/>
                  </a:cubicBezTo>
                  <a:lnTo>
                    <a:pt x="11179" y="2151"/>
                  </a:lnTo>
                  <a:cubicBezTo>
                    <a:pt x="10911" y="2151"/>
                    <a:pt x="10688" y="1928"/>
                    <a:pt x="10688" y="1651"/>
                  </a:cubicBezTo>
                  <a:lnTo>
                    <a:pt x="10688" y="1"/>
                  </a:lnTo>
                  <a:lnTo>
                    <a:pt x="5131" y="1"/>
                  </a:lnTo>
                  <a:lnTo>
                    <a:pt x="5131" y="1651"/>
                  </a:lnTo>
                  <a:cubicBezTo>
                    <a:pt x="5131" y="1928"/>
                    <a:pt x="4908" y="2151"/>
                    <a:pt x="4631" y="2151"/>
                  </a:cubicBezTo>
                  <a:lnTo>
                    <a:pt x="2543" y="2151"/>
                  </a:lnTo>
                  <a:cubicBezTo>
                    <a:pt x="2276" y="2151"/>
                    <a:pt x="2053" y="1928"/>
                    <a:pt x="2053" y="1651"/>
                  </a:cubicBezTo>
                  <a:lnTo>
                    <a:pt x="20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 name="Google Shape;1210;p72"/>
          <p:cNvGrpSpPr/>
          <p:nvPr/>
        </p:nvGrpSpPr>
        <p:grpSpPr>
          <a:xfrm>
            <a:off x="4737125" y="2160225"/>
            <a:ext cx="308475" cy="423500"/>
            <a:chOff x="4737125" y="2084025"/>
            <a:chExt cx="308475" cy="423500"/>
          </a:xfrm>
        </p:grpSpPr>
        <p:sp>
          <p:nvSpPr>
            <p:cNvPr id="1211" name="Google Shape;1211;p72"/>
            <p:cNvSpPr/>
            <p:nvPr/>
          </p:nvSpPr>
          <p:spPr>
            <a:xfrm>
              <a:off x="4929150" y="2322850"/>
              <a:ext cx="32825" cy="26100"/>
            </a:xfrm>
            <a:custGeom>
              <a:avLst/>
              <a:gdLst/>
              <a:ahLst/>
              <a:cxnLst/>
              <a:rect l="l" t="t" r="r" b="b"/>
              <a:pathLst>
                <a:path w="1313" h="1044" extrusionOk="0">
                  <a:moveTo>
                    <a:pt x="1" y="0"/>
                  </a:moveTo>
                  <a:lnTo>
                    <a:pt x="1" y="1044"/>
                  </a:lnTo>
                  <a:cubicBezTo>
                    <a:pt x="295" y="1035"/>
                    <a:pt x="643" y="1035"/>
                    <a:pt x="786" y="1035"/>
                  </a:cubicBezTo>
                  <a:cubicBezTo>
                    <a:pt x="1080" y="1035"/>
                    <a:pt x="1312" y="803"/>
                    <a:pt x="1312" y="517"/>
                  </a:cubicBezTo>
                  <a:cubicBezTo>
                    <a:pt x="1312" y="232"/>
                    <a:pt x="1080"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2"/>
            <p:cNvSpPr/>
            <p:nvPr/>
          </p:nvSpPr>
          <p:spPr>
            <a:xfrm>
              <a:off x="4818975" y="2297625"/>
              <a:ext cx="21000" cy="27700"/>
            </a:xfrm>
            <a:custGeom>
              <a:avLst/>
              <a:gdLst/>
              <a:ahLst/>
              <a:cxnLst/>
              <a:rect l="l" t="t" r="r" b="b"/>
              <a:pathLst>
                <a:path w="840" h="1108" extrusionOk="0">
                  <a:moveTo>
                    <a:pt x="420" y="1"/>
                  </a:moveTo>
                  <a:lnTo>
                    <a:pt x="1" y="1107"/>
                  </a:lnTo>
                  <a:lnTo>
                    <a:pt x="839" y="1107"/>
                  </a:lnTo>
                  <a:lnTo>
                    <a:pt x="4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 name="Google Shape;1213;p72"/>
            <p:cNvSpPr/>
            <p:nvPr/>
          </p:nvSpPr>
          <p:spPr>
            <a:xfrm>
              <a:off x="4929150" y="2278900"/>
              <a:ext cx="24800" cy="18975"/>
            </a:xfrm>
            <a:custGeom>
              <a:avLst/>
              <a:gdLst/>
              <a:ahLst/>
              <a:cxnLst/>
              <a:rect l="l" t="t" r="r" b="b"/>
              <a:pathLst>
                <a:path w="992" h="759" extrusionOk="0">
                  <a:moveTo>
                    <a:pt x="1" y="1"/>
                  </a:moveTo>
                  <a:lnTo>
                    <a:pt x="1" y="759"/>
                  </a:lnTo>
                  <a:lnTo>
                    <a:pt x="607" y="759"/>
                  </a:lnTo>
                  <a:cubicBezTo>
                    <a:pt x="822" y="759"/>
                    <a:pt x="991" y="589"/>
                    <a:pt x="991" y="384"/>
                  </a:cubicBezTo>
                  <a:cubicBezTo>
                    <a:pt x="991" y="170"/>
                    <a:pt x="822"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 name="Google Shape;1214;p72"/>
            <p:cNvSpPr/>
            <p:nvPr/>
          </p:nvSpPr>
          <p:spPr>
            <a:xfrm>
              <a:off x="4737125" y="2084025"/>
              <a:ext cx="308475" cy="423500"/>
            </a:xfrm>
            <a:custGeom>
              <a:avLst/>
              <a:gdLst/>
              <a:ahLst/>
              <a:cxnLst/>
              <a:rect l="l" t="t" r="r" b="b"/>
              <a:pathLst>
                <a:path w="12339" h="16940" extrusionOk="0">
                  <a:moveTo>
                    <a:pt x="3694" y="6805"/>
                  </a:moveTo>
                  <a:cubicBezTo>
                    <a:pt x="3935" y="6805"/>
                    <a:pt x="4149" y="6948"/>
                    <a:pt x="4238" y="7162"/>
                  </a:cubicBezTo>
                  <a:cubicBezTo>
                    <a:pt x="4238" y="7171"/>
                    <a:pt x="4238" y="7171"/>
                    <a:pt x="4238" y="7180"/>
                  </a:cubicBezTo>
                  <a:lnTo>
                    <a:pt x="5639" y="10900"/>
                  </a:lnTo>
                  <a:cubicBezTo>
                    <a:pt x="5737" y="11150"/>
                    <a:pt x="5612" y="11435"/>
                    <a:pt x="5353" y="11533"/>
                  </a:cubicBezTo>
                  <a:cubicBezTo>
                    <a:pt x="5294" y="11556"/>
                    <a:pt x="5233" y="11567"/>
                    <a:pt x="5173" y="11567"/>
                  </a:cubicBezTo>
                  <a:cubicBezTo>
                    <a:pt x="4973" y="11567"/>
                    <a:pt x="4787" y="11447"/>
                    <a:pt x="4711" y="11248"/>
                  </a:cubicBezTo>
                  <a:lnTo>
                    <a:pt x="4488" y="10641"/>
                  </a:lnTo>
                  <a:lnTo>
                    <a:pt x="2900" y="10641"/>
                  </a:lnTo>
                  <a:lnTo>
                    <a:pt x="2668" y="11248"/>
                  </a:lnTo>
                  <a:cubicBezTo>
                    <a:pt x="2597" y="11444"/>
                    <a:pt x="2410" y="11569"/>
                    <a:pt x="2204" y="11569"/>
                  </a:cubicBezTo>
                  <a:cubicBezTo>
                    <a:pt x="2151" y="11569"/>
                    <a:pt x="2088" y="11560"/>
                    <a:pt x="2026" y="11533"/>
                  </a:cubicBezTo>
                  <a:cubicBezTo>
                    <a:pt x="1776" y="11435"/>
                    <a:pt x="1642" y="11150"/>
                    <a:pt x="1740" y="10891"/>
                  </a:cubicBezTo>
                  <a:lnTo>
                    <a:pt x="3159" y="7180"/>
                  </a:lnTo>
                  <a:cubicBezTo>
                    <a:pt x="3159" y="7171"/>
                    <a:pt x="3159" y="7171"/>
                    <a:pt x="3159" y="7162"/>
                  </a:cubicBezTo>
                  <a:cubicBezTo>
                    <a:pt x="3248" y="6948"/>
                    <a:pt x="3462" y="6805"/>
                    <a:pt x="3694" y="6805"/>
                  </a:cubicBezTo>
                  <a:close/>
                  <a:moveTo>
                    <a:pt x="8280" y="6805"/>
                  </a:moveTo>
                  <a:cubicBezTo>
                    <a:pt x="9029" y="6805"/>
                    <a:pt x="9636" y="7412"/>
                    <a:pt x="9636" y="8170"/>
                  </a:cubicBezTo>
                  <a:cubicBezTo>
                    <a:pt x="9636" y="8438"/>
                    <a:pt x="9564" y="8679"/>
                    <a:pt x="9430" y="8893"/>
                  </a:cubicBezTo>
                  <a:cubicBezTo>
                    <a:pt x="9760" y="9169"/>
                    <a:pt x="9975" y="9589"/>
                    <a:pt x="9975" y="10053"/>
                  </a:cubicBezTo>
                  <a:cubicBezTo>
                    <a:pt x="9975" y="10882"/>
                    <a:pt x="9297" y="11560"/>
                    <a:pt x="8467" y="11560"/>
                  </a:cubicBezTo>
                  <a:cubicBezTo>
                    <a:pt x="8190" y="11560"/>
                    <a:pt x="7191" y="11569"/>
                    <a:pt x="7182" y="11569"/>
                  </a:cubicBezTo>
                  <a:cubicBezTo>
                    <a:pt x="6986" y="11569"/>
                    <a:pt x="6799" y="11453"/>
                    <a:pt x="6718" y="11257"/>
                  </a:cubicBezTo>
                  <a:cubicBezTo>
                    <a:pt x="6701" y="11194"/>
                    <a:pt x="6692" y="11132"/>
                    <a:pt x="6692" y="11061"/>
                  </a:cubicBezTo>
                  <a:lnTo>
                    <a:pt x="6692" y="9045"/>
                  </a:lnTo>
                  <a:lnTo>
                    <a:pt x="6692" y="9036"/>
                  </a:lnTo>
                  <a:lnTo>
                    <a:pt x="6692" y="7305"/>
                  </a:lnTo>
                  <a:cubicBezTo>
                    <a:pt x="6692" y="7028"/>
                    <a:pt x="6906" y="6805"/>
                    <a:pt x="7182" y="6805"/>
                  </a:cubicBezTo>
                  <a:close/>
                  <a:moveTo>
                    <a:pt x="6986" y="13086"/>
                  </a:moveTo>
                  <a:cubicBezTo>
                    <a:pt x="7263" y="13086"/>
                    <a:pt x="7486" y="13309"/>
                    <a:pt x="7486" y="13585"/>
                  </a:cubicBezTo>
                  <a:cubicBezTo>
                    <a:pt x="7486" y="13862"/>
                    <a:pt x="7263" y="14085"/>
                    <a:pt x="6986" y="14085"/>
                  </a:cubicBezTo>
                  <a:lnTo>
                    <a:pt x="5291" y="14085"/>
                  </a:lnTo>
                  <a:cubicBezTo>
                    <a:pt x="5014" y="14085"/>
                    <a:pt x="4800" y="13862"/>
                    <a:pt x="4800" y="13585"/>
                  </a:cubicBezTo>
                  <a:cubicBezTo>
                    <a:pt x="4800" y="13309"/>
                    <a:pt x="5014" y="13086"/>
                    <a:pt x="5291" y="13086"/>
                  </a:cubicBezTo>
                  <a:close/>
                  <a:moveTo>
                    <a:pt x="6174" y="1"/>
                  </a:moveTo>
                  <a:cubicBezTo>
                    <a:pt x="5886" y="1"/>
                    <a:pt x="5599" y="128"/>
                    <a:pt x="5398" y="382"/>
                  </a:cubicBezTo>
                  <a:cubicBezTo>
                    <a:pt x="3748" y="2505"/>
                    <a:pt x="1" y="7590"/>
                    <a:pt x="1" y="10400"/>
                  </a:cubicBezTo>
                  <a:cubicBezTo>
                    <a:pt x="1" y="14014"/>
                    <a:pt x="2766" y="16940"/>
                    <a:pt x="6174" y="16940"/>
                  </a:cubicBezTo>
                  <a:cubicBezTo>
                    <a:pt x="9582" y="16940"/>
                    <a:pt x="12339" y="14014"/>
                    <a:pt x="12339" y="10400"/>
                  </a:cubicBezTo>
                  <a:cubicBezTo>
                    <a:pt x="12339" y="7590"/>
                    <a:pt x="8601" y="2505"/>
                    <a:pt x="6950" y="382"/>
                  </a:cubicBezTo>
                  <a:cubicBezTo>
                    <a:pt x="6750" y="128"/>
                    <a:pt x="6462" y="1"/>
                    <a:pt x="6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 name="Google Shape;1215;p72"/>
          <p:cNvGrpSpPr/>
          <p:nvPr/>
        </p:nvGrpSpPr>
        <p:grpSpPr>
          <a:xfrm>
            <a:off x="5312100" y="2160325"/>
            <a:ext cx="431800" cy="423450"/>
            <a:chOff x="5312100" y="2084125"/>
            <a:chExt cx="431800" cy="423450"/>
          </a:xfrm>
        </p:grpSpPr>
        <p:sp>
          <p:nvSpPr>
            <p:cNvPr id="1216" name="Google Shape;1216;p72"/>
            <p:cNvSpPr/>
            <p:nvPr/>
          </p:nvSpPr>
          <p:spPr>
            <a:xfrm>
              <a:off x="5312100" y="2246125"/>
              <a:ext cx="263850" cy="261450"/>
            </a:xfrm>
            <a:custGeom>
              <a:avLst/>
              <a:gdLst/>
              <a:ahLst/>
              <a:cxnLst/>
              <a:rect l="l" t="t" r="r" b="b"/>
              <a:pathLst>
                <a:path w="10554" h="10458" extrusionOk="0">
                  <a:moveTo>
                    <a:pt x="8556" y="0"/>
                  </a:moveTo>
                  <a:lnTo>
                    <a:pt x="1410" y="7155"/>
                  </a:lnTo>
                  <a:cubicBezTo>
                    <a:pt x="1276" y="7289"/>
                    <a:pt x="1276" y="7512"/>
                    <a:pt x="1410" y="7645"/>
                  </a:cubicBezTo>
                  <a:lnTo>
                    <a:pt x="411" y="8645"/>
                  </a:lnTo>
                  <a:cubicBezTo>
                    <a:pt x="0" y="9064"/>
                    <a:pt x="0" y="9733"/>
                    <a:pt x="411" y="10143"/>
                  </a:cubicBezTo>
                  <a:cubicBezTo>
                    <a:pt x="620" y="10353"/>
                    <a:pt x="892" y="10458"/>
                    <a:pt x="1163" y="10458"/>
                  </a:cubicBezTo>
                  <a:cubicBezTo>
                    <a:pt x="1434" y="10458"/>
                    <a:pt x="1704" y="10353"/>
                    <a:pt x="1909" y="10143"/>
                  </a:cubicBezTo>
                  <a:lnTo>
                    <a:pt x="2917" y="9144"/>
                  </a:lnTo>
                  <a:cubicBezTo>
                    <a:pt x="2984" y="9211"/>
                    <a:pt x="3074" y="9245"/>
                    <a:pt x="3163" y="9245"/>
                  </a:cubicBezTo>
                  <a:cubicBezTo>
                    <a:pt x="3252" y="9245"/>
                    <a:pt x="3341" y="9211"/>
                    <a:pt x="3408" y="9144"/>
                  </a:cubicBezTo>
                  <a:lnTo>
                    <a:pt x="5505" y="7048"/>
                  </a:lnTo>
                  <a:lnTo>
                    <a:pt x="5139" y="6673"/>
                  </a:lnTo>
                  <a:cubicBezTo>
                    <a:pt x="4943" y="6477"/>
                    <a:pt x="4943" y="6165"/>
                    <a:pt x="5139" y="5968"/>
                  </a:cubicBezTo>
                  <a:cubicBezTo>
                    <a:pt x="5237" y="5875"/>
                    <a:pt x="5364" y="5828"/>
                    <a:pt x="5491" y="5828"/>
                  </a:cubicBezTo>
                  <a:cubicBezTo>
                    <a:pt x="5618" y="5828"/>
                    <a:pt x="5745" y="5875"/>
                    <a:pt x="5844" y="5968"/>
                  </a:cubicBezTo>
                  <a:lnTo>
                    <a:pt x="6209" y="6343"/>
                  </a:lnTo>
                  <a:lnTo>
                    <a:pt x="6896" y="5647"/>
                  </a:lnTo>
                  <a:lnTo>
                    <a:pt x="6530" y="5281"/>
                  </a:lnTo>
                  <a:cubicBezTo>
                    <a:pt x="6334" y="5085"/>
                    <a:pt x="6334" y="4773"/>
                    <a:pt x="6530" y="4577"/>
                  </a:cubicBezTo>
                  <a:cubicBezTo>
                    <a:pt x="6629" y="4483"/>
                    <a:pt x="6756" y="4436"/>
                    <a:pt x="6883" y="4436"/>
                  </a:cubicBezTo>
                  <a:cubicBezTo>
                    <a:pt x="7010" y="4436"/>
                    <a:pt x="7137" y="4483"/>
                    <a:pt x="7235" y="4577"/>
                  </a:cubicBezTo>
                  <a:lnTo>
                    <a:pt x="7601" y="4951"/>
                  </a:lnTo>
                  <a:lnTo>
                    <a:pt x="8297" y="4255"/>
                  </a:lnTo>
                  <a:lnTo>
                    <a:pt x="7922" y="3890"/>
                  </a:lnTo>
                  <a:cubicBezTo>
                    <a:pt x="7726" y="3693"/>
                    <a:pt x="7726" y="3381"/>
                    <a:pt x="7922" y="3185"/>
                  </a:cubicBezTo>
                  <a:cubicBezTo>
                    <a:pt x="8020" y="3087"/>
                    <a:pt x="8147" y="3038"/>
                    <a:pt x="8275" y="3038"/>
                  </a:cubicBezTo>
                  <a:cubicBezTo>
                    <a:pt x="8402" y="3038"/>
                    <a:pt x="8529" y="3087"/>
                    <a:pt x="8627" y="3185"/>
                  </a:cubicBezTo>
                  <a:lnTo>
                    <a:pt x="8993" y="3560"/>
                  </a:lnTo>
                  <a:lnTo>
                    <a:pt x="10554" y="1998"/>
                  </a:lnTo>
                  <a:lnTo>
                    <a:pt x="85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 name="Google Shape;1217;p72"/>
            <p:cNvSpPr/>
            <p:nvPr/>
          </p:nvSpPr>
          <p:spPr>
            <a:xfrm>
              <a:off x="5601575" y="2084125"/>
              <a:ext cx="142325" cy="136375"/>
            </a:xfrm>
            <a:custGeom>
              <a:avLst/>
              <a:gdLst/>
              <a:ahLst/>
              <a:cxnLst/>
              <a:rect l="l" t="t" r="r" b="b"/>
              <a:pathLst>
                <a:path w="5693" h="5455" extrusionOk="0">
                  <a:moveTo>
                    <a:pt x="3135" y="0"/>
                  </a:moveTo>
                  <a:cubicBezTo>
                    <a:pt x="2537" y="0"/>
                    <a:pt x="1940" y="223"/>
                    <a:pt x="1491" y="673"/>
                  </a:cubicBezTo>
                  <a:cubicBezTo>
                    <a:pt x="1196" y="967"/>
                    <a:pt x="1000" y="1315"/>
                    <a:pt x="902" y="1690"/>
                  </a:cubicBezTo>
                  <a:cubicBezTo>
                    <a:pt x="697" y="2412"/>
                    <a:pt x="393" y="3108"/>
                    <a:pt x="1" y="3733"/>
                  </a:cubicBezTo>
                  <a:lnTo>
                    <a:pt x="1714" y="5454"/>
                  </a:lnTo>
                  <a:cubicBezTo>
                    <a:pt x="2329" y="5053"/>
                    <a:pt x="3007" y="4750"/>
                    <a:pt x="3730" y="4562"/>
                  </a:cubicBezTo>
                  <a:cubicBezTo>
                    <a:pt x="4113" y="4464"/>
                    <a:pt x="4479" y="4259"/>
                    <a:pt x="4782" y="3956"/>
                  </a:cubicBezTo>
                  <a:cubicBezTo>
                    <a:pt x="5684" y="3063"/>
                    <a:pt x="5692" y="1609"/>
                    <a:pt x="4809" y="699"/>
                  </a:cubicBezTo>
                  <a:cubicBezTo>
                    <a:pt x="4358" y="234"/>
                    <a:pt x="3746" y="0"/>
                    <a:pt x="3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2"/>
            <p:cNvSpPr/>
            <p:nvPr/>
          </p:nvSpPr>
          <p:spPr>
            <a:xfrm>
              <a:off x="5529100" y="2178425"/>
              <a:ext cx="115775" cy="113325"/>
            </a:xfrm>
            <a:custGeom>
              <a:avLst/>
              <a:gdLst/>
              <a:ahLst/>
              <a:cxnLst/>
              <a:rect l="l" t="t" r="r" b="b"/>
              <a:pathLst>
                <a:path w="4631" h="4533" extrusionOk="0">
                  <a:moveTo>
                    <a:pt x="1320" y="1"/>
                  </a:moveTo>
                  <a:cubicBezTo>
                    <a:pt x="1189" y="1"/>
                    <a:pt x="1058" y="50"/>
                    <a:pt x="955" y="148"/>
                  </a:cubicBezTo>
                  <a:lnTo>
                    <a:pt x="197" y="906"/>
                  </a:lnTo>
                  <a:cubicBezTo>
                    <a:pt x="0" y="1111"/>
                    <a:pt x="0" y="1432"/>
                    <a:pt x="197" y="1629"/>
                  </a:cubicBezTo>
                  <a:lnTo>
                    <a:pt x="2953" y="4385"/>
                  </a:lnTo>
                  <a:cubicBezTo>
                    <a:pt x="3051" y="4483"/>
                    <a:pt x="3181" y="4533"/>
                    <a:pt x="3310" y="4533"/>
                  </a:cubicBezTo>
                  <a:cubicBezTo>
                    <a:pt x="3440" y="4533"/>
                    <a:pt x="3569" y="4483"/>
                    <a:pt x="3667" y="4385"/>
                  </a:cubicBezTo>
                  <a:lnTo>
                    <a:pt x="4434" y="3627"/>
                  </a:lnTo>
                  <a:cubicBezTo>
                    <a:pt x="4630" y="3422"/>
                    <a:pt x="4630" y="3101"/>
                    <a:pt x="4434" y="2904"/>
                  </a:cubicBezTo>
                  <a:lnTo>
                    <a:pt x="1678" y="148"/>
                  </a:lnTo>
                  <a:cubicBezTo>
                    <a:pt x="1579" y="50"/>
                    <a:pt x="1450" y="1"/>
                    <a:pt x="1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 name="Google Shape;1219;p72"/>
          <p:cNvGrpSpPr/>
          <p:nvPr/>
        </p:nvGrpSpPr>
        <p:grpSpPr>
          <a:xfrm>
            <a:off x="5949500" y="2160400"/>
            <a:ext cx="423550" cy="423325"/>
            <a:chOff x="5949500" y="2084200"/>
            <a:chExt cx="423550" cy="423325"/>
          </a:xfrm>
        </p:grpSpPr>
        <p:sp>
          <p:nvSpPr>
            <p:cNvPr id="1220" name="Google Shape;1220;p72"/>
            <p:cNvSpPr/>
            <p:nvPr/>
          </p:nvSpPr>
          <p:spPr>
            <a:xfrm>
              <a:off x="6112525" y="2237525"/>
              <a:ext cx="97500" cy="123025"/>
            </a:xfrm>
            <a:custGeom>
              <a:avLst/>
              <a:gdLst/>
              <a:ahLst/>
              <a:cxnLst/>
              <a:rect l="l" t="t" r="r" b="b"/>
              <a:pathLst>
                <a:path w="3900" h="4921" extrusionOk="0">
                  <a:moveTo>
                    <a:pt x="1950" y="1"/>
                  </a:moveTo>
                  <a:cubicBezTo>
                    <a:pt x="1796" y="1"/>
                    <a:pt x="1642" y="68"/>
                    <a:pt x="1535" y="201"/>
                  </a:cubicBezTo>
                  <a:cubicBezTo>
                    <a:pt x="964" y="915"/>
                    <a:pt x="1" y="2218"/>
                    <a:pt x="1" y="2976"/>
                  </a:cubicBezTo>
                  <a:cubicBezTo>
                    <a:pt x="1" y="4046"/>
                    <a:pt x="875" y="4921"/>
                    <a:pt x="1955" y="4921"/>
                  </a:cubicBezTo>
                  <a:cubicBezTo>
                    <a:pt x="3025" y="4921"/>
                    <a:pt x="3899" y="4046"/>
                    <a:pt x="3899" y="2976"/>
                  </a:cubicBezTo>
                  <a:cubicBezTo>
                    <a:pt x="3899" y="2218"/>
                    <a:pt x="2936" y="915"/>
                    <a:pt x="2365" y="201"/>
                  </a:cubicBezTo>
                  <a:cubicBezTo>
                    <a:pt x="2258" y="68"/>
                    <a:pt x="2104" y="1"/>
                    <a:pt x="1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 name="Google Shape;1221;p72"/>
            <p:cNvSpPr/>
            <p:nvPr/>
          </p:nvSpPr>
          <p:spPr>
            <a:xfrm>
              <a:off x="5949500" y="2155125"/>
              <a:ext cx="122025" cy="128475"/>
            </a:xfrm>
            <a:custGeom>
              <a:avLst/>
              <a:gdLst/>
              <a:ahLst/>
              <a:cxnLst/>
              <a:rect l="l" t="t" r="r" b="b"/>
              <a:pathLst>
                <a:path w="4881" h="5139" extrusionOk="0">
                  <a:moveTo>
                    <a:pt x="2133" y="0"/>
                  </a:moveTo>
                  <a:cubicBezTo>
                    <a:pt x="902" y="1383"/>
                    <a:pt x="117" y="3167"/>
                    <a:pt x="1" y="5139"/>
                  </a:cubicBezTo>
                  <a:lnTo>
                    <a:pt x="3890" y="5139"/>
                  </a:lnTo>
                  <a:cubicBezTo>
                    <a:pt x="3988" y="4238"/>
                    <a:pt x="4345" y="3417"/>
                    <a:pt x="4880" y="2748"/>
                  </a:cubicBezTo>
                  <a:lnTo>
                    <a:pt x="2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 name="Google Shape;1222;p72"/>
            <p:cNvSpPr/>
            <p:nvPr/>
          </p:nvSpPr>
          <p:spPr>
            <a:xfrm>
              <a:off x="5949500" y="2308350"/>
              <a:ext cx="122025" cy="128475"/>
            </a:xfrm>
            <a:custGeom>
              <a:avLst/>
              <a:gdLst/>
              <a:ahLst/>
              <a:cxnLst/>
              <a:rect l="l" t="t" r="r" b="b"/>
              <a:pathLst>
                <a:path w="4881" h="5139" extrusionOk="0">
                  <a:moveTo>
                    <a:pt x="1" y="0"/>
                  </a:moveTo>
                  <a:cubicBezTo>
                    <a:pt x="117" y="1972"/>
                    <a:pt x="902" y="3756"/>
                    <a:pt x="2133" y="5139"/>
                  </a:cubicBezTo>
                  <a:lnTo>
                    <a:pt x="4880" y="2391"/>
                  </a:lnTo>
                  <a:cubicBezTo>
                    <a:pt x="4345" y="1722"/>
                    <a:pt x="3988" y="901"/>
                    <a:pt x="3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2"/>
            <p:cNvSpPr/>
            <p:nvPr/>
          </p:nvSpPr>
          <p:spPr>
            <a:xfrm>
              <a:off x="6019975" y="2084200"/>
              <a:ext cx="128500" cy="122025"/>
            </a:xfrm>
            <a:custGeom>
              <a:avLst/>
              <a:gdLst/>
              <a:ahLst/>
              <a:cxnLst/>
              <a:rect l="l" t="t" r="r" b="b"/>
              <a:pathLst>
                <a:path w="5140" h="4881" extrusionOk="0">
                  <a:moveTo>
                    <a:pt x="5139" y="1"/>
                  </a:moveTo>
                  <a:cubicBezTo>
                    <a:pt x="3177" y="108"/>
                    <a:pt x="1383" y="893"/>
                    <a:pt x="1" y="2124"/>
                  </a:cubicBezTo>
                  <a:lnTo>
                    <a:pt x="2748" y="4880"/>
                  </a:lnTo>
                  <a:cubicBezTo>
                    <a:pt x="3417" y="4336"/>
                    <a:pt x="4247" y="3979"/>
                    <a:pt x="5139" y="3881"/>
                  </a:cubicBezTo>
                  <a:lnTo>
                    <a:pt x="51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2"/>
            <p:cNvSpPr/>
            <p:nvPr/>
          </p:nvSpPr>
          <p:spPr>
            <a:xfrm>
              <a:off x="6251025" y="2155125"/>
              <a:ext cx="122025" cy="128475"/>
            </a:xfrm>
            <a:custGeom>
              <a:avLst/>
              <a:gdLst/>
              <a:ahLst/>
              <a:cxnLst/>
              <a:rect l="l" t="t" r="r" b="b"/>
              <a:pathLst>
                <a:path w="4881" h="5139" extrusionOk="0">
                  <a:moveTo>
                    <a:pt x="2749" y="0"/>
                  </a:moveTo>
                  <a:lnTo>
                    <a:pt x="1" y="2748"/>
                  </a:lnTo>
                  <a:cubicBezTo>
                    <a:pt x="536" y="3417"/>
                    <a:pt x="893" y="4238"/>
                    <a:pt x="991" y="5139"/>
                  </a:cubicBezTo>
                  <a:lnTo>
                    <a:pt x="4881" y="5139"/>
                  </a:lnTo>
                  <a:cubicBezTo>
                    <a:pt x="4765" y="3167"/>
                    <a:pt x="3980" y="1383"/>
                    <a:pt x="2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2"/>
            <p:cNvSpPr/>
            <p:nvPr/>
          </p:nvSpPr>
          <p:spPr>
            <a:xfrm>
              <a:off x="6019975" y="2385500"/>
              <a:ext cx="128500" cy="122025"/>
            </a:xfrm>
            <a:custGeom>
              <a:avLst/>
              <a:gdLst/>
              <a:ahLst/>
              <a:cxnLst/>
              <a:rect l="l" t="t" r="r" b="b"/>
              <a:pathLst>
                <a:path w="5140" h="4881" extrusionOk="0">
                  <a:moveTo>
                    <a:pt x="2748" y="1"/>
                  </a:moveTo>
                  <a:lnTo>
                    <a:pt x="1" y="2757"/>
                  </a:lnTo>
                  <a:cubicBezTo>
                    <a:pt x="1383" y="3980"/>
                    <a:pt x="3177" y="4765"/>
                    <a:pt x="5139" y="4881"/>
                  </a:cubicBezTo>
                  <a:lnTo>
                    <a:pt x="5139" y="991"/>
                  </a:lnTo>
                  <a:cubicBezTo>
                    <a:pt x="4238" y="893"/>
                    <a:pt x="3417" y="545"/>
                    <a:pt x="2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 name="Google Shape;1226;p72"/>
            <p:cNvSpPr/>
            <p:nvPr/>
          </p:nvSpPr>
          <p:spPr>
            <a:xfrm>
              <a:off x="6173200" y="2084200"/>
              <a:ext cx="128700" cy="122025"/>
            </a:xfrm>
            <a:custGeom>
              <a:avLst/>
              <a:gdLst/>
              <a:ahLst/>
              <a:cxnLst/>
              <a:rect l="l" t="t" r="r" b="b"/>
              <a:pathLst>
                <a:path w="5148" h="4881" extrusionOk="0">
                  <a:moveTo>
                    <a:pt x="0" y="1"/>
                  </a:moveTo>
                  <a:lnTo>
                    <a:pt x="0" y="3881"/>
                  </a:lnTo>
                  <a:cubicBezTo>
                    <a:pt x="901" y="3979"/>
                    <a:pt x="1722" y="4336"/>
                    <a:pt x="2391" y="4880"/>
                  </a:cubicBezTo>
                  <a:lnTo>
                    <a:pt x="5148" y="2124"/>
                  </a:lnTo>
                  <a:cubicBezTo>
                    <a:pt x="3765" y="893"/>
                    <a:pt x="197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 name="Google Shape;1227;p72"/>
            <p:cNvSpPr/>
            <p:nvPr/>
          </p:nvSpPr>
          <p:spPr>
            <a:xfrm>
              <a:off x="6251025" y="2308350"/>
              <a:ext cx="122025" cy="128475"/>
            </a:xfrm>
            <a:custGeom>
              <a:avLst/>
              <a:gdLst/>
              <a:ahLst/>
              <a:cxnLst/>
              <a:rect l="l" t="t" r="r" b="b"/>
              <a:pathLst>
                <a:path w="4881" h="5139" extrusionOk="0">
                  <a:moveTo>
                    <a:pt x="991" y="0"/>
                  </a:moveTo>
                  <a:cubicBezTo>
                    <a:pt x="893" y="901"/>
                    <a:pt x="536" y="1722"/>
                    <a:pt x="1" y="2391"/>
                  </a:cubicBezTo>
                  <a:lnTo>
                    <a:pt x="2749" y="5139"/>
                  </a:lnTo>
                  <a:cubicBezTo>
                    <a:pt x="3980" y="3756"/>
                    <a:pt x="4765" y="1972"/>
                    <a:pt x="4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2"/>
            <p:cNvSpPr/>
            <p:nvPr/>
          </p:nvSpPr>
          <p:spPr>
            <a:xfrm>
              <a:off x="6173200" y="2385500"/>
              <a:ext cx="128700" cy="122025"/>
            </a:xfrm>
            <a:custGeom>
              <a:avLst/>
              <a:gdLst/>
              <a:ahLst/>
              <a:cxnLst/>
              <a:rect l="l" t="t" r="r" b="b"/>
              <a:pathLst>
                <a:path w="5148" h="4881" extrusionOk="0">
                  <a:moveTo>
                    <a:pt x="2391" y="1"/>
                  </a:moveTo>
                  <a:cubicBezTo>
                    <a:pt x="1722" y="545"/>
                    <a:pt x="901" y="893"/>
                    <a:pt x="0" y="991"/>
                  </a:cubicBezTo>
                  <a:lnTo>
                    <a:pt x="0" y="4881"/>
                  </a:lnTo>
                  <a:cubicBezTo>
                    <a:pt x="1972" y="4765"/>
                    <a:pt x="3765" y="3980"/>
                    <a:pt x="5148" y="2757"/>
                  </a:cubicBezTo>
                  <a:lnTo>
                    <a:pt x="23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 name="Google Shape;1229;p72"/>
          <p:cNvGrpSpPr/>
          <p:nvPr/>
        </p:nvGrpSpPr>
        <p:grpSpPr>
          <a:xfrm>
            <a:off x="6583350" y="2200100"/>
            <a:ext cx="425775" cy="343925"/>
            <a:chOff x="6583350" y="2123900"/>
            <a:chExt cx="425775" cy="343925"/>
          </a:xfrm>
        </p:grpSpPr>
        <p:sp>
          <p:nvSpPr>
            <p:cNvPr id="1230" name="Google Shape;1230;p72"/>
            <p:cNvSpPr/>
            <p:nvPr/>
          </p:nvSpPr>
          <p:spPr>
            <a:xfrm>
              <a:off x="6583350" y="2123900"/>
              <a:ext cx="425775" cy="343925"/>
            </a:xfrm>
            <a:custGeom>
              <a:avLst/>
              <a:gdLst/>
              <a:ahLst/>
              <a:cxnLst/>
              <a:rect l="l" t="t" r="r" b="b"/>
              <a:pathLst>
                <a:path w="17031" h="13757" extrusionOk="0">
                  <a:moveTo>
                    <a:pt x="8529" y="3952"/>
                  </a:moveTo>
                  <a:cubicBezTo>
                    <a:pt x="8671" y="3952"/>
                    <a:pt x="8805" y="4015"/>
                    <a:pt x="8903" y="4122"/>
                  </a:cubicBezTo>
                  <a:cubicBezTo>
                    <a:pt x="8921" y="4149"/>
                    <a:pt x="9448" y="4738"/>
                    <a:pt x="9983" y="5487"/>
                  </a:cubicBezTo>
                  <a:cubicBezTo>
                    <a:pt x="10759" y="6566"/>
                    <a:pt x="11125" y="7378"/>
                    <a:pt x="11125" y="7976"/>
                  </a:cubicBezTo>
                  <a:cubicBezTo>
                    <a:pt x="11125" y="9412"/>
                    <a:pt x="9965" y="10572"/>
                    <a:pt x="8529" y="10572"/>
                  </a:cubicBezTo>
                  <a:cubicBezTo>
                    <a:pt x="7101" y="10572"/>
                    <a:pt x="5933" y="9412"/>
                    <a:pt x="5933" y="7976"/>
                  </a:cubicBezTo>
                  <a:cubicBezTo>
                    <a:pt x="5933" y="7378"/>
                    <a:pt x="6307" y="6566"/>
                    <a:pt x="7075" y="5487"/>
                  </a:cubicBezTo>
                  <a:cubicBezTo>
                    <a:pt x="7610" y="4738"/>
                    <a:pt x="8136" y="4149"/>
                    <a:pt x="8163" y="4122"/>
                  </a:cubicBezTo>
                  <a:cubicBezTo>
                    <a:pt x="8252" y="4015"/>
                    <a:pt x="8386" y="3952"/>
                    <a:pt x="8529" y="3952"/>
                  </a:cubicBezTo>
                  <a:close/>
                  <a:moveTo>
                    <a:pt x="4925" y="0"/>
                  </a:moveTo>
                  <a:cubicBezTo>
                    <a:pt x="4265" y="0"/>
                    <a:pt x="3640" y="259"/>
                    <a:pt x="3176" y="723"/>
                  </a:cubicBezTo>
                  <a:lnTo>
                    <a:pt x="197" y="3703"/>
                  </a:lnTo>
                  <a:cubicBezTo>
                    <a:pt x="0" y="3899"/>
                    <a:pt x="0" y="4229"/>
                    <a:pt x="197" y="4425"/>
                  </a:cubicBezTo>
                  <a:lnTo>
                    <a:pt x="2168" y="6397"/>
                  </a:lnTo>
                  <a:cubicBezTo>
                    <a:pt x="2266" y="6495"/>
                    <a:pt x="2396" y="6544"/>
                    <a:pt x="2525" y="6544"/>
                  </a:cubicBezTo>
                  <a:cubicBezTo>
                    <a:pt x="2654" y="6544"/>
                    <a:pt x="2784" y="6495"/>
                    <a:pt x="2882" y="6397"/>
                  </a:cubicBezTo>
                  <a:lnTo>
                    <a:pt x="3899" y="5380"/>
                  </a:lnTo>
                  <a:lnTo>
                    <a:pt x="3899" y="13248"/>
                  </a:lnTo>
                  <a:cubicBezTo>
                    <a:pt x="3899" y="13534"/>
                    <a:pt x="4131" y="13757"/>
                    <a:pt x="4407" y="13757"/>
                  </a:cubicBezTo>
                  <a:lnTo>
                    <a:pt x="12624" y="13757"/>
                  </a:lnTo>
                  <a:cubicBezTo>
                    <a:pt x="12900" y="13757"/>
                    <a:pt x="13132" y="13534"/>
                    <a:pt x="13132" y="13248"/>
                  </a:cubicBezTo>
                  <a:lnTo>
                    <a:pt x="13132" y="5380"/>
                  </a:lnTo>
                  <a:lnTo>
                    <a:pt x="14140" y="6397"/>
                  </a:lnTo>
                  <a:cubicBezTo>
                    <a:pt x="14243" y="6495"/>
                    <a:pt x="14374" y="6544"/>
                    <a:pt x="14505" y="6544"/>
                  </a:cubicBezTo>
                  <a:cubicBezTo>
                    <a:pt x="14635" y="6544"/>
                    <a:pt x="14765" y="6495"/>
                    <a:pt x="14863" y="6397"/>
                  </a:cubicBezTo>
                  <a:lnTo>
                    <a:pt x="16834" y="4425"/>
                  </a:lnTo>
                  <a:cubicBezTo>
                    <a:pt x="17031" y="4229"/>
                    <a:pt x="17031" y="3899"/>
                    <a:pt x="16834" y="3703"/>
                  </a:cubicBezTo>
                  <a:lnTo>
                    <a:pt x="13855" y="723"/>
                  </a:lnTo>
                  <a:cubicBezTo>
                    <a:pt x="13391" y="259"/>
                    <a:pt x="12757" y="0"/>
                    <a:pt x="12106" y="0"/>
                  </a:cubicBezTo>
                  <a:lnTo>
                    <a:pt x="10313" y="0"/>
                  </a:lnTo>
                  <a:lnTo>
                    <a:pt x="10313" y="313"/>
                  </a:lnTo>
                  <a:cubicBezTo>
                    <a:pt x="10313" y="1249"/>
                    <a:pt x="9608" y="2052"/>
                    <a:pt x="8671" y="2124"/>
                  </a:cubicBezTo>
                  <a:cubicBezTo>
                    <a:pt x="8624" y="2127"/>
                    <a:pt x="8577" y="2129"/>
                    <a:pt x="8531" y="2129"/>
                  </a:cubicBezTo>
                  <a:cubicBezTo>
                    <a:pt x="7542" y="2129"/>
                    <a:pt x="6745" y="1328"/>
                    <a:pt x="6745" y="339"/>
                  </a:cubicBezTo>
                  <a:lnTo>
                    <a:pt x="67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2"/>
            <p:cNvSpPr/>
            <p:nvPr/>
          </p:nvSpPr>
          <p:spPr>
            <a:xfrm>
              <a:off x="6756400" y="2254375"/>
              <a:ext cx="80325" cy="109075"/>
            </a:xfrm>
            <a:custGeom>
              <a:avLst/>
              <a:gdLst/>
              <a:ahLst/>
              <a:cxnLst/>
              <a:rect l="l" t="t" r="r" b="b"/>
              <a:pathLst>
                <a:path w="3213" h="4363" extrusionOk="0">
                  <a:moveTo>
                    <a:pt x="1607" y="0"/>
                  </a:moveTo>
                  <a:cubicBezTo>
                    <a:pt x="1419" y="232"/>
                    <a:pt x="1187" y="527"/>
                    <a:pt x="956" y="857"/>
                  </a:cubicBezTo>
                  <a:cubicBezTo>
                    <a:pt x="99" y="2061"/>
                    <a:pt x="1" y="2587"/>
                    <a:pt x="1" y="2757"/>
                  </a:cubicBezTo>
                  <a:cubicBezTo>
                    <a:pt x="1" y="3640"/>
                    <a:pt x="724" y="4363"/>
                    <a:pt x="1607" y="4363"/>
                  </a:cubicBezTo>
                  <a:cubicBezTo>
                    <a:pt x="2490" y="4363"/>
                    <a:pt x="3213" y="3640"/>
                    <a:pt x="3213" y="2757"/>
                  </a:cubicBezTo>
                  <a:cubicBezTo>
                    <a:pt x="3213" y="2587"/>
                    <a:pt x="3123" y="2061"/>
                    <a:pt x="2258" y="848"/>
                  </a:cubicBezTo>
                  <a:cubicBezTo>
                    <a:pt x="2026" y="527"/>
                    <a:pt x="1794" y="232"/>
                    <a:pt x="1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 name="Google Shape;1232;p72"/>
            <p:cNvSpPr/>
            <p:nvPr/>
          </p:nvSpPr>
          <p:spPr>
            <a:xfrm>
              <a:off x="6776700" y="2123900"/>
              <a:ext cx="39725" cy="28300"/>
            </a:xfrm>
            <a:custGeom>
              <a:avLst/>
              <a:gdLst/>
              <a:ahLst/>
              <a:cxnLst/>
              <a:rect l="l" t="t" r="r" b="b"/>
              <a:pathLst>
                <a:path w="1589" h="1132" extrusionOk="0">
                  <a:moveTo>
                    <a:pt x="1" y="0"/>
                  </a:moveTo>
                  <a:lnTo>
                    <a:pt x="1" y="339"/>
                  </a:lnTo>
                  <a:cubicBezTo>
                    <a:pt x="1" y="778"/>
                    <a:pt x="353" y="1131"/>
                    <a:pt x="788" y="1131"/>
                  </a:cubicBezTo>
                  <a:cubicBezTo>
                    <a:pt x="822" y="1131"/>
                    <a:pt x="857" y="1129"/>
                    <a:pt x="893" y="1125"/>
                  </a:cubicBezTo>
                  <a:cubicBezTo>
                    <a:pt x="1276" y="1080"/>
                    <a:pt x="1589" y="714"/>
                    <a:pt x="1589" y="322"/>
                  </a:cubicBezTo>
                  <a:lnTo>
                    <a:pt x="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 name="Google Shape;1233;p72"/>
          <p:cNvGrpSpPr/>
          <p:nvPr/>
        </p:nvGrpSpPr>
        <p:grpSpPr>
          <a:xfrm>
            <a:off x="7260225" y="2160400"/>
            <a:ext cx="341700" cy="423325"/>
            <a:chOff x="7260225" y="2084200"/>
            <a:chExt cx="341700" cy="423325"/>
          </a:xfrm>
        </p:grpSpPr>
        <p:sp>
          <p:nvSpPr>
            <p:cNvPr id="1234" name="Google Shape;1234;p72"/>
            <p:cNvSpPr/>
            <p:nvPr/>
          </p:nvSpPr>
          <p:spPr>
            <a:xfrm>
              <a:off x="7376875" y="2443050"/>
              <a:ext cx="41500" cy="64475"/>
            </a:xfrm>
            <a:custGeom>
              <a:avLst/>
              <a:gdLst/>
              <a:ahLst/>
              <a:cxnLst/>
              <a:rect l="l" t="t" r="r" b="b"/>
              <a:pathLst>
                <a:path w="1660" h="2579" extrusionOk="0">
                  <a:moveTo>
                    <a:pt x="0" y="0"/>
                  </a:moveTo>
                  <a:lnTo>
                    <a:pt x="0" y="2579"/>
                  </a:lnTo>
                  <a:lnTo>
                    <a:pt x="1660" y="2579"/>
                  </a:lnTo>
                  <a:lnTo>
                    <a:pt x="16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2"/>
            <p:cNvSpPr/>
            <p:nvPr/>
          </p:nvSpPr>
          <p:spPr>
            <a:xfrm>
              <a:off x="7444000" y="2443050"/>
              <a:ext cx="41275" cy="64475"/>
            </a:xfrm>
            <a:custGeom>
              <a:avLst/>
              <a:gdLst/>
              <a:ahLst/>
              <a:cxnLst/>
              <a:rect l="l" t="t" r="r" b="b"/>
              <a:pathLst>
                <a:path w="1651" h="2579" extrusionOk="0">
                  <a:moveTo>
                    <a:pt x="1" y="0"/>
                  </a:moveTo>
                  <a:lnTo>
                    <a:pt x="1" y="2579"/>
                  </a:lnTo>
                  <a:lnTo>
                    <a:pt x="1651" y="2579"/>
                  </a:lnTo>
                  <a:lnTo>
                    <a:pt x="1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2"/>
            <p:cNvSpPr/>
            <p:nvPr/>
          </p:nvSpPr>
          <p:spPr>
            <a:xfrm>
              <a:off x="7260225" y="2084200"/>
              <a:ext cx="341700" cy="423325"/>
            </a:xfrm>
            <a:custGeom>
              <a:avLst/>
              <a:gdLst/>
              <a:ahLst/>
              <a:cxnLst/>
              <a:rect l="l" t="t" r="r" b="b"/>
              <a:pathLst>
                <a:path w="13668" h="16933" extrusionOk="0">
                  <a:moveTo>
                    <a:pt x="6843" y="1651"/>
                  </a:moveTo>
                  <a:cubicBezTo>
                    <a:pt x="6977" y="1651"/>
                    <a:pt x="7111" y="1713"/>
                    <a:pt x="7209" y="1820"/>
                  </a:cubicBezTo>
                  <a:cubicBezTo>
                    <a:pt x="7218" y="1829"/>
                    <a:pt x="7476" y="2106"/>
                    <a:pt x="7735" y="2463"/>
                  </a:cubicBezTo>
                  <a:cubicBezTo>
                    <a:pt x="8128" y="3016"/>
                    <a:pt x="8315" y="3426"/>
                    <a:pt x="8315" y="3765"/>
                  </a:cubicBezTo>
                  <a:cubicBezTo>
                    <a:pt x="8315" y="4586"/>
                    <a:pt x="7655" y="5246"/>
                    <a:pt x="6843" y="5246"/>
                  </a:cubicBezTo>
                  <a:cubicBezTo>
                    <a:pt x="6022" y="5246"/>
                    <a:pt x="5362" y="4586"/>
                    <a:pt x="5362" y="3765"/>
                  </a:cubicBezTo>
                  <a:cubicBezTo>
                    <a:pt x="5362" y="3426"/>
                    <a:pt x="5550" y="3016"/>
                    <a:pt x="5951" y="2463"/>
                  </a:cubicBezTo>
                  <a:cubicBezTo>
                    <a:pt x="6210" y="2106"/>
                    <a:pt x="6459" y="1829"/>
                    <a:pt x="6477" y="1820"/>
                  </a:cubicBezTo>
                  <a:cubicBezTo>
                    <a:pt x="6567" y="1713"/>
                    <a:pt x="6700" y="1651"/>
                    <a:pt x="6843" y="1651"/>
                  </a:cubicBezTo>
                  <a:close/>
                  <a:moveTo>
                    <a:pt x="4015" y="6647"/>
                  </a:moveTo>
                  <a:cubicBezTo>
                    <a:pt x="4265" y="6647"/>
                    <a:pt x="4488" y="6834"/>
                    <a:pt x="4524" y="7084"/>
                  </a:cubicBezTo>
                  <a:cubicBezTo>
                    <a:pt x="4550" y="7387"/>
                    <a:pt x="4318" y="7637"/>
                    <a:pt x="4024" y="7637"/>
                  </a:cubicBezTo>
                  <a:lnTo>
                    <a:pt x="2391" y="7637"/>
                  </a:lnTo>
                  <a:cubicBezTo>
                    <a:pt x="2133" y="7637"/>
                    <a:pt x="1910" y="7450"/>
                    <a:pt x="1883" y="7200"/>
                  </a:cubicBezTo>
                  <a:cubicBezTo>
                    <a:pt x="1847" y="6896"/>
                    <a:pt x="2079" y="6647"/>
                    <a:pt x="2374" y="6647"/>
                  </a:cubicBezTo>
                  <a:close/>
                  <a:moveTo>
                    <a:pt x="7655" y="6647"/>
                  </a:moveTo>
                  <a:cubicBezTo>
                    <a:pt x="7905" y="6647"/>
                    <a:pt x="8128" y="6834"/>
                    <a:pt x="8154" y="7084"/>
                  </a:cubicBezTo>
                  <a:cubicBezTo>
                    <a:pt x="8190" y="7387"/>
                    <a:pt x="7958" y="7637"/>
                    <a:pt x="7664" y="7637"/>
                  </a:cubicBezTo>
                  <a:lnTo>
                    <a:pt x="6031" y="7637"/>
                  </a:lnTo>
                  <a:cubicBezTo>
                    <a:pt x="5773" y="7637"/>
                    <a:pt x="5550" y="7450"/>
                    <a:pt x="5523" y="7200"/>
                  </a:cubicBezTo>
                  <a:cubicBezTo>
                    <a:pt x="5487" y="6896"/>
                    <a:pt x="5719" y="6647"/>
                    <a:pt x="6013" y="6647"/>
                  </a:cubicBezTo>
                  <a:close/>
                  <a:moveTo>
                    <a:pt x="11295" y="6647"/>
                  </a:moveTo>
                  <a:cubicBezTo>
                    <a:pt x="11544" y="6647"/>
                    <a:pt x="11767" y="6834"/>
                    <a:pt x="11794" y="7084"/>
                  </a:cubicBezTo>
                  <a:cubicBezTo>
                    <a:pt x="11830" y="7387"/>
                    <a:pt x="11598" y="7637"/>
                    <a:pt x="11304" y="7637"/>
                  </a:cubicBezTo>
                  <a:lnTo>
                    <a:pt x="9662" y="7637"/>
                  </a:lnTo>
                  <a:cubicBezTo>
                    <a:pt x="9412" y="7637"/>
                    <a:pt x="9189" y="7450"/>
                    <a:pt x="9163" y="7200"/>
                  </a:cubicBezTo>
                  <a:cubicBezTo>
                    <a:pt x="9127" y="6896"/>
                    <a:pt x="9359" y="6647"/>
                    <a:pt x="9653" y="6647"/>
                  </a:cubicBezTo>
                  <a:close/>
                  <a:moveTo>
                    <a:pt x="4015" y="8627"/>
                  </a:moveTo>
                  <a:cubicBezTo>
                    <a:pt x="4265" y="8627"/>
                    <a:pt x="4488" y="8814"/>
                    <a:pt x="4524" y="9073"/>
                  </a:cubicBezTo>
                  <a:cubicBezTo>
                    <a:pt x="4550" y="9368"/>
                    <a:pt x="4318" y="9626"/>
                    <a:pt x="4024" y="9626"/>
                  </a:cubicBezTo>
                  <a:lnTo>
                    <a:pt x="2391" y="9626"/>
                  </a:lnTo>
                  <a:cubicBezTo>
                    <a:pt x="2133" y="9626"/>
                    <a:pt x="1910" y="9439"/>
                    <a:pt x="1883" y="9180"/>
                  </a:cubicBezTo>
                  <a:cubicBezTo>
                    <a:pt x="1847" y="8886"/>
                    <a:pt x="2079" y="8627"/>
                    <a:pt x="2374" y="8627"/>
                  </a:cubicBezTo>
                  <a:close/>
                  <a:moveTo>
                    <a:pt x="7655" y="8627"/>
                  </a:moveTo>
                  <a:cubicBezTo>
                    <a:pt x="7905" y="8627"/>
                    <a:pt x="8128" y="8814"/>
                    <a:pt x="8154" y="9073"/>
                  </a:cubicBezTo>
                  <a:cubicBezTo>
                    <a:pt x="8190" y="9368"/>
                    <a:pt x="7958" y="9626"/>
                    <a:pt x="7664" y="9626"/>
                  </a:cubicBezTo>
                  <a:lnTo>
                    <a:pt x="6031" y="9626"/>
                  </a:lnTo>
                  <a:cubicBezTo>
                    <a:pt x="5773" y="9626"/>
                    <a:pt x="5550" y="9439"/>
                    <a:pt x="5523" y="9180"/>
                  </a:cubicBezTo>
                  <a:cubicBezTo>
                    <a:pt x="5487" y="8886"/>
                    <a:pt x="5719" y="8627"/>
                    <a:pt x="6013" y="8627"/>
                  </a:cubicBezTo>
                  <a:close/>
                  <a:moveTo>
                    <a:pt x="11295" y="8627"/>
                  </a:moveTo>
                  <a:cubicBezTo>
                    <a:pt x="11544" y="8627"/>
                    <a:pt x="11767" y="8814"/>
                    <a:pt x="11794" y="9073"/>
                  </a:cubicBezTo>
                  <a:cubicBezTo>
                    <a:pt x="11830" y="9368"/>
                    <a:pt x="11598" y="9626"/>
                    <a:pt x="11304" y="9626"/>
                  </a:cubicBezTo>
                  <a:lnTo>
                    <a:pt x="9662" y="9626"/>
                  </a:lnTo>
                  <a:cubicBezTo>
                    <a:pt x="9412" y="9626"/>
                    <a:pt x="9189" y="9439"/>
                    <a:pt x="9163" y="9180"/>
                  </a:cubicBezTo>
                  <a:cubicBezTo>
                    <a:pt x="9127" y="8886"/>
                    <a:pt x="9359" y="8627"/>
                    <a:pt x="9653" y="8627"/>
                  </a:cubicBezTo>
                  <a:close/>
                  <a:moveTo>
                    <a:pt x="4015" y="10617"/>
                  </a:moveTo>
                  <a:cubicBezTo>
                    <a:pt x="4265" y="10617"/>
                    <a:pt x="4488" y="10804"/>
                    <a:pt x="4524" y="11054"/>
                  </a:cubicBezTo>
                  <a:cubicBezTo>
                    <a:pt x="4550" y="11357"/>
                    <a:pt x="4318" y="11607"/>
                    <a:pt x="4024" y="11607"/>
                  </a:cubicBezTo>
                  <a:lnTo>
                    <a:pt x="2391" y="11607"/>
                  </a:lnTo>
                  <a:cubicBezTo>
                    <a:pt x="2133" y="11607"/>
                    <a:pt x="1910" y="11419"/>
                    <a:pt x="1883" y="11170"/>
                  </a:cubicBezTo>
                  <a:cubicBezTo>
                    <a:pt x="1847" y="10866"/>
                    <a:pt x="2079" y="10617"/>
                    <a:pt x="2374" y="10617"/>
                  </a:cubicBezTo>
                  <a:close/>
                  <a:moveTo>
                    <a:pt x="7655" y="10617"/>
                  </a:moveTo>
                  <a:cubicBezTo>
                    <a:pt x="7905" y="10617"/>
                    <a:pt x="8128" y="10804"/>
                    <a:pt x="8154" y="11054"/>
                  </a:cubicBezTo>
                  <a:cubicBezTo>
                    <a:pt x="8190" y="11357"/>
                    <a:pt x="7958" y="11607"/>
                    <a:pt x="7664" y="11607"/>
                  </a:cubicBezTo>
                  <a:lnTo>
                    <a:pt x="6031" y="11607"/>
                  </a:lnTo>
                  <a:cubicBezTo>
                    <a:pt x="5773" y="11607"/>
                    <a:pt x="5550" y="11419"/>
                    <a:pt x="5523" y="11170"/>
                  </a:cubicBezTo>
                  <a:cubicBezTo>
                    <a:pt x="5487" y="10866"/>
                    <a:pt x="5719" y="10617"/>
                    <a:pt x="6013" y="10617"/>
                  </a:cubicBezTo>
                  <a:close/>
                  <a:moveTo>
                    <a:pt x="11295" y="10617"/>
                  </a:moveTo>
                  <a:cubicBezTo>
                    <a:pt x="11544" y="10617"/>
                    <a:pt x="11767" y="10804"/>
                    <a:pt x="11794" y="11054"/>
                  </a:cubicBezTo>
                  <a:cubicBezTo>
                    <a:pt x="11830" y="11357"/>
                    <a:pt x="11598" y="11607"/>
                    <a:pt x="11304" y="11607"/>
                  </a:cubicBezTo>
                  <a:lnTo>
                    <a:pt x="9662" y="11607"/>
                  </a:lnTo>
                  <a:cubicBezTo>
                    <a:pt x="9412" y="11607"/>
                    <a:pt x="9189" y="11419"/>
                    <a:pt x="9163" y="11170"/>
                  </a:cubicBezTo>
                  <a:cubicBezTo>
                    <a:pt x="9127" y="10866"/>
                    <a:pt x="9359" y="10617"/>
                    <a:pt x="9653" y="10617"/>
                  </a:cubicBezTo>
                  <a:close/>
                  <a:moveTo>
                    <a:pt x="3400" y="1"/>
                  </a:moveTo>
                  <a:cubicBezTo>
                    <a:pt x="3078" y="1"/>
                    <a:pt x="2820" y="259"/>
                    <a:pt x="2820" y="580"/>
                  </a:cubicBezTo>
                  <a:lnTo>
                    <a:pt x="2820" y="777"/>
                  </a:lnTo>
                  <a:cubicBezTo>
                    <a:pt x="2820" y="2017"/>
                    <a:pt x="1821" y="3016"/>
                    <a:pt x="580" y="3016"/>
                  </a:cubicBezTo>
                  <a:cubicBezTo>
                    <a:pt x="268" y="3016"/>
                    <a:pt x="1" y="3275"/>
                    <a:pt x="1" y="3596"/>
                  </a:cubicBezTo>
                  <a:lnTo>
                    <a:pt x="1" y="16442"/>
                  </a:lnTo>
                  <a:cubicBezTo>
                    <a:pt x="1" y="16710"/>
                    <a:pt x="224" y="16933"/>
                    <a:pt x="500" y="16933"/>
                  </a:cubicBezTo>
                  <a:lnTo>
                    <a:pt x="3676" y="16933"/>
                  </a:lnTo>
                  <a:lnTo>
                    <a:pt x="3676" y="13855"/>
                  </a:lnTo>
                  <a:cubicBezTo>
                    <a:pt x="3676" y="13587"/>
                    <a:pt x="3899" y="13364"/>
                    <a:pt x="4176" y="13364"/>
                  </a:cubicBezTo>
                  <a:lnTo>
                    <a:pt x="9502" y="13364"/>
                  </a:lnTo>
                  <a:cubicBezTo>
                    <a:pt x="9769" y="13364"/>
                    <a:pt x="9992" y="13587"/>
                    <a:pt x="9992" y="13855"/>
                  </a:cubicBezTo>
                  <a:lnTo>
                    <a:pt x="9992" y="16933"/>
                  </a:lnTo>
                  <a:lnTo>
                    <a:pt x="13168" y="16933"/>
                  </a:lnTo>
                  <a:cubicBezTo>
                    <a:pt x="13445" y="16933"/>
                    <a:pt x="13668" y="16710"/>
                    <a:pt x="13668" y="16442"/>
                  </a:cubicBezTo>
                  <a:lnTo>
                    <a:pt x="13668" y="3596"/>
                  </a:lnTo>
                  <a:cubicBezTo>
                    <a:pt x="13668" y="3275"/>
                    <a:pt x="13409" y="3016"/>
                    <a:pt x="13088" y="3016"/>
                  </a:cubicBezTo>
                  <a:cubicBezTo>
                    <a:pt x="11857" y="3016"/>
                    <a:pt x="10858" y="2017"/>
                    <a:pt x="10858" y="777"/>
                  </a:cubicBezTo>
                  <a:lnTo>
                    <a:pt x="10858" y="580"/>
                  </a:lnTo>
                  <a:cubicBezTo>
                    <a:pt x="10858" y="259"/>
                    <a:pt x="10599" y="1"/>
                    <a:pt x="10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 name="Google Shape;1237;p72"/>
            <p:cNvSpPr/>
            <p:nvPr/>
          </p:nvSpPr>
          <p:spPr>
            <a:xfrm>
              <a:off x="7419025" y="2157350"/>
              <a:ext cx="24325" cy="33250"/>
            </a:xfrm>
            <a:custGeom>
              <a:avLst/>
              <a:gdLst/>
              <a:ahLst/>
              <a:cxnLst/>
              <a:rect l="l" t="t" r="r" b="b"/>
              <a:pathLst>
                <a:path w="973" h="1330" extrusionOk="0">
                  <a:moveTo>
                    <a:pt x="491" y="1"/>
                  </a:moveTo>
                  <a:cubicBezTo>
                    <a:pt x="215" y="357"/>
                    <a:pt x="9" y="705"/>
                    <a:pt x="0" y="839"/>
                  </a:cubicBezTo>
                  <a:cubicBezTo>
                    <a:pt x="0" y="1107"/>
                    <a:pt x="223" y="1330"/>
                    <a:pt x="491" y="1330"/>
                  </a:cubicBezTo>
                  <a:cubicBezTo>
                    <a:pt x="759" y="1330"/>
                    <a:pt x="973" y="1107"/>
                    <a:pt x="973" y="839"/>
                  </a:cubicBezTo>
                  <a:cubicBezTo>
                    <a:pt x="964" y="705"/>
                    <a:pt x="759" y="357"/>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 name="Google Shape;1238;p72"/>
          <p:cNvGrpSpPr/>
          <p:nvPr/>
        </p:nvGrpSpPr>
        <p:grpSpPr>
          <a:xfrm>
            <a:off x="1505250" y="2750975"/>
            <a:ext cx="428700" cy="422650"/>
            <a:chOff x="1505250" y="2674775"/>
            <a:chExt cx="428700" cy="422650"/>
          </a:xfrm>
        </p:grpSpPr>
        <p:sp>
          <p:nvSpPr>
            <p:cNvPr id="1239" name="Google Shape;1239;p72"/>
            <p:cNvSpPr/>
            <p:nvPr/>
          </p:nvSpPr>
          <p:spPr>
            <a:xfrm>
              <a:off x="1628375" y="2999050"/>
              <a:ext cx="22325" cy="24775"/>
            </a:xfrm>
            <a:custGeom>
              <a:avLst/>
              <a:gdLst/>
              <a:ahLst/>
              <a:cxnLst/>
              <a:rect l="l" t="t" r="r" b="b"/>
              <a:pathLst>
                <a:path w="893" h="991" extrusionOk="0">
                  <a:moveTo>
                    <a:pt x="0" y="0"/>
                  </a:moveTo>
                  <a:lnTo>
                    <a:pt x="0" y="991"/>
                  </a:lnTo>
                  <a:lnTo>
                    <a:pt x="892" y="991"/>
                  </a:lnTo>
                  <a:lnTo>
                    <a:pt x="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2"/>
            <p:cNvSpPr/>
            <p:nvPr/>
          </p:nvSpPr>
          <p:spPr>
            <a:xfrm>
              <a:off x="1548300" y="2674775"/>
              <a:ext cx="206775" cy="397900"/>
            </a:xfrm>
            <a:custGeom>
              <a:avLst/>
              <a:gdLst/>
              <a:ahLst/>
              <a:cxnLst/>
              <a:rect l="l" t="t" r="r" b="b"/>
              <a:pathLst>
                <a:path w="8271" h="15916" extrusionOk="0">
                  <a:moveTo>
                    <a:pt x="2945" y="0"/>
                  </a:moveTo>
                  <a:cubicBezTo>
                    <a:pt x="2588" y="0"/>
                    <a:pt x="2302" y="286"/>
                    <a:pt x="2302" y="643"/>
                  </a:cubicBezTo>
                  <a:cubicBezTo>
                    <a:pt x="2302" y="2186"/>
                    <a:pt x="2302" y="5960"/>
                    <a:pt x="2302" y="5960"/>
                  </a:cubicBezTo>
                  <a:cubicBezTo>
                    <a:pt x="2302" y="6227"/>
                    <a:pt x="2097" y="6459"/>
                    <a:pt x="1830" y="6468"/>
                  </a:cubicBezTo>
                  <a:cubicBezTo>
                    <a:pt x="1820" y="6469"/>
                    <a:pt x="1810" y="6469"/>
                    <a:pt x="1800" y="6469"/>
                  </a:cubicBezTo>
                  <a:cubicBezTo>
                    <a:pt x="1536" y="6469"/>
                    <a:pt x="1321" y="6244"/>
                    <a:pt x="1321" y="5977"/>
                  </a:cubicBezTo>
                  <a:lnTo>
                    <a:pt x="1303" y="1437"/>
                  </a:lnTo>
                  <a:cubicBezTo>
                    <a:pt x="1303" y="1080"/>
                    <a:pt x="1027" y="776"/>
                    <a:pt x="670" y="768"/>
                  </a:cubicBezTo>
                  <a:cubicBezTo>
                    <a:pt x="665" y="767"/>
                    <a:pt x="659" y="767"/>
                    <a:pt x="654" y="767"/>
                  </a:cubicBezTo>
                  <a:cubicBezTo>
                    <a:pt x="295" y="767"/>
                    <a:pt x="1" y="1067"/>
                    <a:pt x="1" y="1428"/>
                  </a:cubicBezTo>
                  <a:lnTo>
                    <a:pt x="1" y="5344"/>
                  </a:lnTo>
                  <a:cubicBezTo>
                    <a:pt x="634" y="5844"/>
                    <a:pt x="1018" y="6611"/>
                    <a:pt x="1018" y="7432"/>
                  </a:cubicBezTo>
                  <a:lnTo>
                    <a:pt x="1018" y="9028"/>
                  </a:lnTo>
                  <a:cubicBezTo>
                    <a:pt x="2606" y="9234"/>
                    <a:pt x="3872" y="10438"/>
                    <a:pt x="4185" y="11972"/>
                  </a:cubicBezTo>
                  <a:lnTo>
                    <a:pt x="4595" y="11972"/>
                  </a:lnTo>
                  <a:cubicBezTo>
                    <a:pt x="4872" y="11972"/>
                    <a:pt x="5095" y="12195"/>
                    <a:pt x="5095" y="12472"/>
                  </a:cubicBezTo>
                  <a:lnTo>
                    <a:pt x="5095" y="14461"/>
                  </a:lnTo>
                  <a:cubicBezTo>
                    <a:pt x="5095" y="14729"/>
                    <a:pt x="4872" y="14952"/>
                    <a:pt x="4595" y="14952"/>
                  </a:cubicBezTo>
                  <a:lnTo>
                    <a:pt x="4310" y="14952"/>
                  </a:lnTo>
                  <a:cubicBezTo>
                    <a:pt x="4515" y="15514"/>
                    <a:pt x="5050" y="15915"/>
                    <a:pt x="5675" y="15915"/>
                  </a:cubicBezTo>
                  <a:lnTo>
                    <a:pt x="7245" y="15915"/>
                  </a:lnTo>
                  <a:lnTo>
                    <a:pt x="7245" y="13783"/>
                  </a:lnTo>
                  <a:cubicBezTo>
                    <a:pt x="7245" y="13694"/>
                    <a:pt x="7254" y="13605"/>
                    <a:pt x="7289" y="13525"/>
                  </a:cubicBezTo>
                  <a:lnTo>
                    <a:pt x="8163" y="11000"/>
                  </a:lnTo>
                  <a:cubicBezTo>
                    <a:pt x="8235" y="10813"/>
                    <a:pt x="8271" y="10616"/>
                    <a:pt x="8271" y="10411"/>
                  </a:cubicBezTo>
                  <a:lnTo>
                    <a:pt x="8271" y="3676"/>
                  </a:lnTo>
                  <a:cubicBezTo>
                    <a:pt x="8271" y="3301"/>
                    <a:pt x="7976" y="2980"/>
                    <a:pt x="7593" y="2962"/>
                  </a:cubicBezTo>
                  <a:cubicBezTo>
                    <a:pt x="7587" y="2962"/>
                    <a:pt x="7582" y="2962"/>
                    <a:pt x="7576" y="2962"/>
                  </a:cubicBezTo>
                  <a:cubicBezTo>
                    <a:pt x="7191" y="2962"/>
                    <a:pt x="6879" y="3271"/>
                    <a:pt x="6879" y="3658"/>
                  </a:cubicBezTo>
                  <a:lnTo>
                    <a:pt x="6879" y="7280"/>
                  </a:lnTo>
                  <a:cubicBezTo>
                    <a:pt x="6879" y="7539"/>
                    <a:pt x="6692" y="7762"/>
                    <a:pt x="6433" y="7788"/>
                  </a:cubicBezTo>
                  <a:cubicBezTo>
                    <a:pt x="6413" y="7791"/>
                    <a:pt x="6393" y="7792"/>
                    <a:pt x="6373" y="7792"/>
                  </a:cubicBezTo>
                  <a:cubicBezTo>
                    <a:pt x="6105" y="7792"/>
                    <a:pt x="5889" y="7572"/>
                    <a:pt x="5889" y="7298"/>
                  </a:cubicBezTo>
                  <a:lnTo>
                    <a:pt x="5889" y="1419"/>
                  </a:lnTo>
                  <a:cubicBezTo>
                    <a:pt x="5889" y="1062"/>
                    <a:pt x="5594" y="768"/>
                    <a:pt x="5237" y="768"/>
                  </a:cubicBezTo>
                  <a:cubicBezTo>
                    <a:pt x="4881" y="768"/>
                    <a:pt x="4595" y="1062"/>
                    <a:pt x="4595" y="1410"/>
                  </a:cubicBezTo>
                  <a:lnTo>
                    <a:pt x="4595" y="5960"/>
                  </a:lnTo>
                  <a:cubicBezTo>
                    <a:pt x="4595" y="6227"/>
                    <a:pt x="4390" y="6450"/>
                    <a:pt x="4122" y="6468"/>
                  </a:cubicBezTo>
                  <a:cubicBezTo>
                    <a:pt x="4112" y="6469"/>
                    <a:pt x="4102" y="6469"/>
                    <a:pt x="4091" y="6469"/>
                  </a:cubicBezTo>
                  <a:cubicBezTo>
                    <a:pt x="3829" y="6469"/>
                    <a:pt x="3613" y="6252"/>
                    <a:pt x="3605" y="5986"/>
                  </a:cubicBezTo>
                  <a:lnTo>
                    <a:pt x="3605" y="625"/>
                  </a:lnTo>
                  <a:cubicBezTo>
                    <a:pt x="3605" y="277"/>
                    <a:pt x="3319" y="0"/>
                    <a:pt x="2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72"/>
            <p:cNvSpPr/>
            <p:nvPr/>
          </p:nvSpPr>
          <p:spPr>
            <a:xfrm>
              <a:off x="1505250" y="2829050"/>
              <a:ext cx="185825" cy="268375"/>
            </a:xfrm>
            <a:custGeom>
              <a:avLst/>
              <a:gdLst/>
              <a:ahLst/>
              <a:cxnLst/>
              <a:rect l="l" t="t" r="r" b="b"/>
              <a:pathLst>
                <a:path w="7433" h="10735" extrusionOk="0">
                  <a:moveTo>
                    <a:pt x="229" y="1"/>
                  </a:moveTo>
                  <a:cubicBezTo>
                    <a:pt x="100" y="1"/>
                    <a:pt x="1" y="102"/>
                    <a:pt x="1" y="226"/>
                  </a:cubicBezTo>
                  <a:lnTo>
                    <a:pt x="1" y="5605"/>
                  </a:lnTo>
                  <a:cubicBezTo>
                    <a:pt x="1" y="6560"/>
                    <a:pt x="634" y="7362"/>
                    <a:pt x="1518" y="7612"/>
                  </a:cubicBezTo>
                  <a:cubicBezTo>
                    <a:pt x="1874" y="7719"/>
                    <a:pt x="2115" y="8040"/>
                    <a:pt x="2115" y="8415"/>
                  </a:cubicBezTo>
                  <a:lnTo>
                    <a:pt x="2115" y="10735"/>
                  </a:lnTo>
                  <a:lnTo>
                    <a:pt x="7432" y="10735"/>
                  </a:lnTo>
                  <a:cubicBezTo>
                    <a:pt x="6237" y="10735"/>
                    <a:pt x="5247" y="9896"/>
                    <a:pt x="5015" y="8781"/>
                  </a:cubicBezTo>
                  <a:lnTo>
                    <a:pt x="4461" y="8781"/>
                  </a:lnTo>
                  <a:cubicBezTo>
                    <a:pt x="4194" y="8781"/>
                    <a:pt x="3971" y="8558"/>
                    <a:pt x="3971" y="8290"/>
                  </a:cubicBezTo>
                  <a:lnTo>
                    <a:pt x="3971" y="6301"/>
                  </a:lnTo>
                  <a:cubicBezTo>
                    <a:pt x="3971" y="6024"/>
                    <a:pt x="4194" y="5801"/>
                    <a:pt x="4461" y="5801"/>
                  </a:cubicBezTo>
                  <a:lnTo>
                    <a:pt x="4943" y="5801"/>
                  </a:lnTo>
                  <a:cubicBezTo>
                    <a:pt x="4613" y="4651"/>
                    <a:pt x="3552" y="3803"/>
                    <a:pt x="2285" y="3803"/>
                  </a:cubicBezTo>
                  <a:cubicBezTo>
                    <a:pt x="2008" y="3803"/>
                    <a:pt x="1785" y="3580"/>
                    <a:pt x="1785" y="3312"/>
                  </a:cubicBezTo>
                  <a:lnTo>
                    <a:pt x="1785" y="1252"/>
                  </a:lnTo>
                  <a:cubicBezTo>
                    <a:pt x="1785" y="1243"/>
                    <a:pt x="1785" y="1234"/>
                    <a:pt x="1785" y="1225"/>
                  </a:cubicBezTo>
                  <a:cubicBezTo>
                    <a:pt x="1758" y="1020"/>
                    <a:pt x="1669" y="823"/>
                    <a:pt x="1535" y="672"/>
                  </a:cubicBezTo>
                  <a:cubicBezTo>
                    <a:pt x="1312" y="431"/>
                    <a:pt x="893" y="74"/>
                    <a:pt x="260" y="3"/>
                  </a:cubicBezTo>
                  <a:cubicBezTo>
                    <a:pt x="249" y="1"/>
                    <a:pt x="239"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 name="Google Shape;1242;p72"/>
            <p:cNvSpPr/>
            <p:nvPr/>
          </p:nvSpPr>
          <p:spPr>
            <a:xfrm>
              <a:off x="1729400" y="2920325"/>
              <a:ext cx="204550" cy="177100"/>
            </a:xfrm>
            <a:custGeom>
              <a:avLst/>
              <a:gdLst/>
              <a:ahLst/>
              <a:cxnLst/>
              <a:rect l="l" t="t" r="r" b="b"/>
              <a:pathLst>
                <a:path w="8182" h="7084" extrusionOk="0">
                  <a:moveTo>
                    <a:pt x="6950" y="0"/>
                  </a:moveTo>
                  <a:cubicBezTo>
                    <a:pt x="5576" y="0"/>
                    <a:pt x="4461" y="1115"/>
                    <a:pt x="4461" y="2498"/>
                  </a:cubicBezTo>
                  <a:lnTo>
                    <a:pt x="4461" y="4630"/>
                  </a:lnTo>
                  <a:cubicBezTo>
                    <a:pt x="4461" y="5433"/>
                    <a:pt x="3810" y="6093"/>
                    <a:pt x="3007" y="6093"/>
                  </a:cubicBezTo>
                  <a:lnTo>
                    <a:pt x="1" y="6093"/>
                  </a:lnTo>
                  <a:lnTo>
                    <a:pt x="1" y="7084"/>
                  </a:lnTo>
                  <a:lnTo>
                    <a:pt x="3007" y="7084"/>
                  </a:lnTo>
                  <a:cubicBezTo>
                    <a:pt x="4354" y="7084"/>
                    <a:pt x="5460" y="5986"/>
                    <a:pt x="5460" y="4630"/>
                  </a:cubicBezTo>
                  <a:lnTo>
                    <a:pt x="5460" y="1508"/>
                  </a:lnTo>
                  <a:cubicBezTo>
                    <a:pt x="5460" y="1223"/>
                    <a:pt x="5683" y="1000"/>
                    <a:pt x="5969" y="1000"/>
                  </a:cubicBezTo>
                  <a:lnTo>
                    <a:pt x="7637" y="1000"/>
                  </a:lnTo>
                  <a:cubicBezTo>
                    <a:pt x="7691" y="1000"/>
                    <a:pt x="7735" y="982"/>
                    <a:pt x="7762" y="946"/>
                  </a:cubicBezTo>
                  <a:cubicBezTo>
                    <a:pt x="8181" y="518"/>
                    <a:pt x="7887" y="0"/>
                    <a:pt x="7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 name="Google Shape;1243;p72"/>
          <p:cNvGrpSpPr/>
          <p:nvPr/>
        </p:nvGrpSpPr>
        <p:grpSpPr>
          <a:xfrm>
            <a:off x="2231000" y="2750750"/>
            <a:ext cx="241550" cy="423325"/>
            <a:chOff x="2231000" y="2674550"/>
            <a:chExt cx="241550" cy="423325"/>
          </a:xfrm>
        </p:grpSpPr>
        <p:sp>
          <p:nvSpPr>
            <p:cNvPr id="1244" name="Google Shape;1244;p72"/>
            <p:cNvSpPr/>
            <p:nvPr/>
          </p:nvSpPr>
          <p:spPr>
            <a:xfrm>
              <a:off x="2278275" y="3059275"/>
              <a:ext cx="145425" cy="38600"/>
            </a:xfrm>
            <a:custGeom>
              <a:avLst/>
              <a:gdLst/>
              <a:ahLst/>
              <a:cxnLst/>
              <a:rect l="l" t="t" r="r" b="b"/>
              <a:pathLst>
                <a:path w="5817" h="1544" extrusionOk="0">
                  <a:moveTo>
                    <a:pt x="0" y="0"/>
                  </a:moveTo>
                  <a:lnTo>
                    <a:pt x="0" y="1543"/>
                  </a:lnTo>
                  <a:lnTo>
                    <a:pt x="5817" y="1543"/>
                  </a:lnTo>
                  <a:lnTo>
                    <a:pt x="5817" y="446"/>
                  </a:lnTo>
                  <a:lnTo>
                    <a:pt x="2070" y="446"/>
                  </a:lnTo>
                  <a:cubicBezTo>
                    <a:pt x="1330" y="446"/>
                    <a:pt x="625"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2"/>
            <p:cNvSpPr/>
            <p:nvPr/>
          </p:nvSpPr>
          <p:spPr>
            <a:xfrm>
              <a:off x="2284300" y="2848050"/>
              <a:ext cx="188250" cy="192275"/>
            </a:xfrm>
            <a:custGeom>
              <a:avLst/>
              <a:gdLst/>
              <a:ahLst/>
              <a:cxnLst/>
              <a:rect l="l" t="t" r="r" b="b"/>
              <a:pathLst>
                <a:path w="7530" h="7691" extrusionOk="0">
                  <a:moveTo>
                    <a:pt x="143" y="1"/>
                  </a:moveTo>
                  <a:cubicBezTo>
                    <a:pt x="63" y="1"/>
                    <a:pt x="0" y="63"/>
                    <a:pt x="0" y="144"/>
                  </a:cubicBezTo>
                  <a:cubicBezTo>
                    <a:pt x="0" y="1544"/>
                    <a:pt x="1142" y="2677"/>
                    <a:pt x="2543" y="2677"/>
                  </a:cubicBezTo>
                  <a:lnTo>
                    <a:pt x="4166" y="2677"/>
                  </a:lnTo>
                  <a:cubicBezTo>
                    <a:pt x="3640" y="3311"/>
                    <a:pt x="3328" y="4122"/>
                    <a:pt x="3328" y="5015"/>
                  </a:cubicBezTo>
                  <a:cubicBezTo>
                    <a:pt x="3328" y="6754"/>
                    <a:pt x="4487" y="7655"/>
                    <a:pt x="4550" y="7691"/>
                  </a:cubicBezTo>
                  <a:cubicBezTo>
                    <a:pt x="6272" y="7165"/>
                    <a:pt x="7530" y="5568"/>
                    <a:pt x="7530" y="3685"/>
                  </a:cubicBezTo>
                  <a:lnTo>
                    <a:pt x="7503" y="1339"/>
                  </a:lnTo>
                  <a:cubicBezTo>
                    <a:pt x="7503" y="599"/>
                    <a:pt x="6905" y="1"/>
                    <a:pt x="6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2"/>
            <p:cNvSpPr/>
            <p:nvPr/>
          </p:nvSpPr>
          <p:spPr>
            <a:xfrm>
              <a:off x="2231000" y="2915850"/>
              <a:ext cx="136275" cy="129825"/>
            </a:xfrm>
            <a:custGeom>
              <a:avLst/>
              <a:gdLst/>
              <a:ahLst/>
              <a:cxnLst/>
              <a:rect l="l" t="t" r="r" b="b"/>
              <a:pathLst>
                <a:path w="5451" h="5193" extrusionOk="0">
                  <a:moveTo>
                    <a:pt x="0" y="1"/>
                  </a:moveTo>
                  <a:lnTo>
                    <a:pt x="0" y="1241"/>
                  </a:lnTo>
                  <a:cubicBezTo>
                    <a:pt x="0" y="3418"/>
                    <a:pt x="1784" y="5193"/>
                    <a:pt x="3970" y="5193"/>
                  </a:cubicBezTo>
                  <a:lnTo>
                    <a:pt x="5451" y="5193"/>
                  </a:lnTo>
                  <a:cubicBezTo>
                    <a:pt x="4969" y="4595"/>
                    <a:pt x="4443" y="3632"/>
                    <a:pt x="4443" y="2329"/>
                  </a:cubicBezTo>
                  <a:cubicBezTo>
                    <a:pt x="4443" y="1865"/>
                    <a:pt x="4514" y="1410"/>
                    <a:pt x="4648" y="973"/>
                  </a:cubicBezTo>
                  <a:cubicBezTo>
                    <a:pt x="3756" y="973"/>
                    <a:pt x="2935" y="643"/>
                    <a:pt x="2311" y="99"/>
                  </a:cubicBezTo>
                  <a:lnTo>
                    <a:pt x="1989" y="215"/>
                  </a:lnTo>
                  <a:cubicBezTo>
                    <a:pt x="1740" y="313"/>
                    <a:pt x="1472" y="367"/>
                    <a:pt x="1204" y="367"/>
                  </a:cubicBezTo>
                  <a:cubicBezTo>
                    <a:pt x="758" y="367"/>
                    <a:pt x="348" y="23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2"/>
            <p:cNvSpPr/>
            <p:nvPr/>
          </p:nvSpPr>
          <p:spPr>
            <a:xfrm>
              <a:off x="2364125" y="2781150"/>
              <a:ext cx="41525" cy="41950"/>
            </a:xfrm>
            <a:custGeom>
              <a:avLst/>
              <a:gdLst/>
              <a:ahLst/>
              <a:cxnLst/>
              <a:rect l="l" t="t" r="r" b="b"/>
              <a:pathLst>
                <a:path w="1661" h="1678" extrusionOk="0">
                  <a:moveTo>
                    <a:pt x="831" y="1"/>
                  </a:moveTo>
                  <a:cubicBezTo>
                    <a:pt x="376" y="1"/>
                    <a:pt x="1" y="366"/>
                    <a:pt x="1" y="830"/>
                  </a:cubicBezTo>
                  <a:lnTo>
                    <a:pt x="1" y="1678"/>
                  </a:lnTo>
                  <a:lnTo>
                    <a:pt x="1660" y="1678"/>
                  </a:lnTo>
                  <a:lnTo>
                    <a:pt x="1660" y="830"/>
                  </a:lnTo>
                  <a:cubicBezTo>
                    <a:pt x="1660" y="366"/>
                    <a:pt x="128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 name="Google Shape;1248;p72"/>
            <p:cNvSpPr/>
            <p:nvPr/>
          </p:nvSpPr>
          <p:spPr>
            <a:xfrm>
              <a:off x="2296325" y="2781150"/>
              <a:ext cx="41525" cy="41950"/>
            </a:xfrm>
            <a:custGeom>
              <a:avLst/>
              <a:gdLst/>
              <a:ahLst/>
              <a:cxnLst/>
              <a:rect l="l" t="t" r="r" b="b"/>
              <a:pathLst>
                <a:path w="1661" h="1678" extrusionOk="0">
                  <a:moveTo>
                    <a:pt x="831" y="1"/>
                  </a:moveTo>
                  <a:cubicBezTo>
                    <a:pt x="376" y="1"/>
                    <a:pt x="1" y="366"/>
                    <a:pt x="1" y="830"/>
                  </a:cubicBezTo>
                  <a:lnTo>
                    <a:pt x="1" y="1678"/>
                  </a:lnTo>
                  <a:lnTo>
                    <a:pt x="1660" y="1678"/>
                  </a:lnTo>
                  <a:lnTo>
                    <a:pt x="1660" y="830"/>
                  </a:lnTo>
                  <a:cubicBezTo>
                    <a:pt x="1660" y="366"/>
                    <a:pt x="128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72"/>
            <p:cNvSpPr/>
            <p:nvPr/>
          </p:nvSpPr>
          <p:spPr>
            <a:xfrm>
              <a:off x="2231000" y="2781825"/>
              <a:ext cx="41500" cy="117775"/>
            </a:xfrm>
            <a:custGeom>
              <a:avLst/>
              <a:gdLst/>
              <a:ahLst/>
              <a:cxnLst/>
              <a:rect l="l" t="t" r="r" b="b"/>
              <a:pathLst>
                <a:path w="1660" h="4711" extrusionOk="0">
                  <a:moveTo>
                    <a:pt x="830" y="0"/>
                  </a:moveTo>
                  <a:cubicBezTo>
                    <a:pt x="375" y="0"/>
                    <a:pt x="0" y="366"/>
                    <a:pt x="0" y="821"/>
                  </a:cubicBezTo>
                  <a:lnTo>
                    <a:pt x="0" y="1669"/>
                  </a:lnTo>
                  <a:lnTo>
                    <a:pt x="0" y="3524"/>
                  </a:lnTo>
                  <a:cubicBezTo>
                    <a:pt x="0" y="4184"/>
                    <a:pt x="535" y="4711"/>
                    <a:pt x="1195" y="4711"/>
                  </a:cubicBezTo>
                  <a:cubicBezTo>
                    <a:pt x="1347" y="4711"/>
                    <a:pt x="1490" y="4684"/>
                    <a:pt x="1624" y="4630"/>
                  </a:cubicBezTo>
                  <a:cubicBezTo>
                    <a:pt x="1294" y="4095"/>
                    <a:pt x="1106" y="3471"/>
                    <a:pt x="1106" y="2802"/>
                  </a:cubicBezTo>
                  <a:cubicBezTo>
                    <a:pt x="1106" y="2391"/>
                    <a:pt x="1320" y="2034"/>
                    <a:pt x="1642" y="1838"/>
                  </a:cubicBezTo>
                  <a:lnTo>
                    <a:pt x="1659" y="1838"/>
                  </a:lnTo>
                  <a:lnTo>
                    <a:pt x="1659" y="821"/>
                  </a:lnTo>
                  <a:cubicBezTo>
                    <a:pt x="1659" y="366"/>
                    <a:pt x="1285"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2"/>
            <p:cNvSpPr/>
            <p:nvPr/>
          </p:nvSpPr>
          <p:spPr>
            <a:xfrm>
              <a:off x="2431275" y="2674550"/>
              <a:ext cx="41275" cy="160600"/>
            </a:xfrm>
            <a:custGeom>
              <a:avLst/>
              <a:gdLst/>
              <a:ahLst/>
              <a:cxnLst/>
              <a:rect l="l" t="t" r="r" b="b"/>
              <a:pathLst>
                <a:path w="1651" h="6424" extrusionOk="0">
                  <a:moveTo>
                    <a:pt x="821" y="0"/>
                  </a:moveTo>
                  <a:cubicBezTo>
                    <a:pt x="366" y="0"/>
                    <a:pt x="0" y="366"/>
                    <a:pt x="0" y="830"/>
                  </a:cubicBezTo>
                  <a:lnTo>
                    <a:pt x="0" y="1017"/>
                  </a:lnTo>
                  <a:lnTo>
                    <a:pt x="161" y="1017"/>
                  </a:lnTo>
                  <a:cubicBezTo>
                    <a:pt x="437" y="1017"/>
                    <a:pt x="660" y="1240"/>
                    <a:pt x="660" y="1508"/>
                  </a:cubicBezTo>
                  <a:cubicBezTo>
                    <a:pt x="660" y="1785"/>
                    <a:pt x="437" y="2008"/>
                    <a:pt x="161" y="2008"/>
                  </a:cubicBezTo>
                  <a:lnTo>
                    <a:pt x="0" y="2008"/>
                  </a:lnTo>
                  <a:lnTo>
                    <a:pt x="0" y="5977"/>
                  </a:lnTo>
                  <a:lnTo>
                    <a:pt x="286" y="5977"/>
                  </a:lnTo>
                  <a:cubicBezTo>
                    <a:pt x="794" y="5977"/>
                    <a:pt x="1267" y="6147"/>
                    <a:pt x="1651" y="6424"/>
                  </a:cubicBezTo>
                  <a:lnTo>
                    <a:pt x="1651" y="830"/>
                  </a:lnTo>
                  <a:cubicBezTo>
                    <a:pt x="1651" y="366"/>
                    <a:pt x="1285"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2"/>
            <p:cNvSpPr/>
            <p:nvPr/>
          </p:nvSpPr>
          <p:spPr>
            <a:xfrm>
              <a:off x="2231875" y="2675225"/>
              <a:ext cx="198525" cy="74275"/>
            </a:xfrm>
            <a:custGeom>
              <a:avLst/>
              <a:gdLst/>
              <a:ahLst/>
              <a:cxnLst/>
              <a:rect l="l" t="t" r="r" b="b"/>
              <a:pathLst>
                <a:path w="7941" h="2971" extrusionOk="0">
                  <a:moveTo>
                    <a:pt x="500" y="0"/>
                  </a:moveTo>
                  <a:cubicBezTo>
                    <a:pt x="224" y="0"/>
                    <a:pt x="1" y="223"/>
                    <a:pt x="1" y="491"/>
                  </a:cubicBezTo>
                  <a:lnTo>
                    <a:pt x="1" y="2480"/>
                  </a:lnTo>
                  <a:cubicBezTo>
                    <a:pt x="1" y="2748"/>
                    <a:pt x="224" y="2971"/>
                    <a:pt x="500" y="2971"/>
                  </a:cubicBezTo>
                  <a:lnTo>
                    <a:pt x="4301" y="2971"/>
                  </a:lnTo>
                  <a:cubicBezTo>
                    <a:pt x="4943" y="2971"/>
                    <a:pt x="5496" y="2561"/>
                    <a:pt x="5701" y="1981"/>
                  </a:cubicBezTo>
                  <a:lnTo>
                    <a:pt x="7940" y="1981"/>
                  </a:lnTo>
                  <a:lnTo>
                    <a:pt x="7940" y="990"/>
                  </a:lnTo>
                  <a:lnTo>
                    <a:pt x="5701" y="990"/>
                  </a:lnTo>
                  <a:cubicBezTo>
                    <a:pt x="5496" y="411"/>
                    <a:pt x="4943" y="0"/>
                    <a:pt x="4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 name="Google Shape;1252;p72"/>
          <p:cNvGrpSpPr/>
          <p:nvPr/>
        </p:nvGrpSpPr>
        <p:grpSpPr>
          <a:xfrm>
            <a:off x="2811525" y="2750300"/>
            <a:ext cx="350400" cy="424000"/>
            <a:chOff x="2811525" y="2674100"/>
            <a:chExt cx="350400" cy="424000"/>
          </a:xfrm>
        </p:grpSpPr>
        <p:sp>
          <p:nvSpPr>
            <p:cNvPr id="1253" name="Google Shape;1253;p72"/>
            <p:cNvSpPr/>
            <p:nvPr/>
          </p:nvSpPr>
          <p:spPr>
            <a:xfrm>
              <a:off x="3089425" y="2674100"/>
              <a:ext cx="72500" cy="72500"/>
            </a:xfrm>
            <a:custGeom>
              <a:avLst/>
              <a:gdLst/>
              <a:ahLst/>
              <a:cxnLst/>
              <a:rect l="l" t="t" r="r" b="b"/>
              <a:pathLst>
                <a:path w="2900" h="2900" extrusionOk="0">
                  <a:moveTo>
                    <a:pt x="0" y="1"/>
                  </a:moveTo>
                  <a:lnTo>
                    <a:pt x="0" y="2400"/>
                  </a:lnTo>
                  <a:cubicBezTo>
                    <a:pt x="0" y="2677"/>
                    <a:pt x="223" y="2900"/>
                    <a:pt x="500" y="2900"/>
                  </a:cubicBezTo>
                  <a:lnTo>
                    <a:pt x="2899" y="29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2"/>
            <p:cNvSpPr/>
            <p:nvPr/>
          </p:nvSpPr>
          <p:spPr>
            <a:xfrm>
              <a:off x="2971200" y="2896225"/>
              <a:ext cx="115575" cy="115550"/>
            </a:xfrm>
            <a:custGeom>
              <a:avLst/>
              <a:gdLst/>
              <a:ahLst/>
              <a:cxnLst/>
              <a:rect l="l" t="t" r="r" b="b"/>
              <a:pathLst>
                <a:path w="4623" h="4622" extrusionOk="0">
                  <a:moveTo>
                    <a:pt x="2306" y="1194"/>
                  </a:moveTo>
                  <a:cubicBezTo>
                    <a:pt x="2587" y="1194"/>
                    <a:pt x="2811" y="1417"/>
                    <a:pt x="2811" y="1687"/>
                  </a:cubicBezTo>
                  <a:lnTo>
                    <a:pt x="2811" y="1821"/>
                  </a:lnTo>
                  <a:lnTo>
                    <a:pt x="2945" y="1821"/>
                  </a:lnTo>
                  <a:cubicBezTo>
                    <a:pt x="3230" y="1821"/>
                    <a:pt x="3471" y="2071"/>
                    <a:pt x="3436" y="2374"/>
                  </a:cubicBezTo>
                  <a:cubicBezTo>
                    <a:pt x="3409" y="2624"/>
                    <a:pt x="3186" y="2811"/>
                    <a:pt x="2927" y="2811"/>
                  </a:cubicBezTo>
                  <a:lnTo>
                    <a:pt x="2811" y="2811"/>
                  </a:lnTo>
                  <a:lnTo>
                    <a:pt x="2811" y="2927"/>
                  </a:lnTo>
                  <a:cubicBezTo>
                    <a:pt x="2811" y="3186"/>
                    <a:pt x="2624" y="3409"/>
                    <a:pt x="2374" y="3435"/>
                  </a:cubicBezTo>
                  <a:cubicBezTo>
                    <a:pt x="2354" y="3438"/>
                    <a:pt x="2334" y="3439"/>
                    <a:pt x="2314" y="3439"/>
                  </a:cubicBezTo>
                  <a:cubicBezTo>
                    <a:pt x="2039" y="3439"/>
                    <a:pt x="1821" y="3211"/>
                    <a:pt x="1821" y="2945"/>
                  </a:cubicBezTo>
                  <a:lnTo>
                    <a:pt x="1821" y="2811"/>
                  </a:lnTo>
                  <a:lnTo>
                    <a:pt x="1705" y="2811"/>
                  </a:lnTo>
                  <a:cubicBezTo>
                    <a:pt x="1446" y="2811"/>
                    <a:pt x="1223" y="2624"/>
                    <a:pt x="1196" y="2374"/>
                  </a:cubicBezTo>
                  <a:cubicBezTo>
                    <a:pt x="1170" y="2071"/>
                    <a:pt x="1402" y="1821"/>
                    <a:pt x="1696" y="1821"/>
                  </a:cubicBezTo>
                  <a:lnTo>
                    <a:pt x="1821" y="1821"/>
                  </a:lnTo>
                  <a:lnTo>
                    <a:pt x="1821" y="1705"/>
                  </a:lnTo>
                  <a:cubicBezTo>
                    <a:pt x="1821" y="1446"/>
                    <a:pt x="2008" y="1223"/>
                    <a:pt x="2258" y="1196"/>
                  </a:cubicBezTo>
                  <a:cubicBezTo>
                    <a:pt x="2274" y="1195"/>
                    <a:pt x="2290" y="1194"/>
                    <a:pt x="2306" y="1194"/>
                  </a:cubicBezTo>
                  <a:close/>
                  <a:moveTo>
                    <a:pt x="2312" y="1"/>
                  </a:moveTo>
                  <a:cubicBezTo>
                    <a:pt x="1036" y="1"/>
                    <a:pt x="1" y="1036"/>
                    <a:pt x="1" y="2311"/>
                  </a:cubicBezTo>
                  <a:cubicBezTo>
                    <a:pt x="1" y="3587"/>
                    <a:pt x="1036" y="4622"/>
                    <a:pt x="2312" y="4622"/>
                  </a:cubicBezTo>
                  <a:cubicBezTo>
                    <a:pt x="3578" y="4622"/>
                    <a:pt x="4622" y="3587"/>
                    <a:pt x="4622" y="2311"/>
                  </a:cubicBezTo>
                  <a:cubicBezTo>
                    <a:pt x="4622" y="1036"/>
                    <a:pt x="3578" y="1"/>
                    <a:pt x="2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2"/>
            <p:cNvSpPr/>
            <p:nvPr/>
          </p:nvSpPr>
          <p:spPr>
            <a:xfrm>
              <a:off x="2886450" y="2769775"/>
              <a:ext cx="157275" cy="221500"/>
            </a:xfrm>
            <a:custGeom>
              <a:avLst/>
              <a:gdLst/>
              <a:ahLst/>
              <a:cxnLst/>
              <a:rect l="l" t="t" r="r" b="b"/>
              <a:pathLst>
                <a:path w="6291" h="8860" extrusionOk="0">
                  <a:moveTo>
                    <a:pt x="3364" y="1"/>
                  </a:moveTo>
                  <a:cubicBezTo>
                    <a:pt x="2998" y="420"/>
                    <a:pt x="2410" y="1116"/>
                    <a:pt x="1830" y="1910"/>
                  </a:cubicBezTo>
                  <a:cubicBezTo>
                    <a:pt x="652" y="3507"/>
                    <a:pt x="1" y="4800"/>
                    <a:pt x="1" y="5550"/>
                  </a:cubicBezTo>
                  <a:cubicBezTo>
                    <a:pt x="1" y="7200"/>
                    <a:pt x="1187" y="8565"/>
                    <a:pt x="2749" y="8859"/>
                  </a:cubicBezTo>
                  <a:cubicBezTo>
                    <a:pt x="2526" y="8413"/>
                    <a:pt x="2401" y="7905"/>
                    <a:pt x="2401" y="7369"/>
                  </a:cubicBezTo>
                  <a:cubicBezTo>
                    <a:pt x="2401" y="5550"/>
                    <a:pt x="3882" y="4069"/>
                    <a:pt x="5702" y="4069"/>
                  </a:cubicBezTo>
                  <a:cubicBezTo>
                    <a:pt x="5898" y="4069"/>
                    <a:pt x="6103" y="4086"/>
                    <a:pt x="6290" y="4122"/>
                  </a:cubicBezTo>
                  <a:cubicBezTo>
                    <a:pt x="5550" y="2597"/>
                    <a:pt x="4051" y="795"/>
                    <a:pt x="3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72"/>
            <p:cNvSpPr/>
            <p:nvPr/>
          </p:nvSpPr>
          <p:spPr>
            <a:xfrm>
              <a:off x="2811525" y="2674550"/>
              <a:ext cx="349950" cy="423550"/>
            </a:xfrm>
            <a:custGeom>
              <a:avLst/>
              <a:gdLst/>
              <a:ahLst/>
              <a:cxnLst/>
              <a:rect l="l" t="t" r="r" b="b"/>
              <a:pathLst>
                <a:path w="13998" h="16942" extrusionOk="0">
                  <a:moveTo>
                    <a:pt x="6361" y="2570"/>
                  </a:moveTo>
                  <a:cubicBezTo>
                    <a:pt x="6504" y="2570"/>
                    <a:pt x="6629" y="2623"/>
                    <a:pt x="6727" y="2730"/>
                  </a:cubicBezTo>
                  <a:cubicBezTo>
                    <a:pt x="6861" y="2873"/>
                    <a:pt x="9867" y="6147"/>
                    <a:pt x="10563" y="8458"/>
                  </a:cubicBezTo>
                  <a:cubicBezTo>
                    <a:pt x="11428" y="9055"/>
                    <a:pt x="11999" y="10054"/>
                    <a:pt x="11999" y="11178"/>
                  </a:cubicBezTo>
                  <a:cubicBezTo>
                    <a:pt x="11999" y="12998"/>
                    <a:pt x="10518" y="14479"/>
                    <a:pt x="8699" y="14479"/>
                  </a:cubicBezTo>
                  <a:cubicBezTo>
                    <a:pt x="7887" y="14479"/>
                    <a:pt x="7155" y="14194"/>
                    <a:pt x="6575" y="13712"/>
                  </a:cubicBezTo>
                  <a:lnTo>
                    <a:pt x="6361" y="13712"/>
                  </a:lnTo>
                  <a:cubicBezTo>
                    <a:pt x="3961" y="13712"/>
                    <a:pt x="2008" y="11758"/>
                    <a:pt x="2008" y="9359"/>
                  </a:cubicBezTo>
                  <a:cubicBezTo>
                    <a:pt x="2008" y="8368"/>
                    <a:pt x="2686" y="6941"/>
                    <a:pt x="4033" y="5121"/>
                  </a:cubicBezTo>
                  <a:cubicBezTo>
                    <a:pt x="5005" y="3801"/>
                    <a:pt x="5960" y="2775"/>
                    <a:pt x="5995" y="2730"/>
                  </a:cubicBezTo>
                  <a:cubicBezTo>
                    <a:pt x="6094" y="2623"/>
                    <a:pt x="6227" y="2570"/>
                    <a:pt x="6361" y="2570"/>
                  </a:cubicBezTo>
                  <a:close/>
                  <a:moveTo>
                    <a:pt x="500" y="0"/>
                  </a:moveTo>
                  <a:cubicBezTo>
                    <a:pt x="224" y="0"/>
                    <a:pt x="1" y="223"/>
                    <a:pt x="1" y="500"/>
                  </a:cubicBezTo>
                  <a:lnTo>
                    <a:pt x="1" y="16442"/>
                  </a:lnTo>
                  <a:cubicBezTo>
                    <a:pt x="1" y="16718"/>
                    <a:pt x="224" y="16941"/>
                    <a:pt x="500" y="16941"/>
                  </a:cubicBezTo>
                  <a:lnTo>
                    <a:pt x="13498" y="16941"/>
                  </a:lnTo>
                  <a:cubicBezTo>
                    <a:pt x="13775" y="16941"/>
                    <a:pt x="13998" y="16718"/>
                    <a:pt x="13998" y="16442"/>
                  </a:cubicBezTo>
                  <a:lnTo>
                    <a:pt x="13998" y="3872"/>
                  </a:lnTo>
                  <a:lnTo>
                    <a:pt x="11580" y="3872"/>
                  </a:lnTo>
                  <a:cubicBezTo>
                    <a:pt x="10759" y="3872"/>
                    <a:pt x="10090" y="3203"/>
                    <a:pt x="10090" y="2382"/>
                  </a:cubicBezTo>
                  <a:lnTo>
                    <a:pt x="10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 name="Google Shape;1257;p72"/>
          <p:cNvGrpSpPr/>
          <p:nvPr/>
        </p:nvGrpSpPr>
        <p:grpSpPr>
          <a:xfrm>
            <a:off x="3409450" y="2761675"/>
            <a:ext cx="424225" cy="401250"/>
            <a:chOff x="3409450" y="2685475"/>
            <a:chExt cx="424225" cy="401250"/>
          </a:xfrm>
        </p:grpSpPr>
        <p:sp>
          <p:nvSpPr>
            <p:cNvPr id="1258" name="Google Shape;1258;p72"/>
            <p:cNvSpPr/>
            <p:nvPr/>
          </p:nvSpPr>
          <p:spPr>
            <a:xfrm>
              <a:off x="3529900" y="3034500"/>
              <a:ext cx="183125" cy="52225"/>
            </a:xfrm>
            <a:custGeom>
              <a:avLst/>
              <a:gdLst/>
              <a:ahLst/>
              <a:cxnLst/>
              <a:rect l="l" t="t" r="r" b="b"/>
              <a:pathLst>
                <a:path w="7325" h="2089" extrusionOk="0">
                  <a:moveTo>
                    <a:pt x="1820" y="1"/>
                  </a:moveTo>
                  <a:lnTo>
                    <a:pt x="1820" y="1098"/>
                  </a:lnTo>
                  <a:lnTo>
                    <a:pt x="544" y="1098"/>
                  </a:lnTo>
                  <a:cubicBezTo>
                    <a:pt x="286" y="1098"/>
                    <a:pt x="63" y="1277"/>
                    <a:pt x="36" y="1535"/>
                  </a:cubicBezTo>
                  <a:cubicBezTo>
                    <a:pt x="0" y="1830"/>
                    <a:pt x="232" y="2088"/>
                    <a:pt x="527" y="2088"/>
                  </a:cubicBezTo>
                  <a:lnTo>
                    <a:pt x="6780" y="2088"/>
                  </a:lnTo>
                  <a:cubicBezTo>
                    <a:pt x="7039" y="2088"/>
                    <a:pt x="7262" y="1901"/>
                    <a:pt x="7289" y="1651"/>
                  </a:cubicBezTo>
                  <a:cubicBezTo>
                    <a:pt x="7324" y="1348"/>
                    <a:pt x="7092" y="1098"/>
                    <a:pt x="6798" y="1098"/>
                  </a:cubicBezTo>
                  <a:lnTo>
                    <a:pt x="5522" y="1098"/>
                  </a:lnTo>
                  <a:lnTo>
                    <a:pt x="55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2"/>
            <p:cNvSpPr/>
            <p:nvPr/>
          </p:nvSpPr>
          <p:spPr>
            <a:xfrm>
              <a:off x="3409450" y="2960025"/>
              <a:ext cx="424000" cy="49750"/>
            </a:xfrm>
            <a:custGeom>
              <a:avLst/>
              <a:gdLst/>
              <a:ahLst/>
              <a:cxnLst/>
              <a:rect l="l" t="t" r="r" b="b"/>
              <a:pathLst>
                <a:path w="16960" h="1990" extrusionOk="0">
                  <a:moveTo>
                    <a:pt x="19" y="0"/>
                  </a:moveTo>
                  <a:lnTo>
                    <a:pt x="19" y="1463"/>
                  </a:lnTo>
                  <a:cubicBezTo>
                    <a:pt x="1" y="1758"/>
                    <a:pt x="242" y="1990"/>
                    <a:pt x="536" y="1990"/>
                  </a:cubicBezTo>
                  <a:lnTo>
                    <a:pt x="16442" y="1990"/>
                  </a:lnTo>
                  <a:cubicBezTo>
                    <a:pt x="16737" y="1990"/>
                    <a:pt x="16960" y="1758"/>
                    <a:pt x="16960" y="1463"/>
                  </a:cubicBezTo>
                  <a:lnTo>
                    <a:pt x="169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2"/>
            <p:cNvSpPr/>
            <p:nvPr/>
          </p:nvSpPr>
          <p:spPr>
            <a:xfrm>
              <a:off x="3589225" y="2770450"/>
              <a:ext cx="65575" cy="99275"/>
            </a:xfrm>
            <a:custGeom>
              <a:avLst/>
              <a:gdLst/>
              <a:ahLst/>
              <a:cxnLst/>
              <a:rect l="l" t="t" r="r" b="b"/>
              <a:pathLst>
                <a:path w="2623" h="3971" extrusionOk="0">
                  <a:moveTo>
                    <a:pt x="1312" y="0"/>
                  </a:moveTo>
                  <a:cubicBezTo>
                    <a:pt x="678" y="973"/>
                    <a:pt x="0" y="2186"/>
                    <a:pt x="0" y="2659"/>
                  </a:cubicBezTo>
                  <a:cubicBezTo>
                    <a:pt x="0" y="3381"/>
                    <a:pt x="589" y="3970"/>
                    <a:pt x="1312" y="3970"/>
                  </a:cubicBezTo>
                  <a:cubicBezTo>
                    <a:pt x="2034" y="3970"/>
                    <a:pt x="2623" y="3381"/>
                    <a:pt x="2623" y="2659"/>
                  </a:cubicBezTo>
                  <a:cubicBezTo>
                    <a:pt x="2623" y="2543"/>
                    <a:pt x="2561" y="2070"/>
                    <a:pt x="1793" y="768"/>
                  </a:cubicBezTo>
                  <a:cubicBezTo>
                    <a:pt x="1624" y="482"/>
                    <a:pt x="1454" y="223"/>
                    <a:pt x="1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 name="Google Shape;1261;p72"/>
            <p:cNvSpPr/>
            <p:nvPr/>
          </p:nvSpPr>
          <p:spPr>
            <a:xfrm>
              <a:off x="3409450" y="2685475"/>
              <a:ext cx="424225" cy="249825"/>
            </a:xfrm>
            <a:custGeom>
              <a:avLst/>
              <a:gdLst/>
              <a:ahLst/>
              <a:cxnLst/>
              <a:rect l="l" t="t" r="r" b="b"/>
              <a:pathLst>
                <a:path w="16969" h="9993" extrusionOk="0">
                  <a:moveTo>
                    <a:pt x="8503" y="2017"/>
                  </a:moveTo>
                  <a:cubicBezTo>
                    <a:pt x="8663" y="2017"/>
                    <a:pt x="8815" y="2097"/>
                    <a:pt x="8904" y="2231"/>
                  </a:cubicBezTo>
                  <a:cubicBezTo>
                    <a:pt x="8931" y="2258"/>
                    <a:pt x="9377" y="2891"/>
                    <a:pt x="9832" y="3658"/>
                  </a:cubicBezTo>
                  <a:cubicBezTo>
                    <a:pt x="10804" y="5300"/>
                    <a:pt x="10804" y="5871"/>
                    <a:pt x="10804" y="6058"/>
                  </a:cubicBezTo>
                  <a:cubicBezTo>
                    <a:pt x="10804" y="7334"/>
                    <a:pt x="9769" y="8360"/>
                    <a:pt x="8503" y="8360"/>
                  </a:cubicBezTo>
                  <a:cubicBezTo>
                    <a:pt x="7236" y="8360"/>
                    <a:pt x="6201" y="7334"/>
                    <a:pt x="6201" y="6058"/>
                  </a:cubicBezTo>
                  <a:cubicBezTo>
                    <a:pt x="6201" y="5871"/>
                    <a:pt x="6201" y="5300"/>
                    <a:pt x="7173" y="3658"/>
                  </a:cubicBezTo>
                  <a:cubicBezTo>
                    <a:pt x="7628" y="2891"/>
                    <a:pt x="8083" y="2258"/>
                    <a:pt x="8101" y="2231"/>
                  </a:cubicBezTo>
                  <a:cubicBezTo>
                    <a:pt x="8190" y="2097"/>
                    <a:pt x="8342" y="2017"/>
                    <a:pt x="8503" y="2017"/>
                  </a:cubicBezTo>
                  <a:close/>
                  <a:moveTo>
                    <a:pt x="536" y="1"/>
                  </a:moveTo>
                  <a:cubicBezTo>
                    <a:pt x="242" y="1"/>
                    <a:pt x="1" y="241"/>
                    <a:pt x="19" y="527"/>
                  </a:cubicBezTo>
                  <a:lnTo>
                    <a:pt x="19" y="9992"/>
                  </a:lnTo>
                  <a:lnTo>
                    <a:pt x="16960" y="9992"/>
                  </a:lnTo>
                  <a:lnTo>
                    <a:pt x="16960" y="527"/>
                  </a:lnTo>
                  <a:cubicBezTo>
                    <a:pt x="16969" y="241"/>
                    <a:pt x="16737" y="1"/>
                    <a:pt x="16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2" name="Google Shape;1262;p72"/>
          <p:cNvGrpSpPr/>
          <p:nvPr/>
        </p:nvGrpSpPr>
        <p:grpSpPr>
          <a:xfrm>
            <a:off x="4044850" y="2750975"/>
            <a:ext cx="423350" cy="422650"/>
            <a:chOff x="4044850" y="2674775"/>
            <a:chExt cx="423350" cy="422650"/>
          </a:xfrm>
        </p:grpSpPr>
        <p:sp>
          <p:nvSpPr>
            <p:cNvPr id="1263" name="Google Shape;1263;p72"/>
            <p:cNvSpPr/>
            <p:nvPr/>
          </p:nvSpPr>
          <p:spPr>
            <a:xfrm>
              <a:off x="4140325" y="2674775"/>
              <a:ext cx="232400" cy="242400"/>
            </a:xfrm>
            <a:custGeom>
              <a:avLst/>
              <a:gdLst/>
              <a:ahLst/>
              <a:cxnLst/>
              <a:rect l="l" t="t" r="r" b="b"/>
              <a:pathLst>
                <a:path w="9296" h="9696" extrusionOk="0">
                  <a:moveTo>
                    <a:pt x="4653" y="3158"/>
                  </a:moveTo>
                  <a:cubicBezTo>
                    <a:pt x="4926" y="3158"/>
                    <a:pt x="5148" y="3381"/>
                    <a:pt x="5148" y="3658"/>
                  </a:cubicBezTo>
                  <a:lnTo>
                    <a:pt x="5148" y="4300"/>
                  </a:lnTo>
                  <a:lnTo>
                    <a:pt x="5790" y="4300"/>
                  </a:lnTo>
                  <a:cubicBezTo>
                    <a:pt x="6227" y="4300"/>
                    <a:pt x="6530" y="4853"/>
                    <a:pt x="6031" y="5290"/>
                  </a:cubicBezTo>
                  <a:lnTo>
                    <a:pt x="5148" y="5290"/>
                  </a:lnTo>
                  <a:lnTo>
                    <a:pt x="5148" y="6174"/>
                  </a:lnTo>
                  <a:cubicBezTo>
                    <a:pt x="4987" y="6358"/>
                    <a:pt x="4810" y="6433"/>
                    <a:pt x="4651" y="6433"/>
                  </a:cubicBezTo>
                  <a:cubicBezTo>
                    <a:pt x="4378" y="6433"/>
                    <a:pt x="4157" y="6212"/>
                    <a:pt x="4157" y="5942"/>
                  </a:cubicBezTo>
                  <a:lnTo>
                    <a:pt x="4157" y="5290"/>
                  </a:lnTo>
                  <a:lnTo>
                    <a:pt x="3274" y="5290"/>
                  </a:lnTo>
                  <a:cubicBezTo>
                    <a:pt x="2775" y="4853"/>
                    <a:pt x="3078" y="4300"/>
                    <a:pt x="3506" y="4300"/>
                  </a:cubicBezTo>
                  <a:lnTo>
                    <a:pt x="4157" y="4300"/>
                  </a:lnTo>
                  <a:lnTo>
                    <a:pt x="4157" y="3417"/>
                  </a:lnTo>
                  <a:cubicBezTo>
                    <a:pt x="4318" y="3234"/>
                    <a:pt x="4494" y="3158"/>
                    <a:pt x="4653" y="3158"/>
                  </a:cubicBezTo>
                  <a:close/>
                  <a:moveTo>
                    <a:pt x="2400" y="0"/>
                  </a:moveTo>
                  <a:cubicBezTo>
                    <a:pt x="1080" y="0"/>
                    <a:pt x="18" y="1321"/>
                    <a:pt x="9" y="2944"/>
                  </a:cubicBezTo>
                  <a:cubicBezTo>
                    <a:pt x="0" y="5139"/>
                    <a:pt x="2534" y="8011"/>
                    <a:pt x="3863" y="9367"/>
                  </a:cubicBezTo>
                  <a:cubicBezTo>
                    <a:pt x="4077" y="9586"/>
                    <a:pt x="4363" y="9695"/>
                    <a:pt x="4648" y="9695"/>
                  </a:cubicBezTo>
                  <a:cubicBezTo>
                    <a:pt x="4933" y="9695"/>
                    <a:pt x="5219" y="9586"/>
                    <a:pt x="5433" y="9367"/>
                  </a:cubicBezTo>
                  <a:cubicBezTo>
                    <a:pt x="6753" y="8011"/>
                    <a:pt x="9278" y="5139"/>
                    <a:pt x="9287" y="2944"/>
                  </a:cubicBezTo>
                  <a:cubicBezTo>
                    <a:pt x="9296" y="1321"/>
                    <a:pt x="8216" y="0"/>
                    <a:pt x="6896" y="0"/>
                  </a:cubicBezTo>
                  <a:cubicBezTo>
                    <a:pt x="5861" y="0"/>
                    <a:pt x="4978" y="821"/>
                    <a:pt x="4648" y="1963"/>
                  </a:cubicBezTo>
                  <a:cubicBezTo>
                    <a:pt x="4318" y="821"/>
                    <a:pt x="3435" y="0"/>
                    <a:pt x="2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2"/>
            <p:cNvSpPr/>
            <p:nvPr/>
          </p:nvSpPr>
          <p:spPr>
            <a:xfrm>
              <a:off x="4044850" y="2729950"/>
              <a:ext cx="193625" cy="367475"/>
            </a:xfrm>
            <a:custGeom>
              <a:avLst/>
              <a:gdLst/>
              <a:ahLst/>
              <a:cxnLst/>
              <a:rect l="l" t="t" r="r" b="b"/>
              <a:pathLst>
                <a:path w="7745" h="14699" extrusionOk="0">
                  <a:moveTo>
                    <a:pt x="1053" y="0"/>
                  </a:moveTo>
                  <a:cubicBezTo>
                    <a:pt x="995" y="0"/>
                    <a:pt x="935" y="5"/>
                    <a:pt x="875" y="15"/>
                  </a:cubicBezTo>
                  <a:cubicBezTo>
                    <a:pt x="367" y="95"/>
                    <a:pt x="1" y="559"/>
                    <a:pt x="1" y="1076"/>
                  </a:cubicBezTo>
                  <a:lnTo>
                    <a:pt x="1" y="7250"/>
                  </a:lnTo>
                  <a:cubicBezTo>
                    <a:pt x="1" y="7874"/>
                    <a:pt x="242" y="8481"/>
                    <a:pt x="688" y="8927"/>
                  </a:cubicBezTo>
                  <a:lnTo>
                    <a:pt x="4497" y="12790"/>
                  </a:lnTo>
                  <a:lnTo>
                    <a:pt x="4497" y="14699"/>
                  </a:lnTo>
                  <a:lnTo>
                    <a:pt x="7744" y="14699"/>
                  </a:lnTo>
                  <a:lnTo>
                    <a:pt x="7744" y="10979"/>
                  </a:lnTo>
                  <a:cubicBezTo>
                    <a:pt x="7744" y="10140"/>
                    <a:pt x="7405" y="9328"/>
                    <a:pt x="6808" y="8730"/>
                  </a:cubicBezTo>
                  <a:lnTo>
                    <a:pt x="3792" y="5697"/>
                  </a:lnTo>
                  <a:cubicBezTo>
                    <a:pt x="3731" y="5636"/>
                    <a:pt x="3650" y="5605"/>
                    <a:pt x="3569" y="5605"/>
                  </a:cubicBezTo>
                  <a:cubicBezTo>
                    <a:pt x="3485" y="5605"/>
                    <a:pt x="3401" y="5638"/>
                    <a:pt x="3337" y="5706"/>
                  </a:cubicBezTo>
                  <a:cubicBezTo>
                    <a:pt x="2900" y="6143"/>
                    <a:pt x="2900" y="6848"/>
                    <a:pt x="3337" y="7285"/>
                  </a:cubicBezTo>
                  <a:lnTo>
                    <a:pt x="4747" y="8695"/>
                  </a:lnTo>
                  <a:cubicBezTo>
                    <a:pt x="4952" y="8900"/>
                    <a:pt x="4952" y="9239"/>
                    <a:pt x="4747" y="9444"/>
                  </a:cubicBezTo>
                  <a:cubicBezTo>
                    <a:pt x="4644" y="9547"/>
                    <a:pt x="4508" y="9598"/>
                    <a:pt x="4372" y="9598"/>
                  </a:cubicBezTo>
                  <a:cubicBezTo>
                    <a:pt x="4236" y="9598"/>
                    <a:pt x="4100" y="9547"/>
                    <a:pt x="3998" y="9444"/>
                  </a:cubicBezTo>
                  <a:lnTo>
                    <a:pt x="2588" y="8035"/>
                  </a:lnTo>
                  <a:cubicBezTo>
                    <a:pt x="2160" y="7615"/>
                    <a:pt x="1955" y="7053"/>
                    <a:pt x="1955" y="6491"/>
                  </a:cubicBezTo>
                  <a:cubicBezTo>
                    <a:pt x="1955" y="6206"/>
                    <a:pt x="2008" y="5920"/>
                    <a:pt x="2115" y="5662"/>
                  </a:cubicBezTo>
                  <a:lnTo>
                    <a:pt x="2115" y="1058"/>
                  </a:lnTo>
                  <a:cubicBezTo>
                    <a:pt x="2115" y="474"/>
                    <a:pt x="1643" y="0"/>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 name="Google Shape;1265;p72"/>
            <p:cNvSpPr/>
            <p:nvPr/>
          </p:nvSpPr>
          <p:spPr>
            <a:xfrm>
              <a:off x="4274800" y="2729950"/>
              <a:ext cx="193400" cy="367475"/>
            </a:xfrm>
            <a:custGeom>
              <a:avLst/>
              <a:gdLst/>
              <a:ahLst/>
              <a:cxnLst/>
              <a:rect l="l" t="t" r="r" b="b"/>
              <a:pathLst>
                <a:path w="7736" h="14699" extrusionOk="0">
                  <a:moveTo>
                    <a:pt x="6685" y="0"/>
                  </a:moveTo>
                  <a:cubicBezTo>
                    <a:pt x="6101" y="0"/>
                    <a:pt x="5621" y="474"/>
                    <a:pt x="5621" y="1058"/>
                  </a:cubicBezTo>
                  <a:lnTo>
                    <a:pt x="5621" y="5662"/>
                  </a:lnTo>
                  <a:cubicBezTo>
                    <a:pt x="5737" y="5920"/>
                    <a:pt x="5790" y="6206"/>
                    <a:pt x="5790" y="6491"/>
                  </a:cubicBezTo>
                  <a:cubicBezTo>
                    <a:pt x="5790" y="7053"/>
                    <a:pt x="5576" y="7615"/>
                    <a:pt x="5148" y="8035"/>
                  </a:cubicBezTo>
                  <a:lnTo>
                    <a:pt x="3747" y="9444"/>
                  </a:lnTo>
                  <a:cubicBezTo>
                    <a:pt x="3640" y="9547"/>
                    <a:pt x="3504" y="9598"/>
                    <a:pt x="3368" y="9598"/>
                  </a:cubicBezTo>
                  <a:cubicBezTo>
                    <a:pt x="3232" y="9598"/>
                    <a:pt x="3096" y="9547"/>
                    <a:pt x="2989" y="9444"/>
                  </a:cubicBezTo>
                  <a:cubicBezTo>
                    <a:pt x="2784" y="9239"/>
                    <a:pt x="2784" y="8900"/>
                    <a:pt x="2989" y="8695"/>
                  </a:cubicBezTo>
                  <a:lnTo>
                    <a:pt x="4399" y="7285"/>
                  </a:lnTo>
                  <a:cubicBezTo>
                    <a:pt x="4836" y="6848"/>
                    <a:pt x="4836" y="6143"/>
                    <a:pt x="4399" y="5706"/>
                  </a:cubicBezTo>
                  <a:cubicBezTo>
                    <a:pt x="4335" y="5638"/>
                    <a:pt x="4253" y="5605"/>
                    <a:pt x="4171" y="5605"/>
                  </a:cubicBezTo>
                  <a:cubicBezTo>
                    <a:pt x="4093" y="5605"/>
                    <a:pt x="4014" y="5636"/>
                    <a:pt x="3953" y="5697"/>
                  </a:cubicBezTo>
                  <a:lnTo>
                    <a:pt x="928" y="8730"/>
                  </a:lnTo>
                  <a:cubicBezTo>
                    <a:pt x="331" y="9328"/>
                    <a:pt x="1" y="10140"/>
                    <a:pt x="1" y="10979"/>
                  </a:cubicBezTo>
                  <a:lnTo>
                    <a:pt x="1" y="14699"/>
                  </a:lnTo>
                  <a:lnTo>
                    <a:pt x="3239" y="14699"/>
                  </a:lnTo>
                  <a:lnTo>
                    <a:pt x="3239" y="12790"/>
                  </a:lnTo>
                  <a:lnTo>
                    <a:pt x="7048" y="8927"/>
                  </a:lnTo>
                  <a:cubicBezTo>
                    <a:pt x="7494" y="8481"/>
                    <a:pt x="7735" y="7874"/>
                    <a:pt x="7735" y="7250"/>
                  </a:cubicBezTo>
                  <a:lnTo>
                    <a:pt x="7735" y="1076"/>
                  </a:lnTo>
                  <a:cubicBezTo>
                    <a:pt x="7735" y="559"/>
                    <a:pt x="7369" y="95"/>
                    <a:pt x="6861" y="15"/>
                  </a:cubicBezTo>
                  <a:cubicBezTo>
                    <a:pt x="6801" y="5"/>
                    <a:pt x="6742" y="0"/>
                    <a:pt x="66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6" name="Google Shape;1266;p72"/>
          <p:cNvGrpSpPr/>
          <p:nvPr/>
        </p:nvGrpSpPr>
        <p:grpSpPr>
          <a:xfrm>
            <a:off x="4680050" y="2750750"/>
            <a:ext cx="422650" cy="423100"/>
            <a:chOff x="4680050" y="2674550"/>
            <a:chExt cx="422650" cy="423100"/>
          </a:xfrm>
        </p:grpSpPr>
        <p:sp>
          <p:nvSpPr>
            <p:cNvPr id="1267" name="Google Shape;1267;p72"/>
            <p:cNvSpPr/>
            <p:nvPr/>
          </p:nvSpPr>
          <p:spPr>
            <a:xfrm>
              <a:off x="4824325" y="2982775"/>
              <a:ext cx="133400" cy="54000"/>
            </a:xfrm>
            <a:custGeom>
              <a:avLst/>
              <a:gdLst/>
              <a:ahLst/>
              <a:cxnLst/>
              <a:rect l="l" t="t" r="r" b="b"/>
              <a:pathLst>
                <a:path w="5336" h="2160" extrusionOk="0">
                  <a:moveTo>
                    <a:pt x="1" y="0"/>
                  </a:moveTo>
                  <a:lnTo>
                    <a:pt x="1" y="0"/>
                  </a:lnTo>
                  <a:cubicBezTo>
                    <a:pt x="269" y="1240"/>
                    <a:pt x="1357" y="2159"/>
                    <a:pt x="2668" y="2159"/>
                  </a:cubicBezTo>
                  <a:cubicBezTo>
                    <a:pt x="3980" y="2159"/>
                    <a:pt x="5077" y="1240"/>
                    <a:pt x="5336" y="0"/>
                  </a:cubicBezTo>
                  <a:lnTo>
                    <a:pt x="5336" y="0"/>
                  </a:lnTo>
                  <a:cubicBezTo>
                    <a:pt x="4577" y="527"/>
                    <a:pt x="3659" y="830"/>
                    <a:pt x="2668" y="830"/>
                  </a:cubicBezTo>
                  <a:cubicBezTo>
                    <a:pt x="1678" y="830"/>
                    <a:pt x="759" y="52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2"/>
            <p:cNvSpPr/>
            <p:nvPr/>
          </p:nvSpPr>
          <p:spPr>
            <a:xfrm>
              <a:off x="4798250" y="2674550"/>
              <a:ext cx="185800" cy="86775"/>
            </a:xfrm>
            <a:custGeom>
              <a:avLst/>
              <a:gdLst/>
              <a:ahLst/>
              <a:cxnLst/>
              <a:rect l="l" t="t" r="r" b="b"/>
              <a:pathLst>
                <a:path w="7432" h="3471" extrusionOk="0">
                  <a:moveTo>
                    <a:pt x="3711" y="0"/>
                  </a:moveTo>
                  <a:cubicBezTo>
                    <a:pt x="1740" y="0"/>
                    <a:pt x="134" y="1535"/>
                    <a:pt x="0" y="3471"/>
                  </a:cubicBezTo>
                  <a:cubicBezTo>
                    <a:pt x="535" y="2989"/>
                    <a:pt x="1240" y="2695"/>
                    <a:pt x="2007" y="2695"/>
                  </a:cubicBezTo>
                  <a:lnTo>
                    <a:pt x="5424" y="2695"/>
                  </a:lnTo>
                  <a:cubicBezTo>
                    <a:pt x="6191" y="2695"/>
                    <a:pt x="6896" y="2989"/>
                    <a:pt x="7431" y="3471"/>
                  </a:cubicBezTo>
                  <a:cubicBezTo>
                    <a:pt x="7298" y="1535"/>
                    <a:pt x="5683" y="0"/>
                    <a:pt x="3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 name="Google Shape;1269;p72"/>
            <p:cNvSpPr/>
            <p:nvPr/>
          </p:nvSpPr>
          <p:spPr>
            <a:xfrm>
              <a:off x="4761000" y="2766875"/>
              <a:ext cx="259175" cy="212800"/>
            </a:xfrm>
            <a:custGeom>
              <a:avLst/>
              <a:gdLst/>
              <a:ahLst/>
              <a:cxnLst/>
              <a:rect l="l" t="t" r="r" b="b"/>
              <a:pathLst>
                <a:path w="10367" h="8512" extrusionOk="0">
                  <a:moveTo>
                    <a:pt x="6165" y="4568"/>
                  </a:moveTo>
                  <a:cubicBezTo>
                    <a:pt x="6441" y="4568"/>
                    <a:pt x="6655" y="4791"/>
                    <a:pt x="6655" y="5068"/>
                  </a:cubicBezTo>
                  <a:cubicBezTo>
                    <a:pt x="6655" y="5880"/>
                    <a:pt x="6004" y="6531"/>
                    <a:pt x="5192" y="6531"/>
                  </a:cubicBezTo>
                  <a:cubicBezTo>
                    <a:pt x="4390" y="6531"/>
                    <a:pt x="3729" y="5880"/>
                    <a:pt x="3729" y="5068"/>
                  </a:cubicBezTo>
                  <a:cubicBezTo>
                    <a:pt x="3729" y="4791"/>
                    <a:pt x="3952" y="4568"/>
                    <a:pt x="4229" y="4568"/>
                  </a:cubicBezTo>
                  <a:cubicBezTo>
                    <a:pt x="4497" y="4568"/>
                    <a:pt x="4720" y="4791"/>
                    <a:pt x="4720" y="5068"/>
                  </a:cubicBezTo>
                  <a:cubicBezTo>
                    <a:pt x="4720" y="5327"/>
                    <a:pt x="4934" y="5541"/>
                    <a:pt x="5192" y="5541"/>
                  </a:cubicBezTo>
                  <a:cubicBezTo>
                    <a:pt x="5451" y="5541"/>
                    <a:pt x="5665" y="5327"/>
                    <a:pt x="5665" y="5068"/>
                  </a:cubicBezTo>
                  <a:cubicBezTo>
                    <a:pt x="5665" y="4791"/>
                    <a:pt x="5888" y="4568"/>
                    <a:pt x="6165" y="4568"/>
                  </a:cubicBezTo>
                  <a:close/>
                  <a:moveTo>
                    <a:pt x="3506" y="1"/>
                  </a:moveTo>
                  <a:cubicBezTo>
                    <a:pt x="2427" y="1"/>
                    <a:pt x="1544" y="848"/>
                    <a:pt x="1499" y="1919"/>
                  </a:cubicBezTo>
                  <a:lnTo>
                    <a:pt x="1142" y="1919"/>
                  </a:lnTo>
                  <a:cubicBezTo>
                    <a:pt x="607" y="1919"/>
                    <a:pt x="134" y="2311"/>
                    <a:pt x="72" y="2847"/>
                  </a:cubicBezTo>
                  <a:cubicBezTo>
                    <a:pt x="0" y="3489"/>
                    <a:pt x="500" y="4033"/>
                    <a:pt x="1124" y="4033"/>
                  </a:cubicBezTo>
                  <a:lnTo>
                    <a:pt x="1499" y="4033"/>
                  </a:lnTo>
                  <a:lnTo>
                    <a:pt x="1499" y="4747"/>
                  </a:lnTo>
                  <a:cubicBezTo>
                    <a:pt x="1499" y="6807"/>
                    <a:pt x="3150" y="8502"/>
                    <a:pt x="5210" y="8511"/>
                  </a:cubicBezTo>
                  <a:cubicBezTo>
                    <a:pt x="5216" y="8511"/>
                    <a:pt x="5221" y="8511"/>
                    <a:pt x="5227" y="8511"/>
                  </a:cubicBezTo>
                  <a:cubicBezTo>
                    <a:pt x="7280" y="8511"/>
                    <a:pt x="8939" y="6838"/>
                    <a:pt x="8939" y="4773"/>
                  </a:cubicBezTo>
                  <a:lnTo>
                    <a:pt x="8939" y="4033"/>
                  </a:lnTo>
                  <a:lnTo>
                    <a:pt x="9314" y="4033"/>
                  </a:lnTo>
                  <a:cubicBezTo>
                    <a:pt x="9903" y="4033"/>
                    <a:pt x="10367" y="3560"/>
                    <a:pt x="10367" y="2971"/>
                  </a:cubicBezTo>
                  <a:cubicBezTo>
                    <a:pt x="10367" y="2392"/>
                    <a:pt x="9903" y="1919"/>
                    <a:pt x="9314" y="1919"/>
                  </a:cubicBezTo>
                  <a:lnTo>
                    <a:pt x="8913" y="1919"/>
                  </a:lnTo>
                  <a:cubicBezTo>
                    <a:pt x="8859" y="848"/>
                    <a:pt x="7985" y="1"/>
                    <a:pt x="6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 name="Google Shape;1270;p72"/>
            <p:cNvSpPr/>
            <p:nvPr/>
          </p:nvSpPr>
          <p:spPr>
            <a:xfrm>
              <a:off x="4680050" y="2983650"/>
              <a:ext cx="422650" cy="114000"/>
            </a:xfrm>
            <a:custGeom>
              <a:avLst/>
              <a:gdLst/>
              <a:ahLst/>
              <a:cxnLst/>
              <a:rect l="l" t="t" r="r" b="b"/>
              <a:pathLst>
                <a:path w="16906" h="4560" extrusionOk="0">
                  <a:moveTo>
                    <a:pt x="14300" y="2240"/>
                  </a:moveTo>
                  <a:cubicBezTo>
                    <a:pt x="14559" y="2240"/>
                    <a:pt x="14782" y="2427"/>
                    <a:pt x="14809" y="2686"/>
                  </a:cubicBezTo>
                  <a:cubicBezTo>
                    <a:pt x="14845" y="2981"/>
                    <a:pt x="14613" y="3239"/>
                    <a:pt x="14318" y="3239"/>
                  </a:cubicBezTo>
                  <a:lnTo>
                    <a:pt x="12677" y="3239"/>
                  </a:lnTo>
                  <a:cubicBezTo>
                    <a:pt x="12418" y="3239"/>
                    <a:pt x="12195" y="3052"/>
                    <a:pt x="12168" y="2793"/>
                  </a:cubicBezTo>
                  <a:cubicBezTo>
                    <a:pt x="12133" y="2499"/>
                    <a:pt x="12365" y="2240"/>
                    <a:pt x="12659" y="2240"/>
                  </a:cubicBezTo>
                  <a:close/>
                  <a:moveTo>
                    <a:pt x="4791" y="1"/>
                  </a:moveTo>
                  <a:lnTo>
                    <a:pt x="2721" y="509"/>
                  </a:lnTo>
                  <a:cubicBezTo>
                    <a:pt x="1169" y="893"/>
                    <a:pt x="45" y="2249"/>
                    <a:pt x="9" y="3846"/>
                  </a:cubicBezTo>
                  <a:cubicBezTo>
                    <a:pt x="9" y="3873"/>
                    <a:pt x="0" y="3908"/>
                    <a:pt x="0" y="3935"/>
                  </a:cubicBezTo>
                  <a:lnTo>
                    <a:pt x="0" y="4560"/>
                  </a:lnTo>
                  <a:lnTo>
                    <a:pt x="16905" y="4560"/>
                  </a:lnTo>
                  <a:lnTo>
                    <a:pt x="16905" y="3935"/>
                  </a:lnTo>
                  <a:cubicBezTo>
                    <a:pt x="16905" y="3908"/>
                    <a:pt x="16905" y="3873"/>
                    <a:pt x="16905" y="3846"/>
                  </a:cubicBezTo>
                  <a:cubicBezTo>
                    <a:pt x="16870" y="2249"/>
                    <a:pt x="15737" y="893"/>
                    <a:pt x="14193" y="509"/>
                  </a:cubicBezTo>
                  <a:lnTo>
                    <a:pt x="12124" y="1"/>
                  </a:lnTo>
                  <a:cubicBezTo>
                    <a:pt x="11838" y="1785"/>
                    <a:pt x="10277" y="3123"/>
                    <a:pt x="8457" y="3123"/>
                  </a:cubicBezTo>
                  <a:cubicBezTo>
                    <a:pt x="6637" y="3123"/>
                    <a:pt x="5076" y="1785"/>
                    <a:pt x="4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 name="Google Shape;1271;p72"/>
          <p:cNvGrpSpPr/>
          <p:nvPr/>
        </p:nvGrpSpPr>
        <p:grpSpPr>
          <a:xfrm>
            <a:off x="5314775" y="2750525"/>
            <a:ext cx="423100" cy="423550"/>
            <a:chOff x="5314775" y="2674325"/>
            <a:chExt cx="423100" cy="423550"/>
          </a:xfrm>
        </p:grpSpPr>
        <p:sp>
          <p:nvSpPr>
            <p:cNvPr id="1272" name="Google Shape;1272;p72"/>
            <p:cNvSpPr/>
            <p:nvPr/>
          </p:nvSpPr>
          <p:spPr>
            <a:xfrm>
              <a:off x="5541150" y="2763300"/>
              <a:ext cx="196725" cy="44200"/>
            </a:xfrm>
            <a:custGeom>
              <a:avLst/>
              <a:gdLst/>
              <a:ahLst/>
              <a:cxnLst/>
              <a:rect l="l" t="t" r="r" b="b"/>
              <a:pathLst>
                <a:path w="7869" h="1768" extrusionOk="0">
                  <a:moveTo>
                    <a:pt x="2025" y="1"/>
                  </a:moveTo>
                  <a:cubicBezTo>
                    <a:pt x="937" y="1"/>
                    <a:pt x="36" y="786"/>
                    <a:pt x="0" y="1767"/>
                  </a:cubicBezTo>
                  <a:lnTo>
                    <a:pt x="7869" y="1767"/>
                  </a:lnTo>
                  <a:cubicBezTo>
                    <a:pt x="7815" y="786"/>
                    <a:pt x="6932" y="1"/>
                    <a:pt x="5843" y="1"/>
                  </a:cubicBezTo>
                  <a:cubicBezTo>
                    <a:pt x="4960" y="1"/>
                    <a:pt x="4211" y="518"/>
                    <a:pt x="3934" y="1232"/>
                  </a:cubicBezTo>
                  <a:cubicBezTo>
                    <a:pt x="3658" y="518"/>
                    <a:pt x="2908" y="1"/>
                    <a:pt x="2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 name="Google Shape;1273;p72"/>
            <p:cNvSpPr/>
            <p:nvPr/>
          </p:nvSpPr>
          <p:spPr>
            <a:xfrm>
              <a:off x="5314775" y="2674325"/>
              <a:ext cx="416625" cy="423550"/>
            </a:xfrm>
            <a:custGeom>
              <a:avLst/>
              <a:gdLst/>
              <a:ahLst/>
              <a:cxnLst/>
              <a:rect l="l" t="t" r="r" b="b"/>
              <a:pathLst>
                <a:path w="16665" h="16942" extrusionOk="0">
                  <a:moveTo>
                    <a:pt x="2043" y="0"/>
                  </a:moveTo>
                  <a:cubicBezTo>
                    <a:pt x="919" y="0"/>
                    <a:pt x="0" y="821"/>
                    <a:pt x="9" y="1838"/>
                  </a:cubicBezTo>
                  <a:cubicBezTo>
                    <a:pt x="18" y="3248"/>
                    <a:pt x="2293" y="5103"/>
                    <a:pt x="3381" y="5915"/>
                  </a:cubicBezTo>
                  <a:cubicBezTo>
                    <a:pt x="3417" y="5933"/>
                    <a:pt x="3444" y="5951"/>
                    <a:pt x="3471" y="5969"/>
                  </a:cubicBezTo>
                  <a:lnTo>
                    <a:pt x="3471" y="15291"/>
                  </a:lnTo>
                  <a:cubicBezTo>
                    <a:pt x="3471" y="16201"/>
                    <a:pt x="4211" y="16941"/>
                    <a:pt x="5130" y="16941"/>
                  </a:cubicBezTo>
                  <a:cubicBezTo>
                    <a:pt x="6040" y="16941"/>
                    <a:pt x="6780" y="16201"/>
                    <a:pt x="6780" y="15291"/>
                  </a:cubicBezTo>
                  <a:lnTo>
                    <a:pt x="6780" y="11348"/>
                  </a:lnTo>
                  <a:cubicBezTo>
                    <a:pt x="6772" y="10804"/>
                    <a:pt x="7142" y="10304"/>
                    <a:pt x="7714" y="10304"/>
                  </a:cubicBezTo>
                  <a:cubicBezTo>
                    <a:pt x="7724" y="10304"/>
                    <a:pt x="7734" y="10304"/>
                    <a:pt x="7744" y="10304"/>
                  </a:cubicBezTo>
                  <a:cubicBezTo>
                    <a:pt x="8243" y="10322"/>
                    <a:pt x="8636" y="10741"/>
                    <a:pt x="8636" y="11241"/>
                  </a:cubicBezTo>
                  <a:lnTo>
                    <a:pt x="8636" y="12847"/>
                  </a:lnTo>
                  <a:cubicBezTo>
                    <a:pt x="8636" y="14176"/>
                    <a:pt x="9698" y="15282"/>
                    <a:pt x="11027" y="15300"/>
                  </a:cubicBezTo>
                  <a:cubicBezTo>
                    <a:pt x="11032" y="15300"/>
                    <a:pt x="11038" y="15300"/>
                    <a:pt x="11043" y="15300"/>
                  </a:cubicBezTo>
                  <a:cubicBezTo>
                    <a:pt x="12374" y="15300"/>
                    <a:pt x="13462" y="14215"/>
                    <a:pt x="13462" y="12882"/>
                  </a:cubicBezTo>
                  <a:lnTo>
                    <a:pt x="13462" y="9564"/>
                  </a:lnTo>
                  <a:cubicBezTo>
                    <a:pt x="14301" y="8948"/>
                    <a:pt x="16023" y="7592"/>
                    <a:pt x="16665" y="6325"/>
                  </a:cubicBezTo>
                  <a:lnTo>
                    <a:pt x="9323" y="6325"/>
                  </a:lnTo>
                  <a:cubicBezTo>
                    <a:pt x="9965" y="7565"/>
                    <a:pt x="11624" y="8895"/>
                    <a:pt x="12472" y="9528"/>
                  </a:cubicBezTo>
                  <a:lnTo>
                    <a:pt x="12472" y="12856"/>
                  </a:lnTo>
                  <a:cubicBezTo>
                    <a:pt x="12472" y="13639"/>
                    <a:pt x="11838" y="14301"/>
                    <a:pt x="11058" y="14301"/>
                  </a:cubicBezTo>
                  <a:cubicBezTo>
                    <a:pt x="11047" y="14301"/>
                    <a:pt x="11037" y="14301"/>
                    <a:pt x="11027" y="14301"/>
                  </a:cubicBezTo>
                  <a:cubicBezTo>
                    <a:pt x="10251" y="14292"/>
                    <a:pt x="9626" y="13659"/>
                    <a:pt x="9626" y="12882"/>
                  </a:cubicBezTo>
                  <a:lnTo>
                    <a:pt x="9626" y="11250"/>
                  </a:lnTo>
                  <a:cubicBezTo>
                    <a:pt x="9626" y="10197"/>
                    <a:pt x="8788" y="9323"/>
                    <a:pt x="7735" y="9314"/>
                  </a:cubicBezTo>
                  <a:cubicBezTo>
                    <a:pt x="7724" y="9314"/>
                    <a:pt x="7713" y="9314"/>
                    <a:pt x="7703" y="9314"/>
                  </a:cubicBezTo>
                  <a:cubicBezTo>
                    <a:pt x="6639" y="9314"/>
                    <a:pt x="5825" y="10190"/>
                    <a:pt x="5790" y="11223"/>
                  </a:cubicBezTo>
                  <a:lnTo>
                    <a:pt x="5790" y="15291"/>
                  </a:lnTo>
                  <a:cubicBezTo>
                    <a:pt x="5790" y="15657"/>
                    <a:pt x="5496" y="15951"/>
                    <a:pt x="5130" y="15951"/>
                  </a:cubicBezTo>
                  <a:cubicBezTo>
                    <a:pt x="4764" y="15951"/>
                    <a:pt x="4461" y="15657"/>
                    <a:pt x="4461" y="15291"/>
                  </a:cubicBezTo>
                  <a:lnTo>
                    <a:pt x="4461" y="5960"/>
                  </a:lnTo>
                  <a:cubicBezTo>
                    <a:pt x="4488" y="5951"/>
                    <a:pt x="4505" y="5933"/>
                    <a:pt x="4532" y="5915"/>
                  </a:cubicBezTo>
                  <a:cubicBezTo>
                    <a:pt x="5630" y="5112"/>
                    <a:pt x="7922" y="3248"/>
                    <a:pt x="7904" y="1838"/>
                  </a:cubicBezTo>
                  <a:cubicBezTo>
                    <a:pt x="7895" y="821"/>
                    <a:pt x="6994" y="0"/>
                    <a:pt x="5870" y="0"/>
                  </a:cubicBezTo>
                  <a:cubicBezTo>
                    <a:pt x="4987" y="0"/>
                    <a:pt x="4238" y="518"/>
                    <a:pt x="3961" y="1223"/>
                  </a:cubicBezTo>
                  <a:cubicBezTo>
                    <a:pt x="3676" y="518"/>
                    <a:pt x="2926" y="0"/>
                    <a:pt x="2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 name="Google Shape;1274;p72"/>
          <p:cNvGrpSpPr/>
          <p:nvPr/>
        </p:nvGrpSpPr>
        <p:grpSpPr>
          <a:xfrm>
            <a:off x="6006825" y="2750575"/>
            <a:ext cx="308900" cy="423500"/>
            <a:chOff x="6006825" y="2674375"/>
            <a:chExt cx="308900" cy="423500"/>
          </a:xfrm>
        </p:grpSpPr>
        <p:sp>
          <p:nvSpPr>
            <p:cNvPr id="1275" name="Google Shape;1275;p72"/>
            <p:cNvSpPr/>
            <p:nvPr/>
          </p:nvSpPr>
          <p:spPr>
            <a:xfrm>
              <a:off x="6150900" y="2839375"/>
              <a:ext cx="20975" cy="27675"/>
            </a:xfrm>
            <a:custGeom>
              <a:avLst/>
              <a:gdLst/>
              <a:ahLst/>
              <a:cxnLst/>
              <a:rect l="l" t="t" r="r" b="b"/>
              <a:pathLst>
                <a:path w="839" h="1107" extrusionOk="0">
                  <a:moveTo>
                    <a:pt x="420" y="0"/>
                  </a:moveTo>
                  <a:lnTo>
                    <a:pt x="0" y="1106"/>
                  </a:lnTo>
                  <a:lnTo>
                    <a:pt x="839" y="1106"/>
                  </a:lnTo>
                  <a:lnTo>
                    <a:pt x="4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2"/>
            <p:cNvSpPr/>
            <p:nvPr/>
          </p:nvSpPr>
          <p:spPr>
            <a:xfrm>
              <a:off x="6006825" y="2674375"/>
              <a:ext cx="308900" cy="423500"/>
            </a:xfrm>
            <a:custGeom>
              <a:avLst/>
              <a:gdLst/>
              <a:ahLst/>
              <a:cxnLst/>
              <a:rect l="l" t="t" r="r" b="b"/>
              <a:pathLst>
                <a:path w="12356" h="16940" extrusionOk="0">
                  <a:moveTo>
                    <a:pt x="6183" y="4869"/>
                  </a:moveTo>
                  <a:cubicBezTo>
                    <a:pt x="6415" y="4869"/>
                    <a:pt x="6629" y="5003"/>
                    <a:pt x="6718" y="5217"/>
                  </a:cubicBezTo>
                  <a:cubicBezTo>
                    <a:pt x="6718" y="5226"/>
                    <a:pt x="6727" y="5235"/>
                    <a:pt x="6727" y="5235"/>
                  </a:cubicBezTo>
                  <a:lnTo>
                    <a:pt x="8127" y="8955"/>
                  </a:lnTo>
                  <a:cubicBezTo>
                    <a:pt x="8226" y="9214"/>
                    <a:pt x="8101" y="9499"/>
                    <a:pt x="7842" y="9597"/>
                  </a:cubicBezTo>
                  <a:cubicBezTo>
                    <a:pt x="7784" y="9619"/>
                    <a:pt x="7725" y="9630"/>
                    <a:pt x="7666" y="9630"/>
                  </a:cubicBezTo>
                  <a:cubicBezTo>
                    <a:pt x="7465" y="9630"/>
                    <a:pt x="7276" y="9506"/>
                    <a:pt x="7200" y="9312"/>
                  </a:cubicBezTo>
                  <a:lnTo>
                    <a:pt x="6977" y="8705"/>
                  </a:lnTo>
                  <a:lnTo>
                    <a:pt x="5389" y="8705"/>
                  </a:lnTo>
                  <a:lnTo>
                    <a:pt x="5157" y="9312"/>
                  </a:lnTo>
                  <a:cubicBezTo>
                    <a:pt x="5076" y="9508"/>
                    <a:pt x="4889" y="9633"/>
                    <a:pt x="4693" y="9633"/>
                  </a:cubicBezTo>
                  <a:cubicBezTo>
                    <a:pt x="4630" y="9633"/>
                    <a:pt x="4568" y="9615"/>
                    <a:pt x="4514" y="9597"/>
                  </a:cubicBezTo>
                  <a:cubicBezTo>
                    <a:pt x="4256" y="9499"/>
                    <a:pt x="4131" y="9214"/>
                    <a:pt x="4229" y="8955"/>
                  </a:cubicBezTo>
                  <a:lnTo>
                    <a:pt x="5638" y="5235"/>
                  </a:lnTo>
                  <a:cubicBezTo>
                    <a:pt x="5647" y="5217"/>
                    <a:pt x="5656" y="5208"/>
                    <a:pt x="5665" y="5182"/>
                  </a:cubicBezTo>
                  <a:cubicBezTo>
                    <a:pt x="5763" y="4985"/>
                    <a:pt x="5969" y="4869"/>
                    <a:pt x="6183" y="4869"/>
                  </a:cubicBezTo>
                  <a:close/>
                  <a:moveTo>
                    <a:pt x="6968" y="11551"/>
                  </a:moveTo>
                  <a:cubicBezTo>
                    <a:pt x="7217" y="11551"/>
                    <a:pt x="7440" y="11739"/>
                    <a:pt x="7467" y="11988"/>
                  </a:cubicBezTo>
                  <a:cubicBezTo>
                    <a:pt x="7503" y="12292"/>
                    <a:pt x="7271" y="12541"/>
                    <a:pt x="6977" y="12541"/>
                  </a:cubicBezTo>
                  <a:lnTo>
                    <a:pt x="5291" y="12541"/>
                  </a:lnTo>
                  <a:cubicBezTo>
                    <a:pt x="5032" y="12541"/>
                    <a:pt x="4809" y="12354"/>
                    <a:pt x="4782" y="12095"/>
                  </a:cubicBezTo>
                  <a:cubicBezTo>
                    <a:pt x="4755" y="11801"/>
                    <a:pt x="4987" y="11551"/>
                    <a:pt x="5273" y="11551"/>
                  </a:cubicBezTo>
                  <a:close/>
                  <a:moveTo>
                    <a:pt x="6178" y="1"/>
                  </a:moveTo>
                  <a:cubicBezTo>
                    <a:pt x="5890" y="1"/>
                    <a:pt x="5603" y="128"/>
                    <a:pt x="5406" y="382"/>
                  </a:cubicBezTo>
                  <a:cubicBezTo>
                    <a:pt x="3747" y="2496"/>
                    <a:pt x="0" y="7581"/>
                    <a:pt x="0" y="10400"/>
                  </a:cubicBezTo>
                  <a:cubicBezTo>
                    <a:pt x="0" y="14013"/>
                    <a:pt x="2766" y="16939"/>
                    <a:pt x="6183" y="16939"/>
                  </a:cubicBezTo>
                  <a:cubicBezTo>
                    <a:pt x="9590" y="16939"/>
                    <a:pt x="12356" y="14013"/>
                    <a:pt x="12356" y="10400"/>
                  </a:cubicBezTo>
                  <a:cubicBezTo>
                    <a:pt x="12356" y="7581"/>
                    <a:pt x="8618" y="2496"/>
                    <a:pt x="6950" y="382"/>
                  </a:cubicBezTo>
                  <a:cubicBezTo>
                    <a:pt x="6754" y="128"/>
                    <a:pt x="6466" y="1"/>
                    <a:pt x="6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 name="Google Shape;1277;p72"/>
          <p:cNvGrpSpPr/>
          <p:nvPr/>
        </p:nvGrpSpPr>
        <p:grpSpPr>
          <a:xfrm>
            <a:off x="6641550" y="2750575"/>
            <a:ext cx="309150" cy="423500"/>
            <a:chOff x="6641550" y="2674375"/>
            <a:chExt cx="309150" cy="423500"/>
          </a:xfrm>
        </p:grpSpPr>
        <p:sp>
          <p:nvSpPr>
            <p:cNvPr id="1278" name="Google Shape;1278;p72"/>
            <p:cNvSpPr/>
            <p:nvPr/>
          </p:nvSpPr>
          <p:spPr>
            <a:xfrm>
              <a:off x="6778050" y="2821750"/>
              <a:ext cx="26550" cy="18975"/>
            </a:xfrm>
            <a:custGeom>
              <a:avLst/>
              <a:gdLst/>
              <a:ahLst/>
              <a:cxnLst/>
              <a:rect l="l" t="t" r="r" b="b"/>
              <a:pathLst>
                <a:path w="1062" h="759" extrusionOk="0">
                  <a:moveTo>
                    <a:pt x="0" y="0"/>
                  </a:moveTo>
                  <a:lnTo>
                    <a:pt x="0" y="759"/>
                  </a:lnTo>
                  <a:lnTo>
                    <a:pt x="616" y="759"/>
                  </a:lnTo>
                  <a:cubicBezTo>
                    <a:pt x="866" y="759"/>
                    <a:pt x="1062" y="518"/>
                    <a:pt x="973" y="259"/>
                  </a:cubicBezTo>
                  <a:cubicBezTo>
                    <a:pt x="928" y="98"/>
                    <a:pt x="776" y="0"/>
                    <a:pt x="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9" name="Google Shape;1279;p72"/>
            <p:cNvSpPr/>
            <p:nvPr/>
          </p:nvSpPr>
          <p:spPr>
            <a:xfrm>
              <a:off x="6778050" y="2865450"/>
              <a:ext cx="32800" cy="26125"/>
            </a:xfrm>
            <a:custGeom>
              <a:avLst/>
              <a:gdLst/>
              <a:ahLst/>
              <a:cxnLst/>
              <a:rect l="l" t="t" r="r" b="b"/>
              <a:pathLst>
                <a:path w="1312" h="1045" extrusionOk="0">
                  <a:moveTo>
                    <a:pt x="0" y="1"/>
                  </a:moveTo>
                  <a:lnTo>
                    <a:pt x="0" y="1045"/>
                  </a:lnTo>
                  <a:lnTo>
                    <a:pt x="794" y="1045"/>
                  </a:lnTo>
                  <a:cubicBezTo>
                    <a:pt x="1080" y="1045"/>
                    <a:pt x="1312" y="804"/>
                    <a:pt x="1312" y="518"/>
                  </a:cubicBezTo>
                  <a:cubicBezTo>
                    <a:pt x="1312" y="233"/>
                    <a:pt x="1080" y="1"/>
                    <a:pt x="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2"/>
            <p:cNvSpPr/>
            <p:nvPr/>
          </p:nvSpPr>
          <p:spPr>
            <a:xfrm>
              <a:off x="6641550" y="2674375"/>
              <a:ext cx="309150" cy="423500"/>
            </a:xfrm>
            <a:custGeom>
              <a:avLst/>
              <a:gdLst/>
              <a:ahLst/>
              <a:cxnLst/>
              <a:rect l="l" t="t" r="r" b="b"/>
              <a:pathLst>
                <a:path w="12366" h="16940" extrusionOk="0">
                  <a:moveTo>
                    <a:pt x="6040" y="4896"/>
                  </a:moveTo>
                  <a:cubicBezTo>
                    <a:pt x="6772" y="4896"/>
                    <a:pt x="7396" y="5476"/>
                    <a:pt x="7423" y="6216"/>
                  </a:cubicBezTo>
                  <a:cubicBezTo>
                    <a:pt x="7432" y="6502"/>
                    <a:pt x="7360" y="6761"/>
                    <a:pt x="7218" y="6984"/>
                  </a:cubicBezTo>
                  <a:cubicBezTo>
                    <a:pt x="7557" y="7260"/>
                    <a:pt x="7762" y="7679"/>
                    <a:pt x="7762" y="8143"/>
                  </a:cubicBezTo>
                  <a:cubicBezTo>
                    <a:pt x="7762" y="8982"/>
                    <a:pt x="7084" y="9660"/>
                    <a:pt x="6254" y="9660"/>
                  </a:cubicBezTo>
                  <a:lnTo>
                    <a:pt x="4970" y="9660"/>
                  </a:lnTo>
                  <a:cubicBezTo>
                    <a:pt x="4773" y="9660"/>
                    <a:pt x="4586" y="9544"/>
                    <a:pt x="4506" y="9348"/>
                  </a:cubicBezTo>
                  <a:cubicBezTo>
                    <a:pt x="4479" y="9285"/>
                    <a:pt x="4470" y="9223"/>
                    <a:pt x="4470" y="9160"/>
                  </a:cubicBezTo>
                  <a:lnTo>
                    <a:pt x="4470" y="7135"/>
                  </a:lnTo>
                  <a:lnTo>
                    <a:pt x="4470" y="5396"/>
                  </a:lnTo>
                  <a:cubicBezTo>
                    <a:pt x="4470" y="5119"/>
                    <a:pt x="4693" y="4896"/>
                    <a:pt x="4970" y="4896"/>
                  </a:cubicBezTo>
                  <a:close/>
                  <a:moveTo>
                    <a:pt x="6986" y="11551"/>
                  </a:moveTo>
                  <a:cubicBezTo>
                    <a:pt x="7245" y="11551"/>
                    <a:pt x="7468" y="11739"/>
                    <a:pt x="7494" y="11988"/>
                  </a:cubicBezTo>
                  <a:cubicBezTo>
                    <a:pt x="7530" y="12292"/>
                    <a:pt x="7298" y="12541"/>
                    <a:pt x="7004" y="12541"/>
                  </a:cubicBezTo>
                  <a:lnTo>
                    <a:pt x="5318" y="12541"/>
                  </a:lnTo>
                  <a:cubicBezTo>
                    <a:pt x="5059" y="12541"/>
                    <a:pt x="4836" y="12354"/>
                    <a:pt x="4809" y="12104"/>
                  </a:cubicBezTo>
                  <a:cubicBezTo>
                    <a:pt x="4773" y="11801"/>
                    <a:pt x="5014" y="11551"/>
                    <a:pt x="5300" y="11551"/>
                  </a:cubicBezTo>
                  <a:close/>
                  <a:moveTo>
                    <a:pt x="6183" y="1"/>
                  </a:moveTo>
                  <a:cubicBezTo>
                    <a:pt x="5895" y="1"/>
                    <a:pt x="5608" y="128"/>
                    <a:pt x="5407" y="382"/>
                  </a:cubicBezTo>
                  <a:cubicBezTo>
                    <a:pt x="3747" y="2496"/>
                    <a:pt x="1" y="7581"/>
                    <a:pt x="1" y="10400"/>
                  </a:cubicBezTo>
                  <a:cubicBezTo>
                    <a:pt x="1" y="14013"/>
                    <a:pt x="2775" y="16939"/>
                    <a:pt x="6183" y="16939"/>
                  </a:cubicBezTo>
                  <a:cubicBezTo>
                    <a:pt x="9600" y="16939"/>
                    <a:pt x="12365" y="14013"/>
                    <a:pt x="12365" y="10400"/>
                  </a:cubicBezTo>
                  <a:cubicBezTo>
                    <a:pt x="12365" y="7581"/>
                    <a:pt x="8618" y="2496"/>
                    <a:pt x="6959" y="382"/>
                  </a:cubicBezTo>
                  <a:cubicBezTo>
                    <a:pt x="6758" y="128"/>
                    <a:pt x="6471" y="1"/>
                    <a:pt x="6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2"/>
          <p:cNvGrpSpPr/>
          <p:nvPr/>
        </p:nvGrpSpPr>
        <p:grpSpPr>
          <a:xfrm>
            <a:off x="7219425" y="2750975"/>
            <a:ext cx="423550" cy="422650"/>
            <a:chOff x="7219425" y="2674775"/>
            <a:chExt cx="423550" cy="422650"/>
          </a:xfrm>
        </p:grpSpPr>
        <p:sp>
          <p:nvSpPr>
            <p:cNvPr id="1282" name="Google Shape;1282;p72"/>
            <p:cNvSpPr/>
            <p:nvPr/>
          </p:nvSpPr>
          <p:spPr>
            <a:xfrm>
              <a:off x="7238375" y="2674775"/>
              <a:ext cx="385400" cy="155475"/>
            </a:xfrm>
            <a:custGeom>
              <a:avLst/>
              <a:gdLst/>
              <a:ahLst/>
              <a:cxnLst/>
              <a:rect l="l" t="t" r="r" b="b"/>
              <a:pathLst>
                <a:path w="15416" h="6219" extrusionOk="0">
                  <a:moveTo>
                    <a:pt x="500" y="0"/>
                  </a:moveTo>
                  <a:cubicBezTo>
                    <a:pt x="223" y="0"/>
                    <a:pt x="0" y="223"/>
                    <a:pt x="0" y="500"/>
                  </a:cubicBezTo>
                  <a:lnTo>
                    <a:pt x="0" y="4934"/>
                  </a:lnTo>
                  <a:lnTo>
                    <a:pt x="6798" y="4934"/>
                  </a:lnTo>
                  <a:cubicBezTo>
                    <a:pt x="7432" y="4934"/>
                    <a:pt x="8003" y="5335"/>
                    <a:pt x="8199" y="5942"/>
                  </a:cubicBezTo>
                  <a:lnTo>
                    <a:pt x="8297" y="6218"/>
                  </a:lnTo>
                  <a:lnTo>
                    <a:pt x="15416" y="6218"/>
                  </a:lnTo>
                  <a:lnTo>
                    <a:pt x="15416" y="500"/>
                  </a:lnTo>
                  <a:cubicBezTo>
                    <a:pt x="15416" y="223"/>
                    <a:pt x="15193" y="0"/>
                    <a:pt x="14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2"/>
            <p:cNvSpPr/>
            <p:nvPr/>
          </p:nvSpPr>
          <p:spPr>
            <a:xfrm>
              <a:off x="7219425" y="2822850"/>
              <a:ext cx="423550" cy="74525"/>
            </a:xfrm>
            <a:custGeom>
              <a:avLst/>
              <a:gdLst/>
              <a:ahLst/>
              <a:cxnLst/>
              <a:rect l="l" t="t" r="r" b="b"/>
              <a:pathLst>
                <a:path w="16942" h="2981" extrusionOk="0">
                  <a:moveTo>
                    <a:pt x="491" y="1"/>
                  </a:moveTo>
                  <a:cubicBezTo>
                    <a:pt x="223" y="1"/>
                    <a:pt x="0" y="224"/>
                    <a:pt x="0" y="492"/>
                  </a:cubicBezTo>
                  <a:lnTo>
                    <a:pt x="0" y="2980"/>
                  </a:lnTo>
                  <a:lnTo>
                    <a:pt x="16932" y="2980"/>
                  </a:lnTo>
                  <a:lnTo>
                    <a:pt x="16941" y="1785"/>
                  </a:lnTo>
                  <a:cubicBezTo>
                    <a:pt x="16941" y="1509"/>
                    <a:pt x="16718" y="1285"/>
                    <a:pt x="16442" y="1285"/>
                  </a:cubicBezTo>
                  <a:lnTo>
                    <a:pt x="8386" y="1285"/>
                  </a:lnTo>
                  <a:lnTo>
                    <a:pt x="8065" y="340"/>
                  </a:lnTo>
                  <a:cubicBezTo>
                    <a:pt x="8002" y="135"/>
                    <a:pt x="7815" y="1"/>
                    <a:pt x="7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4" name="Google Shape;1284;p72"/>
            <p:cNvSpPr/>
            <p:nvPr/>
          </p:nvSpPr>
          <p:spPr>
            <a:xfrm>
              <a:off x="7414775" y="2989225"/>
              <a:ext cx="33500" cy="51550"/>
            </a:xfrm>
            <a:custGeom>
              <a:avLst/>
              <a:gdLst/>
              <a:ahLst/>
              <a:cxnLst/>
              <a:rect l="l" t="t" r="r" b="b"/>
              <a:pathLst>
                <a:path w="1340" h="2062" extrusionOk="0">
                  <a:moveTo>
                    <a:pt x="670" y="1"/>
                  </a:moveTo>
                  <a:cubicBezTo>
                    <a:pt x="304" y="590"/>
                    <a:pt x="1" y="1187"/>
                    <a:pt x="1" y="1393"/>
                  </a:cubicBezTo>
                  <a:cubicBezTo>
                    <a:pt x="1" y="1767"/>
                    <a:pt x="295" y="2062"/>
                    <a:pt x="670" y="2062"/>
                  </a:cubicBezTo>
                  <a:cubicBezTo>
                    <a:pt x="1036" y="2062"/>
                    <a:pt x="1339" y="1767"/>
                    <a:pt x="1339" y="1393"/>
                  </a:cubicBezTo>
                  <a:cubicBezTo>
                    <a:pt x="1339" y="1187"/>
                    <a:pt x="1036" y="590"/>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5" name="Google Shape;1285;p72"/>
            <p:cNvSpPr/>
            <p:nvPr/>
          </p:nvSpPr>
          <p:spPr>
            <a:xfrm>
              <a:off x="7219425" y="2922100"/>
              <a:ext cx="423325" cy="175325"/>
            </a:xfrm>
            <a:custGeom>
              <a:avLst/>
              <a:gdLst/>
              <a:ahLst/>
              <a:cxnLst/>
              <a:rect l="l" t="t" r="r" b="b"/>
              <a:pathLst>
                <a:path w="16933" h="7013" extrusionOk="0">
                  <a:moveTo>
                    <a:pt x="8484" y="1294"/>
                  </a:moveTo>
                  <a:cubicBezTo>
                    <a:pt x="8645" y="1294"/>
                    <a:pt x="8796" y="1375"/>
                    <a:pt x="8885" y="1499"/>
                  </a:cubicBezTo>
                  <a:cubicBezTo>
                    <a:pt x="9180" y="1919"/>
                    <a:pt x="10143" y="3337"/>
                    <a:pt x="10143" y="4078"/>
                  </a:cubicBezTo>
                  <a:cubicBezTo>
                    <a:pt x="10143" y="4996"/>
                    <a:pt x="9403" y="5737"/>
                    <a:pt x="8484" y="5737"/>
                  </a:cubicBezTo>
                  <a:cubicBezTo>
                    <a:pt x="7565" y="5737"/>
                    <a:pt x="6816" y="4996"/>
                    <a:pt x="6816" y="4078"/>
                  </a:cubicBezTo>
                  <a:cubicBezTo>
                    <a:pt x="6816" y="3337"/>
                    <a:pt x="7779" y="1919"/>
                    <a:pt x="8074" y="1499"/>
                  </a:cubicBezTo>
                  <a:cubicBezTo>
                    <a:pt x="8172" y="1375"/>
                    <a:pt x="8323" y="1294"/>
                    <a:pt x="8484" y="1294"/>
                  </a:cubicBezTo>
                  <a:close/>
                  <a:moveTo>
                    <a:pt x="0" y="1"/>
                  </a:moveTo>
                  <a:lnTo>
                    <a:pt x="0" y="6513"/>
                  </a:lnTo>
                  <a:cubicBezTo>
                    <a:pt x="0" y="6790"/>
                    <a:pt x="223" y="7013"/>
                    <a:pt x="491" y="7013"/>
                  </a:cubicBezTo>
                  <a:lnTo>
                    <a:pt x="16442" y="7013"/>
                  </a:lnTo>
                  <a:cubicBezTo>
                    <a:pt x="16709" y="7013"/>
                    <a:pt x="16932" y="6790"/>
                    <a:pt x="16932" y="6513"/>
                  </a:cubicBezTo>
                  <a:lnTo>
                    <a:pt x="169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6" name="Google Shape;1286;p72"/>
          <p:cNvGrpSpPr/>
          <p:nvPr/>
        </p:nvGrpSpPr>
        <p:grpSpPr>
          <a:xfrm>
            <a:off x="1505250" y="3340975"/>
            <a:ext cx="423350" cy="423225"/>
            <a:chOff x="1505250" y="3264775"/>
            <a:chExt cx="423350" cy="423225"/>
          </a:xfrm>
        </p:grpSpPr>
        <p:sp>
          <p:nvSpPr>
            <p:cNvPr id="1287" name="Google Shape;1287;p72"/>
            <p:cNvSpPr/>
            <p:nvPr/>
          </p:nvSpPr>
          <p:spPr>
            <a:xfrm>
              <a:off x="1505250" y="3455125"/>
              <a:ext cx="155475" cy="222400"/>
            </a:xfrm>
            <a:custGeom>
              <a:avLst/>
              <a:gdLst/>
              <a:ahLst/>
              <a:cxnLst/>
              <a:rect l="l" t="t" r="r" b="b"/>
              <a:pathLst>
                <a:path w="6219" h="8896" extrusionOk="0">
                  <a:moveTo>
                    <a:pt x="1" y="1"/>
                  </a:moveTo>
                  <a:lnTo>
                    <a:pt x="1" y="8779"/>
                  </a:lnTo>
                  <a:cubicBezTo>
                    <a:pt x="1" y="8815"/>
                    <a:pt x="1" y="8859"/>
                    <a:pt x="10" y="8895"/>
                  </a:cubicBezTo>
                  <a:lnTo>
                    <a:pt x="6219" y="43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8" name="Google Shape;1288;p72"/>
            <p:cNvSpPr/>
            <p:nvPr/>
          </p:nvSpPr>
          <p:spPr>
            <a:xfrm>
              <a:off x="1859875" y="3385325"/>
              <a:ext cx="54675" cy="87225"/>
            </a:xfrm>
            <a:custGeom>
              <a:avLst/>
              <a:gdLst/>
              <a:ahLst/>
              <a:cxnLst/>
              <a:rect l="l" t="t" r="r" b="b"/>
              <a:pathLst>
                <a:path w="2187" h="3489" extrusionOk="0">
                  <a:moveTo>
                    <a:pt x="0" y="1"/>
                  </a:moveTo>
                  <a:lnTo>
                    <a:pt x="0" y="3489"/>
                  </a:lnTo>
                  <a:lnTo>
                    <a:pt x="2186" y="196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9" name="Google Shape;1289;p72"/>
            <p:cNvSpPr/>
            <p:nvPr/>
          </p:nvSpPr>
          <p:spPr>
            <a:xfrm>
              <a:off x="1676550" y="3264775"/>
              <a:ext cx="80525" cy="27800"/>
            </a:xfrm>
            <a:custGeom>
              <a:avLst/>
              <a:gdLst/>
              <a:ahLst/>
              <a:cxnLst/>
              <a:rect l="l" t="t" r="r" b="b"/>
              <a:pathLst>
                <a:path w="3221" h="1112" extrusionOk="0">
                  <a:moveTo>
                    <a:pt x="1614" y="1"/>
                  </a:moveTo>
                  <a:cubicBezTo>
                    <a:pt x="1370" y="1"/>
                    <a:pt x="1124" y="94"/>
                    <a:pt x="919" y="282"/>
                  </a:cubicBezTo>
                  <a:lnTo>
                    <a:pt x="0" y="1111"/>
                  </a:lnTo>
                  <a:lnTo>
                    <a:pt x="3221" y="1111"/>
                  </a:lnTo>
                  <a:lnTo>
                    <a:pt x="2302" y="282"/>
                  </a:lnTo>
                  <a:cubicBezTo>
                    <a:pt x="2101" y="94"/>
                    <a:pt x="1858" y="1"/>
                    <a:pt x="1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2"/>
            <p:cNvSpPr/>
            <p:nvPr/>
          </p:nvSpPr>
          <p:spPr>
            <a:xfrm>
              <a:off x="1519300" y="3385325"/>
              <a:ext cx="54450" cy="87225"/>
            </a:xfrm>
            <a:custGeom>
              <a:avLst/>
              <a:gdLst/>
              <a:ahLst/>
              <a:cxnLst/>
              <a:rect l="l" t="t" r="r" b="b"/>
              <a:pathLst>
                <a:path w="2178" h="3489" extrusionOk="0">
                  <a:moveTo>
                    <a:pt x="2178" y="1"/>
                  </a:moveTo>
                  <a:lnTo>
                    <a:pt x="1" y="1963"/>
                  </a:lnTo>
                  <a:lnTo>
                    <a:pt x="2178" y="3489"/>
                  </a:lnTo>
                  <a:lnTo>
                    <a:pt x="21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1" name="Google Shape;1291;p72"/>
            <p:cNvSpPr/>
            <p:nvPr/>
          </p:nvSpPr>
          <p:spPr>
            <a:xfrm>
              <a:off x="1772675" y="3455125"/>
              <a:ext cx="155925" cy="222400"/>
            </a:xfrm>
            <a:custGeom>
              <a:avLst/>
              <a:gdLst/>
              <a:ahLst/>
              <a:cxnLst/>
              <a:rect l="l" t="t" r="r" b="b"/>
              <a:pathLst>
                <a:path w="6237" h="8896" extrusionOk="0">
                  <a:moveTo>
                    <a:pt x="6236" y="1"/>
                  </a:moveTo>
                  <a:lnTo>
                    <a:pt x="0" y="4354"/>
                  </a:lnTo>
                  <a:lnTo>
                    <a:pt x="6227" y="8895"/>
                  </a:lnTo>
                  <a:cubicBezTo>
                    <a:pt x="6236" y="8859"/>
                    <a:pt x="6236" y="8815"/>
                    <a:pt x="6236" y="8779"/>
                  </a:cubicBezTo>
                  <a:lnTo>
                    <a:pt x="62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2" name="Google Shape;1292;p72"/>
            <p:cNvSpPr/>
            <p:nvPr/>
          </p:nvSpPr>
          <p:spPr>
            <a:xfrm>
              <a:off x="1533575" y="3558850"/>
              <a:ext cx="366475" cy="129150"/>
            </a:xfrm>
            <a:custGeom>
              <a:avLst/>
              <a:gdLst/>
              <a:ahLst/>
              <a:cxnLst/>
              <a:rect l="l" t="t" r="r" b="b"/>
              <a:pathLst>
                <a:path w="14659" h="5166" extrusionOk="0">
                  <a:moveTo>
                    <a:pt x="7325" y="0"/>
                  </a:moveTo>
                  <a:cubicBezTo>
                    <a:pt x="7153" y="0"/>
                    <a:pt x="6982" y="54"/>
                    <a:pt x="6834" y="161"/>
                  </a:cubicBezTo>
                  <a:lnTo>
                    <a:pt x="1" y="5165"/>
                  </a:lnTo>
                  <a:lnTo>
                    <a:pt x="14658" y="5165"/>
                  </a:lnTo>
                  <a:lnTo>
                    <a:pt x="7816" y="161"/>
                  </a:lnTo>
                  <a:cubicBezTo>
                    <a:pt x="7669" y="54"/>
                    <a:pt x="7497" y="0"/>
                    <a:pt x="7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2"/>
            <p:cNvSpPr/>
            <p:nvPr/>
          </p:nvSpPr>
          <p:spPr>
            <a:xfrm>
              <a:off x="1704200" y="3386225"/>
              <a:ext cx="25450" cy="39725"/>
            </a:xfrm>
            <a:custGeom>
              <a:avLst/>
              <a:gdLst/>
              <a:ahLst/>
              <a:cxnLst/>
              <a:rect l="l" t="t" r="r" b="b"/>
              <a:pathLst>
                <a:path w="1018" h="1589" extrusionOk="0">
                  <a:moveTo>
                    <a:pt x="509" y="0"/>
                  </a:moveTo>
                  <a:cubicBezTo>
                    <a:pt x="215" y="482"/>
                    <a:pt x="1" y="919"/>
                    <a:pt x="1" y="1071"/>
                  </a:cubicBezTo>
                  <a:cubicBezTo>
                    <a:pt x="1" y="1356"/>
                    <a:pt x="224" y="1588"/>
                    <a:pt x="509" y="1588"/>
                  </a:cubicBezTo>
                  <a:cubicBezTo>
                    <a:pt x="786" y="1588"/>
                    <a:pt x="1018" y="1356"/>
                    <a:pt x="1018" y="1071"/>
                  </a:cubicBezTo>
                  <a:cubicBezTo>
                    <a:pt x="1018" y="919"/>
                    <a:pt x="803" y="482"/>
                    <a:pt x="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4" name="Google Shape;1294;p72"/>
            <p:cNvSpPr/>
            <p:nvPr/>
          </p:nvSpPr>
          <p:spPr>
            <a:xfrm>
              <a:off x="1597825" y="3316425"/>
              <a:ext cx="237775" cy="232175"/>
            </a:xfrm>
            <a:custGeom>
              <a:avLst/>
              <a:gdLst/>
              <a:ahLst/>
              <a:cxnLst/>
              <a:rect l="l" t="t" r="r" b="b"/>
              <a:pathLst>
                <a:path w="9511" h="9287" extrusionOk="0">
                  <a:moveTo>
                    <a:pt x="4764" y="1392"/>
                  </a:moveTo>
                  <a:cubicBezTo>
                    <a:pt x="4925" y="1392"/>
                    <a:pt x="5076" y="1472"/>
                    <a:pt x="5165" y="1606"/>
                  </a:cubicBezTo>
                  <a:cubicBezTo>
                    <a:pt x="5174" y="1624"/>
                    <a:pt x="5433" y="1981"/>
                    <a:pt x="5692" y="2418"/>
                  </a:cubicBezTo>
                  <a:cubicBezTo>
                    <a:pt x="6209" y="3283"/>
                    <a:pt x="6263" y="3658"/>
                    <a:pt x="6263" y="3863"/>
                  </a:cubicBezTo>
                  <a:cubicBezTo>
                    <a:pt x="6263" y="4692"/>
                    <a:pt x="5594" y="5370"/>
                    <a:pt x="4764" y="5370"/>
                  </a:cubicBezTo>
                  <a:cubicBezTo>
                    <a:pt x="3934" y="5370"/>
                    <a:pt x="3256" y="4692"/>
                    <a:pt x="3256" y="3863"/>
                  </a:cubicBezTo>
                  <a:cubicBezTo>
                    <a:pt x="3256" y="3658"/>
                    <a:pt x="3319" y="3283"/>
                    <a:pt x="3836" y="2418"/>
                  </a:cubicBezTo>
                  <a:cubicBezTo>
                    <a:pt x="4095" y="1981"/>
                    <a:pt x="4345" y="1624"/>
                    <a:pt x="4363" y="1606"/>
                  </a:cubicBezTo>
                  <a:cubicBezTo>
                    <a:pt x="4452" y="1472"/>
                    <a:pt x="4603" y="1392"/>
                    <a:pt x="4764" y="1392"/>
                  </a:cubicBezTo>
                  <a:close/>
                  <a:moveTo>
                    <a:pt x="6566" y="6352"/>
                  </a:moveTo>
                  <a:cubicBezTo>
                    <a:pt x="6825" y="6352"/>
                    <a:pt x="7048" y="6539"/>
                    <a:pt x="7075" y="6798"/>
                  </a:cubicBezTo>
                  <a:cubicBezTo>
                    <a:pt x="7101" y="7092"/>
                    <a:pt x="6869" y="7351"/>
                    <a:pt x="6575" y="7351"/>
                  </a:cubicBezTo>
                  <a:lnTo>
                    <a:pt x="2962" y="7351"/>
                  </a:lnTo>
                  <a:cubicBezTo>
                    <a:pt x="2703" y="7351"/>
                    <a:pt x="2480" y="7164"/>
                    <a:pt x="2453" y="6905"/>
                  </a:cubicBezTo>
                  <a:cubicBezTo>
                    <a:pt x="2418" y="6611"/>
                    <a:pt x="2659" y="6352"/>
                    <a:pt x="2944" y="6352"/>
                  </a:cubicBezTo>
                  <a:close/>
                  <a:moveTo>
                    <a:pt x="553" y="0"/>
                  </a:moveTo>
                  <a:cubicBezTo>
                    <a:pt x="259" y="27"/>
                    <a:pt x="18" y="259"/>
                    <a:pt x="0" y="553"/>
                  </a:cubicBezTo>
                  <a:lnTo>
                    <a:pt x="0" y="1865"/>
                  </a:lnTo>
                  <a:lnTo>
                    <a:pt x="0" y="6941"/>
                  </a:lnTo>
                  <a:lnTo>
                    <a:pt x="3363" y="9287"/>
                  </a:lnTo>
                  <a:lnTo>
                    <a:pt x="3685" y="9055"/>
                  </a:lnTo>
                  <a:cubicBezTo>
                    <a:pt x="4006" y="8818"/>
                    <a:pt x="4383" y="8700"/>
                    <a:pt x="4760" y="8700"/>
                  </a:cubicBezTo>
                  <a:cubicBezTo>
                    <a:pt x="5136" y="8700"/>
                    <a:pt x="5513" y="8818"/>
                    <a:pt x="5835" y="9055"/>
                  </a:cubicBezTo>
                  <a:lnTo>
                    <a:pt x="6147" y="9287"/>
                  </a:lnTo>
                  <a:lnTo>
                    <a:pt x="9492" y="6941"/>
                  </a:lnTo>
                  <a:lnTo>
                    <a:pt x="9492" y="1865"/>
                  </a:lnTo>
                  <a:lnTo>
                    <a:pt x="9492" y="553"/>
                  </a:lnTo>
                  <a:cubicBezTo>
                    <a:pt x="9510" y="259"/>
                    <a:pt x="9269" y="27"/>
                    <a:pt x="8975" y="27"/>
                  </a:cubicBezTo>
                  <a:lnTo>
                    <a:pt x="8975" y="0"/>
                  </a:lnTo>
                  <a:lnTo>
                    <a:pt x="7476" y="0"/>
                  </a:lnTo>
                  <a:lnTo>
                    <a:pt x="7476" y="36"/>
                  </a:lnTo>
                  <a:lnTo>
                    <a:pt x="2052" y="36"/>
                  </a:lnTo>
                  <a:lnTo>
                    <a:pt x="20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5" name="Google Shape;1295;p72"/>
          <p:cNvGrpSpPr/>
          <p:nvPr/>
        </p:nvGrpSpPr>
        <p:grpSpPr>
          <a:xfrm>
            <a:off x="2209350" y="3340825"/>
            <a:ext cx="285050" cy="423600"/>
            <a:chOff x="2209350" y="3264625"/>
            <a:chExt cx="285050" cy="423600"/>
          </a:xfrm>
        </p:grpSpPr>
        <p:sp>
          <p:nvSpPr>
            <p:cNvPr id="1296" name="Google Shape;1296;p72"/>
            <p:cNvSpPr/>
            <p:nvPr/>
          </p:nvSpPr>
          <p:spPr>
            <a:xfrm>
              <a:off x="2209350" y="3353500"/>
              <a:ext cx="251600" cy="334725"/>
            </a:xfrm>
            <a:custGeom>
              <a:avLst/>
              <a:gdLst/>
              <a:ahLst/>
              <a:cxnLst/>
              <a:rect l="l" t="t" r="r" b="b"/>
              <a:pathLst>
                <a:path w="10064" h="13389" extrusionOk="0">
                  <a:moveTo>
                    <a:pt x="5016" y="5705"/>
                  </a:moveTo>
                  <a:cubicBezTo>
                    <a:pt x="5291" y="5705"/>
                    <a:pt x="5523" y="5928"/>
                    <a:pt x="5523" y="6207"/>
                  </a:cubicBezTo>
                  <a:lnTo>
                    <a:pt x="5523" y="6849"/>
                  </a:lnTo>
                  <a:lnTo>
                    <a:pt x="6165" y="6849"/>
                  </a:lnTo>
                  <a:cubicBezTo>
                    <a:pt x="6460" y="6849"/>
                    <a:pt x="6691" y="7099"/>
                    <a:pt x="6656" y="7402"/>
                  </a:cubicBezTo>
                  <a:cubicBezTo>
                    <a:pt x="6629" y="7652"/>
                    <a:pt x="6406" y="7839"/>
                    <a:pt x="6156" y="7839"/>
                  </a:cubicBezTo>
                  <a:lnTo>
                    <a:pt x="5523" y="7839"/>
                  </a:lnTo>
                  <a:lnTo>
                    <a:pt x="5523" y="8473"/>
                  </a:lnTo>
                  <a:cubicBezTo>
                    <a:pt x="5523" y="8732"/>
                    <a:pt x="5335" y="8955"/>
                    <a:pt x="5086" y="8981"/>
                  </a:cubicBezTo>
                  <a:cubicBezTo>
                    <a:pt x="5070" y="8983"/>
                    <a:pt x="5054" y="8983"/>
                    <a:pt x="5038" y="8983"/>
                  </a:cubicBezTo>
                  <a:cubicBezTo>
                    <a:pt x="4757" y="8983"/>
                    <a:pt x="4533" y="8761"/>
                    <a:pt x="4533" y="8491"/>
                  </a:cubicBezTo>
                  <a:lnTo>
                    <a:pt x="4533" y="7839"/>
                  </a:lnTo>
                  <a:lnTo>
                    <a:pt x="3899" y="7839"/>
                  </a:lnTo>
                  <a:cubicBezTo>
                    <a:pt x="3640" y="7839"/>
                    <a:pt x="3417" y="7652"/>
                    <a:pt x="3391" y="7402"/>
                  </a:cubicBezTo>
                  <a:cubicBezTo>
                    <a:pt x="3355" y="7099"/>
                    <a:pt x="3596" y="6849"/>
                    <a:pt x="3881" y="6849"/>
                  </a:cubicBezTo>
                  <a:lnTo>
                    <a:pt x="4533" y="6849"/>
                  </a:lnTo>
                  <a:lnTo>
                    <a:pt x="4533" y="6216"/>
                  </a:lnTo>
                  <a:cubicBezTo>
                    <a:pt x="4533" y="5966"/>
                    <a:pt x="4720" y="5743"/>
                    <a:pt x="4970" y="5707"/>
                  </a:cubicBezTo>
                  <a:cubicBezTo>
                    <a:pt x="4985" y="5706"/>
                    <a:pt x="5001" y="5705"/>
                    <a:pt x="5016" y="5705"/>
                  </a:cubicBezTo>
                  <a:close/>
                  <a:moveTo>
                    <a:pt x="5029" y="0"/>
                  </a:moveTo>
                  <a:cubicBezTo>
                    <a:pt x="4874" y="0"/>
                    <a:pt x="4720" y="65"/>
                    <a:pt x="4613" y="194"/>
                  </a:cubicBezTo>
                  <a:cubicBezTo>
                    <a:pt x="3409" y="1648"/>
                    <a:pt x="1" y="5957"/>
                    <a:pt x="1" y="8277"/>
                  </a:cubicBezTo>
                  <a:cubicBezTo>
                    <a:pt x="1" y="11096"/>
                    <a:pt x="2249" y="13388"/>
                    <a:pt x="5032" y="13388"/>
                  </a:cubicBezTo>
                  <a:cubicBezTo>
                    <a:pt x="7807" y="13388"/>
                    <a:pt x="10064" y="11096"/>
                    <a:pt x="10064" y="8277"/>
                  </a:cubicBezTo>
                  <a:cubicBezTo>
                    <a:pt x="10064" y="5957"/>
                    <a:pt x="6656" y="1648"/>
                    <a:pt x="5451" y="194"/>
                  </a:cubicBezTo>
                  <a:cubicBezTo>
                    <a:pt x="5340" y="65"/>
                    <a:pt x="5184" y="0"/>
                    <a:pt x="50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2"/>
            <p:cNvSpPr/>
            <p:nvPr/>
          </p:nvSpPr>
          <p:spPr>
            <a:xfrm>
              <a:off x="2395800" y="3264625"/>
              <a:ext cx="98600" cy="124525"/>
            </a:xfrm>
            <a:custGeom>
              <a:avLst/>
              <a:gdLst/>
              <a:ahLst/>
              <a:cxnLst/>
              <a:rect l="l" t="t" r="r" b="b"/>
              <a:pathLst>
                <a:path w="3944" h="4981" extrusionOk="0">
                  <a:moveTo>
                    <a:pt x="1971" y="0"/>
                  </a:moveTo>
                  <a:cubicBezTo>
                    <a:pt x="1814" y="0"/>
                    <a:pt x="1656" y="69"/>
                    <a:pt x="1544" y="208"/>
                  </a:cubicBezTo>
                  <a:cubicBezTo>
                    <a:pt x="964" y="930"/>
                    <a:pt x="1" y="2242"/>
                    <a:pt x="1" y="3009"/>
                  </a:cubicBezTo>
                  <a:cubicBezTo>
                    <a:pt x="1" y="4097"/>
                    <a:pt x="884" y="4980"/>
                    <a:pt x="1972" y="4980"/>
                  </a:cubicBezTo>
                  <a:cubicBezTo>
                    <a:pt x="3061" y="4980"/>
                    <a:pt x="3944" y="4097"/>
                    <a:pt x="3944" y="3009"/>
                  </a:cubicBezTo>
                  <a:cubicBezTo>
                    <a:pt x="3944" y="2242"/>
                    <a:pt x="2971" y="930"/>
                    <a:pt x="2392" y="208"/>
                  </a:cubicBezTo>
                  <a:cubicBezTo>
                    <a:pt x="2284" y="69"/>
                    <a:pt x="2128" y="0"/>
                    <a:pt x="19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8" name="Google Shape;1298;p72"/>
          <p:cNvGrpSpPr/>
          <p:nvPr/>
        </p:nvGrpSpPr>
        <p:grpSpPr>
          <a:xfrm>
            <a:off x="2774950" y="3391725"/>
            <a:ext cx="423550" cy="321850"/>
            <a:chOff x="2774950" y="3315525"/>
            <a:chExt cx="423550" cy="321850"/>
          </a:xfrm>
        </p:grpSpPr>
        <p:sp>
          <p:nvSpPr>
            <p:cNvPr id="1299" name="Google Shape;1299;p72"/>
            <p:cNvSpPr/>
            <p:nvPr/>
          </p:nvSpPr>
          <p:spPr>
            <a:xfrm>
              <a:off x="2816650" y="3562850"/>
              <a:ext cx="74300" cy="74525"/>
            </a:xfrm>
            <a:custGeom>
              <a:avLst/>
              <a:gdLst/>
              <a:ahLst/>
              <a:cxnLst/>
              <a:rect l="l" t="t" r="r" b="b"/>
              <a:pathLst>
                <a:path w="2972" h="2981" extrusionOk="0">
                  <a:moveTo>
                    <a:pt x="1491" y="991"/>
                  </a:moveTo>
                  <a:cubicBezTo>
                    <a:pt x="1758" y="991"/>
                    <a:pt x="1981" y="1214"/>
                    <a:pt x="1981" y="1491"/>
                  </a:cubicBezTo>
                  <a:cubicBezTo>
                    <a:pt x="1981" y="1767"/>
                    <a:pt x="1758" y="1981"/>
                    <a:pt x="1491" y="1981"/>
                  </a:cubicBezTo>
                  <a:cubicBezTo>
                    <a:pt x="1214" y="1981"/>
                    <a:pt x="991" y="1767"/>
                    <a:pt x="991" y="1491"/>
                  </a:cubicBezTo>
                  <a:cubicBezTo>
                    <a:pt x="991" y="1214"/>
                    <a:pt x="1214" y="991"/>
                    <a:pt x="1491" y="991"/>
                  </a:cubicBezTo>
                  <a:close/>
                  <a:moveTo>
                    <a:pt x="1491" y="1"/>
                  </a:moveTo>
                  <a:cubicBezTo>
                    <a:pt x="670" y="1"/>
                    <a:pt x="1" y="670"/>
                    <a:pt x="1" y="1491"/>
                  </a:cubicBezTo>
                  <a:cubicBezTo>
                    <a:pt x="1" y="2311"/>
                    <a:pt x="670" y="2980"/>
                    <a:pt x="1491" y="2980"/>
                  </a:cubicBezTo>
                  <a:cubicBezTo>
                    <a:pt x="2311" y="2980"/>
                    <a:pt x="2971" y="2311"/>
                    <a:pt x="2971" y="1491"/>
                  </a:cubicBezTo>
                  <a:cubicBezTo>
                    <a:pt x="2971" y="670"/>
                    <a:pt x="2311" y="1"/>
                    <a:pt x="1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2"/>
            <p:cNvSpPr/>
            <p:nvPr/>
          </p:nvSpPr>
          <p:spPr>
            <a:xfrm>
              <a:off x="3037450" y="3562850"/>
              <a:ext cx="74525" cy="74525"/>
            </a:xfrm>
            <a:custGeom>
              <a:avLst/>
              <a:gdLst/>
              <a:ahLst/>
              <a:cxnLst/>
              <a:rect l="l" t="t" r="r" b="b"/>
              <a:pathLst>
                <a:path w="2981" h="2981" extrusionOk="0">
                  <a:moveTo>
                    <a:pt x="1490" y="991"/>
                  </a:moveTo>
                  <a:cubicBezTo>
                    <a:pt x="1758" y="991"/>
                    <a:pt x="1981" y="1214"/>
                    <a:pt x="1981" y="1491"/>
                  </a:cubicBezTo>
                  <a:cubicBezTo>
                    <a:pt x="1981" y="1767"/>
                    <a:pt x="1758" y="1981"/>
                    <a:pt x="1490" y="1981"/>
                  </a:cubicBezTo>
                  <a:cubicBezTo>
                    <a:pt x="1214" y="1981"/>
                    <a:pt x="991" y="1767"/>
                    <a:pt x="991" y="1491"/>
                  </a:cubicBezTo>
                  <a:cubicBezTo>
                    <a:pt x="991" y="1214"/>
                    <a:pt x="1214" y="991"/>
                    <a:pt x="1490" y="991"/>
                  </a:cubicBezTo>
                  <a:close/>
                  <a:moveTo>
                    <a:pt x="1490" y="1"/>
                  </a:moveTo>
                  <a:cubicBezTo>
                    <a:pt x="670" y="1"/>
                    <a:pt x="1" y="670"/>
                    <a:pt x="1" y="1491"/>
                  </a:cubicBezTo>
                  <a:cubicBezTo>
                    <a:pt x="1" y="2311"/>
                    <a:pt x="670" y="2980"/>
                    <a:pt x="1490" y="2980"/>
                  </a:cubicBezTo>
                  <a:cubicBezTo>
                    <a:pt x="2311" y="2980"/>
                    <a:pt x="2980" y="2311"/>
                    <a:pt x="2980" y="1491"/>
                  </a:cubicBezTo>
                  <a:cubicBezTo>
                    <a:pt x="2980" y="670"/>
                    <a:pt x="2311" y="1"/>
                    <a:pt x="1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2"/>
            <p:cNvSpPr/>
            <p:nvPr/>
          </p:nvSpPr>
          <p:spPr>
            <a:xfrm>
              <a:off x="3099225" y="3343625"/>
              <a:ext cx="62925" cy="91900"/>
            </a:xfrm>
            <a:custGeom>
              <a:avLst/>
              <a:gdLst/>
              <a:ahLst/>
              <a:cxnLst/>
              <a:rect l="l" t="t" r="r" b="b"/>
              <a:pathLst>
                <a:path w="2517" h="3676" extrusionOk="0">
                  <a:moveTo>
                    <a:pt x="1" y="0"/>
                  </a:moveTo>
                  <a:lnTo>
                    <a:pt x="1" y="3676"/>
                  </a:lnTo>
                  <a:lnTo>
                    <a:pt x="2516" y="3676"/>
                  </a:lnTo>
                  <a:lnTo>
                    <a:pt x="1080" y="304"/>
                  </a:lnTo>
                  <a:cubicBezTo>
                    <a:pt x="1009" y="116"/>
                    <a:pt x="830"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2"/>
            <p:cNvSpPr/>
            <p:nvPr/>
          </p:nvSpPr>
          <p:spPr>
            <a:xfrm>
              <a:off x="3099225" y="3460275"/>
              <a:ext cx="99275" cy="139625"/>
            </a:xfrm>
            <a:custGeom>
              <a:avLst/>
              <a:gdLst/>
              <a:ahLst/>
              <a:cxnLst/>
              <a:rect l="l" t="t" r="r" b="b"/>
              <a:pathLst>
                <a:path w="3971" h="5585" extrusionOk="0">
                  <a:moveTo>
                    <a:pt x="1" y="0"/>
                  </a:moveTo>
                  <a:lnTo>
                    <a:pt x="1" y="3319"/>
                  </a:lnTo>
                  <a:cubicBezTo>
                    <a:pt x="875" y="3702"/>
                    <a:pt x="1490" y="4577"/>
                    <a:pt x="1490" y="5585"/>
                  </a:cubicBezTo>
                  <a:lnTo>
                    <a:pt x="3471" y="5585"/>
                  </a:lnTo>
                  <a:cubicBezTo>
                    <a:pt x="3748" y="5585"/>
                    <a:pt x="3971" y="5371"/>
                    <a:pt x="3971" y="5094"/>
                  </a:cubicBezTo>
                  <a:lnTo>
                    <a:pt x="3971" y="3042"/>
                  </a:lnTo>
                  <a:lnTo>
                    <a:pt x="3230" y="3042"/>
                  </a:lnTo>
                  <a:cubicBezTo>
                    <a:pt x="2980" y="3042"/>
                    <a:pt x="2757" y="2855"/>
                    <a:pt x="2731" y="2605"/>
                  </a:cubicBezTo>
                  <a:cubicBezTo>
                    <a:pt x="2695" y="2302"/>
                    <a:pt x="2927" y="2052"/>
                    <a:pt x="3221" y="2052"/>
                  </a:cubicBezTo>
                  <a:lnTo>
                    <a:pt x="3971" y="2052"/>
                  </a:lnTo>
                  <a:lnTo>
                    <a:pt x="3971" y="491"/>
                  </a:lnTo>
                  <a:cubicBezTo>
                    <a:pt x="3971" y="223"/>
                    <a:pt x="3748" y="0"/>
                    <a:pt x="3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3" name="Google Shape;1303;p72"/>
            <p:cNvSpPr/>
            <p:nvPr/>
          </p:nvSpPr>
          <p:spPr>
            <a:xfrm>
              <a:off x="2774950" y="3315525"/>
              <a:ext cx="299550" cy="284375"/>
            </a:xfrm>
            <a:custGeom>
              <a:avLst/>
              <a:gdLst/>
              <a:ahLst/>
              <a:cxnLst/>
              <a:rect l="l" t="t" r="r" b="b"/>
              <a:pathLst>
                <a:path w="11982" h="11375" extrusionOk="0">
                  <a:moveTo>
                    <a:pt x="6263" y="1820"/>
                  </a:moveTo>
                  <a:cubicBezTo>
                    <a:pt x="6424" y="1820"/>
                    <a:pt x="6584" y="1901"/>
                    <a:pt x="6673" y="2034"/>
                  </a:cubicBezTo>
                  <a:cubicBezTo>
                    <a:pt x="6691" y="2061"/>
                    <a:pt x="7119" y="2686"/>
                    <a:pt x="7557" y="3444"/>
                  </a:cubicBezTo>
                  <a:cubicBezTo>
                    <a:pt x="8493" y="5050"/>
                    <a:pt x="8493" y="5603"/>
                    <a:pt x="8493" y="5781"/>
                  </a:cubicBezTo>
                  <a:cubicBezTo>
                    <a:pt x="8493" y="7012"/>
                    <a:pt x="7494" y="8011"/>
                    <a:pt x="6263" y="8011"/>
                  </a:cubicBezTo>
                  <a:cubicBezTo>
                    <a:pt x="5032" y="8011"/>
                    <a:pt x="4033" y="7012"/>
                    <a:pt x="4033" y="5781"/>
                  </a:cubicBezTo>
                  <a:cubicBezTo>
                    <a:pt x="4033" y="5603"/>
                    <a:pt x="4033" y="5050"/>
                    <a:pt x="4969" y="3444"/>
                  </a:cubicBezTo>
                  <a:cubicBezTo>
                    <a:pt x="5407" y="2686"/>
                    <a:pt x="5835" y="2061"/>
                    <a:pt x="5853" y="2034"/>
                  </a:cubicBezTo>
                  <a:cubicBezTo>
                    <a:pt x="5951" y="1901"/>
                    <a:pt x="6102" y="1820"/>
                    <a:pt x="6263" y="1820"/>
                  </a:cubicBezTo>
                  <a:close/>
                  <a:moveTo>
                    <a:pt x="500" y="0"/>
                  </a:moveTo>
                  <a:cubicBezTo>
                    <a:pt x="223" y="0"/>
                    <a:pt x="0" y="223"/>
                    <a:pt x="0" y="491"/>
                  </a:cubicBezTo>
                  <a:lnTo>
                    <a:pt x="0" y="10884"/>
                  </a:lnTo>
                  <a:cubicBezTo>
                    <a:pt x="0" y="11161"/>
                    <a:pt x="223" y="11375"/>
                    <a:pt x="500" y="11375"/>
                  </a:cubicBezTo>
                  <a:lnTo>
                    <a:pt x="652" y="11375"/>
                  </a:lnTo>
                  <a:cubicBezTo>
                    <a:pt x="652" y="10010"/>
                    <a:pt x="1767" y="8895"/>
                    <a:pt x="3141" y="8895"/>
                  </a:cubicBezTo>
                  <a:cubicBezTo>
                    <a:pt x="4506" y="8895"/>
                    <a:pt x="5621" y="10010"/>
                    <a:pt x="5621" y="11375"/>
                  </a:cubicBezTo>
                  <a:lnTo>
                    <a:pt x="9501" y="11375"/>
                  </a:lnTo>
                  <a:cubicBezTo>
                    <a:pt x="9501" y="10010"/>
                    <a:pt x="10608" y="8895"/>
                    <a:pt x="11981" y="8895"/>
                  </a:cubicBezTo>
                  <a:lnTo>
                    <a:pt x="11981" y="491"/>
                  </a:lnTo>
                  <a:cubicBezTo>
                    <a:pt x="11981" y="223"/>
                    <a:pt x="11758" y="0"/>
                    <a:pt x="11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4" name="Google Shape;1304;p72"/>
            <p:cNvSpPr/>
            <p:nvPr/>
          </p:nvSpPr>
          <p:spPr>
            <a:xfrm>
              <a:off x="2900525" y="3396025"/>
              <a:ext cx="62025" cy="95050"/>
            </a:xfrm>
            <a:custGeom>
              <a:avLst/>
              <a:gdLst/>
              <a:ahLst/>
              <a:cxnLst/>
              <a:rect l="l" t="t" r="r" b="b"/>
              <a:pathLst>
                <a:path w="2481" h="3802" extrusionOk="0">
                  <a:moveTo>
                    <a:pt x="1240" y="1"/>
                  </a:moveTo>
                  <a:cubicBezTo>
                    <a:pt x="1106" y="215"/>
                    <a:pt x="955" y="465"/>
                    <a:pt x="803" y="723"/>
                  </a:cubicBezTo>
                  <a:cubicBezTo>
                    <a:pt x="62" y="1999"/>
                    <a:pt x="0" y="2454"/>
                    <a:pt x="0" y="2561"/>
                  </a:cubicBezTo>
                  <a:cubicBezTo>
                    <a:pt x="0" y="3248"/>
                    <a:pt x="562" y="3801"/>
                    <a:pt x="1240" y="3801"/>
                  </a:cubicBezTo>
                  <a:cubicBezTo>
                    <a:pt x="1927" y="3801"/>
                    <a:pt x="2480" y="3248"/>
                    <a:pt x="2480" y="2561"/>
                  </a:cubicBezTo>
                  <a:cubicBezTo>
                    <a:pt x="2480" y="2454"/>
                    <a:pt x="2418" y="1999"/>
                    <a:pt x="1677" y="723"/>
                  </a:cubicBezTo>
                  <a:cubicBezTo>
                    <a:pt x="1526" y="456"/>
                    <a:pt x="1374" y="215"/>
                    <a:pt x="1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5" name="Google Shape;1305;p72"/>
          <p:cNvGrpSpPr/>
          <p:nvPr/>
        </p:nvGrpSpPr>
        <p:grpSpPr>
          <a:xfrm>
            <a:off x="3467450" y="3340925"/>
            <a:ext cx="308475" cy="423500"/>
            <a:chOff x="3467450" y="3264725"/>
            <a:chExt cx="308475" cy="423500"/>
          </a:xfrm>
        </p:grpSpPr>
        <p:sp>
          <p:nvSpPr>
            <p:cNvPr id="1306" name="Google Shape;1306;p72"/>
            <p:cNvSpPr/>
            <p:nvPr/>
          </p:nvSpPr>
          <p:spPr>
            <a:xfrm>
              <a:off x="3659250" y="3502850"/>
              <a:ext cx="32800" cy="26125"/>
            </a:xfrm>
            <a:custGeom>
              <a:avLst/>
              <a:gdLst/>
              <a:ahLst/>
              <a:cxnLst/>
              <a:rect l="l" t="t" r="r" b="b"/>
              <a:pathLst>
                <a:path w="1312" h="1045" extrusionOk="0">
                  <a:moveTo>
                    <a:pt x="0" y="1"/>
                  </a:moveTo>
                  <a:lnTo>
                    <a:pt x="0" y="1045"/>
                  </a:lnTo>
                  <a:cubicBezTo>
                    <a:pt x="304" y="1045"/>
                    <a:pt x="652" y="1036"/>
                    <a:pt x="794" y="1036"/>
                  </a:cubicBezTo>
                  <a:cubicBezTo>
                    <a:pt x="1080" y="1036"/>
                    <a:pt x="1312" y="804"/>
                    <a:pt x="1312" y="518"/>
                  </a:cubicBezTo>
                  <a:cubicBezTo>
                    <a:pt x="1312" y="233"/>
                    <a:pt x="1080" y="1"/>
                    <a:pt x="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2"/>
            <p:cNvSpPr/>
            <p:nvPr/>
          </p:nvSpPr>
          <p:spPr>
            <a:xfrm>
              <a:off x="3659250" y="3458925"/>
              <a:ext cx="24775" cy="19200"/>
            </a:xfrm>
            <a:custGeom>
              <a:avLst/>
              <a:gdLst/>
              <a:ahLst/>
              <a:cxnLst/>
              <a:rect l="l" t="t" r="r" b="b"/>
              <a:pathLst>
                <a:path w="991" h="768" extrusionOk="0">
                  <a:moveTo>
                    <a:pt x="0" y="1"/>
                  </a:moveTo>
                  <a:lnTo>
                    <a:pt x="0" y="768"/>
                  </a:lnTo>
                  <a:lnTo>
                    <a:pt x="616" y="768"/>
                  </a:lnTo>
                  <a:cubicBezTo>
                    <a:pt x="821" y="768"/>
                    <a:pt x="991" y="589"/>
                    <a:pt x="991" y="384"/>
                  </a:cubicBezTo>
                  <a:cubicBezTo>
                    <a:pt x="991" y="170"/>
                    <a:pt x="821" y="1"/>
                    <a:pt x="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2"/>
            <p:cNvSpPr/>
            <p:nvPr/>
          </p:nvSpPr>
          <p:spPr>
            <a:xfrm>
              <a:off x="3549075" y="3478550"/>
              <a:ext cx="20975" cy="27675"/>
            </a:xfrm>
            <a:custGeom>
              <a:avLst/>
              <a:gdLst/>
              <a:ahLst/>
              <a:cxnLst/>
              <a:rect l="l" t="t" r="r" b="b"/>
              <a:pathLst>
                <a:path w="839" h="1107" extrusionOk="0">
                  <a:moveTo>
                    <a:pt x="429" y="1"/>
                  </a:moveTo>
                  <a:lnTo>
                    <a:pt x="0" y="1107"/>
                  </a:lnTo>
                  <a:lnTo>
                    <a:pt x="839" y="1107"/>
                  </a:ln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2"/>
            <p:cNvSpPr/>
            <p:nvPr/>
          </p:nvSpPr>
          <p:spPr>
            <a:xfrm>
              <a:off x="3467450" y="3264725"/>
              <a:ext cx="308475" cy="423500"/>
            </a:xfrm>
            <a:custGeom>
              <a:avLst/>
              <a:gdLst/>
              <a:ahLst/>
              <a:cxnLst/>
              <a:rect l="l" t="t" r="r" b="b"/>
              <a:pathLst>
                <a:path w="12339" h="16940" extrusionOk="0">
                  <a:moveTo>
                    <a:pt x="3694" y="6814"/>
                  </a:moveTo>
                  <a:cubicBezTo>
                    <a:pt x="3926" y="6814"/>
                    <a:pt x="4140" y="6957"/>
                    <a:pt x="4229" y="7171"/>
                  </a:cubicBezTo>
                  <a:cubicBezTo>
                    <a:pt x="4229" y="7180"/>
                    <a:pt x="4229" y="7180"/>
                    <a:pt x="4238" y="7189"/>
                  </a:cubicBezTo>
                  <a:lnTo>
                    <a:pt x="5638" y="10900"/>
                  </a:lnTo>
                  <a:cubicBezTo>
                    <a:pt x="5728" y="11159"/>
                    <a:pt x="5603" y="11444"/>
                    <a:pt x="5344" y="11542"/>
                  </a:cubicBezTo>
                  <a:cubicBezTo>
                    <a:pt x="5286" y="11565"/>
                    <a:pt x="5227" y="11576"/>
                    <a:pt x="5168" y="11576"/>
                  </a:cubicBezTo>
                  <a:cubicBezTo>
                    <a:pt x="4973" y="11576"/>
                    <a:pt x="4786" y="11456"/>
                    <a:pt x="4711" y="11257"/>
                  </a:cubicBezTo>
                  <a:lnTo>
                    <a:pt x="4479" y="10650"/>
                  </a:lnTo>
                  <a:lnTo>
                    <a:pt x="2891" y="10650"/>
                  </a:lnTo>
                  <a:lnTo>
                    <a:pt x="2659" y="11257"/>
                  </a:lnTo>
                  <a:cubicBezTo>
                    <a:pt x="2587" y="11453"/>
                    <a:pt x="2400" y="11578"/>
                    <a:pt x="2204" y="11578"/>
                  </a:cubicBezTo>
                  <a:cubicBezTo>
                    <a:pt x="2141" y="11578"/>
                    <a:pt x="2079" y="11569"/>
                    <a:pt x="2025" y="11542"/>
                  </a:cubicBezTo>
                  <a:cubicBezTo>
                    <a:pt x="1767" y="11444"/>
                    <a:pt x="1642" y="11159"/>
                    <a:pt x="1740" y="10900"/>
                  </a:cubicBezTo>
                  <a:lnTo>
                    <a:pt x="3149" y="7189"/>
                  </a:lnTo>
                  <a:cubicBezTo>
                    <a:pt x="3149" y="7180"/>
                    <a:pt x="3149" y="7180"/>
                    <a:pt x="3158" y="7171"/>
                  </a:cubicBezTo>
                  <a:cubicBezTo>
                    <a:pt x="3248" y="6957"/>
                    <a:pt x="3453" y="6814"/>
                    <a:pt x="3694" y="6814"/>
                  </a:cubicBezTo>
                  <a:close/>
                  <a:moveTo>
                    <a:pt x="8270" y="6814"/>
                  </a:moveTo>
                  <a:cubicBezTo>
                    <a:pt x="9019" y="6814"/>
                    <a:pt x="9635" y="7421"/>
                    <a:pt x="9635" y="8179"/>
                  </a:cubicBezTo>
                  <a:cubicBezTo>
                    <a:pt x="9635" y="8438"/>
                    <a:pt x="9555" y="8687"/>
                    <a:pt x="9421" y="8902"/>
                  </a:cubicBezTo>
                  <a:cubicBezTo>
                    <a:pt x="9760" y="9178"/>
                    <a:pt x="9965" y="9597"/>
                    <a:pt x="9965" y="10061"/>
                  </a:cubicBezTo>
                  <a:cubicBezTo>
                    <a:pt x="9965" y="10891"/>
                    <a:pt x="9296" y="11569"/>
                    <a:pt x="8457" y="11569"/>
                  </a:cubicBezTo>
                  <a:cubicBezTo>
                    <a:pt x="8190" y="11569"/>
                    <a:pt x="7191" y="11578"/>
                    <a:pt x="7182" y="11578"/>
                  </a:cubicBezTo>
                  <a:lnTo>
                    <a:pt x="7173" y="11578"/>
                  </a:lnTo>
                  <a:cubicBezTo>
                    <a:pt x="6977" y="11578"/>
                    <a:pt x="6798" y="11462"/>
                    <a:pt x="6718" y="11257"/>
                  </a:cubicBezTo>
                  <a:cubicBezTo>
                    <a:pt x="6691" y="11203"/>
                    <a:pt x="6682" y="11141"/>
                    <a:pt x="6682" y="11069"/>
                  </a:cubicBezTo>
                  <a:lnTo>
                    <a:pt x="6682" y="9044"/>
                  </a:lnTo>
                  <a:lnTo>
                    <a:pt x="6682" y="7305"/>
                  </a:lnTo>
                  <a:cubicBezTo>
                    <a:pt x="6682" y="7037"/>
                    <a:pt x="6905" y="6814"/>
                    <a:pt x="7173" y="6814"/>
                  </a:cubicBezTo>
                  <a:close/>
                  <a:moveTo>
                    <a:pt x="6156" y="12220"/>
                  </a:moveTo>
                  <a:cubicBezTo>
                    <a:pt x="6423" y="12220"/>
                    <a:pt x="6646" y="12443"/>
                    <a:pt x="6646" y="12720"/>
                  </a:cubicBezTo>
                  <a:lnTo>
                    <a:pt x="6646" y="13068"/>
                  </a:lnTo>
                  <a:lnTo>
                    <a:pt x="6994" y="13068"/>
                  </a:lnTo>
                  <a:cubicBezTo>
                    <a:pt x="7271" y="13068"/>
                    <a:pt x="7494" y="13291"/>
                    <a:pt x="7494" y="13558"/>
                  </a:cubicBezTo>
                  <a:cubicBezTo>
                    <a:pt x="7494" y="13835"/>
                    <a:pt x="7271" y="14058"/>
                    <a:pt x="6994" y="14058"/>
                  </a:cubicBezTo>
                  <a:lnTo>
                    <a:pt x="6646" y="14058"/>
                  </a:lnTo>
                  <a:lnTo>
                    <a:pt x="6646" y="14424"/>
                  </a:lnTo>
                  <a:cubicBezTo>
                    <a:pt x="6646" y="14700"/>
                    <a:pt x="6423" y="14914"/>
                    <a:pt x="6156" y="14914"/>
                  </a:cubicBezTo>
                  <a:cubicBezTo>
                    <a:pt x="5879" y="14914"/>
                    <a:pt x="5656" y="14700"/>
                    <a:pt x="5656" y="14424"/>
                  </a:cubicBezTo>
                  <a:lnTo>
                    <a:pt x="5656" y="14058"/>
                  </a:lnTo>
                  <a:lnTo>
                    <a:pt x="5290" y="14058"/>
                  </a:lnTo>
                  <a:cubicBezTo>
                    <a:pt x="5014" y="14058"/>
                    <a:pt x="4800" y="13835"/>
                    <a:pt x="4800" y="13558"/>
                  </a:cubicBezTo>
                  <a:cubicBezTo>
                    <a:pt x="4800" y="13291"/>
                    <a:pt x="5014" y="13068"/>
                    <a:pt x="5290" y="13068"/>
                  </a:cubicBezTo>
                  <a:lnTo>
                    <a:pt x="5656" y="13068"/>
                  </a:lnTo>
                  <a:lnTo>
                    <a:pt x="5656" y="12720"/>
                  </a:lnTo>
                  <a:cubicBezTo>
                    <a:pt x="5656" y="12443"/>
                    <a:pt x="5879" y="12220"/>
                    <a:pt x="6156" y="12220"/>
                  </a:cubicBezTo>
                  <a:close/>
                  <a:moveTo>
                    <a:pt x="6166" y="1"/>
                  </a:moveTo>
                  <a:cubicBezTo>
                    <a:pt x="5879" y="1"/>
                    <a:pt x="5594" y="128"/>
                    <a:pt x="5398" y="382"/>
                  </a:cubicBezTo>
                  <a:cubicBezTo>
                    <a:pt x="3738" y="2496"/>
                    <a:pt x="0" y="7581"/>
                    <a:pt x="0" y="10391"/>
                  </a:cubicBezTo>
                  <a:cubicBezTo>
                    <a:pt x="0" y="14004"/>
                    <a:pt x="2757" y="16939"/>
                    <a:pt x="6165" y="16939"/>
                  </a:cubicBezTo>
                  <a:cubicBezTo>
                    <a:pt x="9573" y="16939"/>
                    <a:pt x="12338" y="14004"/>
                    <a:pt x="12338" y="10391"/>
                  </a:cubicBezTo>
                  <a:cubicBezTo>
                    <a:pt x="12338" y="7581"/>
                    <a:pt x="8600" y="2496"/>
                    <a:pt x="6941" y="382"/>
                  </a:cubicBezTo>
                  <a:cubicBezTo>
                    <a:pt x="6740" y="128"/>
                    <a:pt x="6452" y="1"/>
                    <a:pt x="6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0" name="Google Shape;1310;p72"/>
          <p:cNvGrpSpPr/>
          <p:nvPr/>
        </p:nvGrpSpPr>
        <p:grpSpPr>
          <a:xfrm>
            <a:off x="4044625" y="3340925"/>
            <a:ext cx="426475" cy="423500"/>
            <a:chOff x="4044625" y="3264725"/>
            <a:chExt cx="426475" cy="423500"/>
          </a:xfrm>
        </p:grpSpPr>
        <p:sp>
          <p:nvSpPr>
            <p:cNvPr id="1311" name="Google Shape;1311;p72"/>
            <p:cNvSpPr/>
            <p:nvPr/>
          </p:nvSpPr>
          <p:spPr>
            <a:xfrm>
              <a:off x="4177550" y="3264725"/>
              <a:ext cx="157500" cy="227450"/>
            </a:xfrm>
            <a:custGeom>
              <a:avLst/>
              <a:gdLst/>
              <a:ahLst/>
              <a:cxnLst/>
              <a:rect l="l" t="t" r="r" b="b"/>
              <a:pathLst>
                <a:path w="6300" h="9098" extrusionOk="0">
                  <a:moveTo>
                    <a:pt x="3156" y="4232"/>
                  </a:moveTo>
                  <a:cubicBezTo>
                    <a:pt x="3425" y="4232"/>
                    <a:pt x="3650" y="4452"/>
                    <a:pt x="3650" y="4726"/>
                  </a:cubicBezTo>
                  <a:lnTo>
                    <a:pt x="3650" y="5030"/>
                  </a:lnTo>
                  <a:lnTo>
                    <a:pt x="3935" y="5030"/>
                  </a:lnTo>
                  <a:cubicBezTo>
                    <a:pt x="4185" y="5030"/>
                    <a:pt x="4408" y="5208"/>
                    <a:pt x="4435" y="5467"/>
                  </a:cubicBezTo>
                  <a:cubicBezTo>
                    <a:pt x="4470" y="5761"/>
                    <a:pt x="4238" y="6020"/>
                    <a:pt x="3944" y="6020"/>
                  </a:cubicBezTo>
                  <a:lnTo>
                    <a:pt x="3650" y="6020"/>
                  </a:lnTo>
                  <a:lnTo>
                    <a:pt x="3650" y="6306"/>
                  </a:lnTo>
                  <a:cubicBezTo>
                    <a:pt x="3650" y="6555"/>
                    <a:pt x="3462" y="6778"/>
                    <a:pt x="3204" y="6814"/>
                  </a:cubicBezTo>
                  <a:cubicBezTo>
                    <a:pt x="3188" y="6815"/>
                    <a:pt x="3173" y="6816"/>
                    <a:pt x="3157" y="6816"/>
                  </a:cubicBezTo>
                  <a:cubicBezTo>
                    <a:pt x="2883" y="6816"/>
                    <a:pt x="2650" y="6593"/>
                    <a:pt x="2650" y="6314"/>
                  </a:cubicBezTo>
                  <a:lnTo>
                    <a:pt x="2650" y="6020"/>
                  </a:lnTo>
                  <a:lnTo>
                    <a:pt x="2365" y="6020"/>
                  </a:lnTo>
                  <a:cubicBezTo>
                    <a:pt x="2115" y="6020"/>
                    <a:pt x="1892" y="5833"/>
                    <a:pt x="1865" y="5574"/>
                  </a:cubicBezTo>
                  <a:cubicBezTo>
                    <a:pt x="1830" y="5280"/>
                    <a:pt x="2062" y="5030"/>
                    <a:pt x="2356" y="5030"/>
                  </a:cubicBezTo>
                  <a:lnTo>
                    <a:pt x="2650" y="5030"/>
                  </a:lnTo>
                  <a:lnTo>
                    <a:pt x="2650" y="4744"/>
                  </a:lnTo>
                  <a:cubicBezTo>
                    <a:pt x="2650" y="4486"/>
                    <a:pt x="2838" y="4263"/>
                    <a:pt x="3097" y="4236"/>
                  </a:cubicBezTo>
                  <a:cubicBezTo>
                    <a:pt x="3117" y="4233"/>
                    <a:pt x="3137" y="4232"/>
                    <a:pt x="3156" y="4232"/>
                  </a:cubicBezTo>
                  <a:close/>
                  <a:moveTo>
                    <a:pt x="3151" y="1"/>
                  </a:moveTo>
                  <a:cubicBezTo>
                    <a:pt x="3014" y="1"/>
                    <a:pt x="2878" y="65"/>
                    <a:pt x="2793" y="195"/>
                  </a:cubicBezTo>
                  <a:cubicBezTo>
                    <a:pt x="1964" y="1452"/>
                    <a:pt x="1" y="4575"/>
                    <a:pt x="1" y="5949"/>
                  </a:cubicBezTo>
                  <a:cubicBezTo>
                    <a:pt x="1" y="7688"/>
                    <a:pt x="1410" y="9098"/>
                    <a:pt x="3150" y="9098"/>
                  </a:cubicBezTo>
                  <a:cubicBezTo>
                    <a:pt x="4890" y="9098"/>
                    <a:pt x="6299" y="7688"/>
                    <a:pt x="6299" y="5949"/>
                  </a:cubicBezTo>
                  <a:cubicBezTo>
                    <a:pt x="6299" y="4575"/>
                    <a:pt x="4337" y="1452"/>
                    <a:pt x="3516" y="195"/>
                  </a:cubicBezTo>
                  <a:cubicBezTo>
                    <a:pt x="3427" y="65"/>
                    <a:pt x="3288"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2"/>
            <p:cNvSpPr/>
            <p:nvPr/>
          </p:nvSpPr>
          <p:spPr>
            <a:xfrm>
              <a:off x="4044625" y="3480225"/>
              <a:ext cx="426475" cy="208000"/>
            </a:xfrm>
            <a:custGeom>
              <a:avLst/>
              <a:gdLst/>
              <a:ahLst/>
              <a:cxnLst/>
              <a:rect l="l" t="t" r="r" b="b"/>
              <a:pathLst>
                <a:path w="17059" h="8320" extrusionOk="0">
                  <a:moveTo>
                    <a:pt x="15895" y="1"/>
                  </a:moveTo>
                  <a:cubicBezTo>
                    <a:pt x="15624" y="1"/>
                    <a:pt x="15354" y="103"/>
                    <a:pt x="15149" y="308"/>
                  </a:cubicBezTo>
                  <a:lnTo>
                    <a:pt x="11866" y="3582"/>
                  </a:lnTo>
                  <a:cubicBezTo>
                    <a:pt x="11759" y="3850"/>
                    <a:pt x="11598" y="4091"/>
                    <a:pt x="11393" y="4296"/>
                  </a:cubicBezTo>
                  <a:cubicBezTo>
                    <a:pt x="10992" y="4697"/>
                    <a:pt x="10448" y="4938"/>
                    <a:pt x="9841" y="4938"/>
                  </a:cubicBezTo>
                  <a:lnTo>
                    <a:pt x="7887" y="4938"/>
                  </a:lnTo>
                  <a:cubicBezTo>
                    <a:pt x="7602" y="4938"/>
                    <a:pt x="7352" y="4724"/>
                    <a:pt x="7343" y="4439"/>
                  </a:cubicBezTo>
                  <a:cubicBezTo>
                    <a:pt x="7325" y="4135"/>
                    <a:pt x="7566" y="3886"/>
                    <a:pt x="7869" y="3886"/>
                  </a:cubicBezTo>
                  <a:lnTo>
                    <a:pt x="9859" y="3886"/>
                  </a:lnTo>
                  <a:cubicBezTo>
                    <a:pt x="10483" y="3886"/>
                    <a:pt x="10983" y="3386"/>
                    <a:pt x="10983" y="2779"/>
                  </a:cubicBezTo>
                  <a:cubicBezTo>
                    <a:pt x="10983" y="2601"/>
                    <a:pt x="10840" y="2458"/>
                    <a:pt x="10662" y="2458"/>
                  </a:cubicBezTo>
                  <a:lnTo>
                    <a:pt x="6380" y="2467"/>
                  </a:lnTo>
                  <a:cubicBezTo>
                    <a:pt x="5541" y="2467"/>
                    <a:pt x="4729" y="2797"/>
                    <a:pt x="4131" y="3386"/>
                  </a:cubicBezTo>
                  <a:lnTo>
                    <a:pt x="1" y="7338"/>
                  </a:lnTo>
                  <a:lnTo>
                    <a:pt x="1" y="8319"/>
                  </a:lnTo>
                  <a:lnTo>
                    <a:pt x="3810" y="8319"/>
                  </a:lnTo>
                  <a:lnTo>
                    <a:pt x="5166" y="6954"/>
                  </a:lnTo>
                  <a:lnTo>
                    <a:pt x="10555" y="6919"/>
                  </a:lnTo>
                  <a:cubicBezTo>
                    <a:pt x="11188" y="6919"/>
                    <a:pt x="11795" y="6660"/>
                    <a:pt x="12241" y="6214"/>
                  </a:cubicBezTo>
                  <a:lnTo>
                    <a:pt x="16648" y="1807"/>
                  </a:lnTo>
                  <a:cubicBezTo>
                    <a:pt x="17058" y="1397"/>
                    <a:pt x="17058" y="719"/>
                    <a:pt x="16648" y="308"/>
                  </a:cubicBezTo>
                  <a:cubicBezTo>
                    <a:pt x="16438" y="103"/>
                    <a:pt x="16166" y="1"/>
                    <a:pt x="15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3" name="Google Shape;1313;p72"/>
          <p:cNvGrpSpPr/>
          <p:nvPr/>
        </p:nvGrpSpPr>
        <p:grpSpPr>
          <a:xfrm>
            <a:off x="4679825" y="3385475"/>
            <a:ext cx="423325" cy="334125"/>
            <a:chOff x="4679825" y="3309275"/>
            <a:chExt cx="423325" cy="334125"/>
          </a:xfrm>
        </p:grpSpPr>
        <p:sp>
          <p:nvSpPr>
            <p:cNvPr id="1314" name="Google Shape;1314;p72"/>
            <p:cNvSpPr/>
            <p:nvPr/>
          </p:nvSpPr>
          <p:spPr>
            <a:xfrm>
              <a:off x="4775725" y="3463175"/>
              <a:ext cx="76075" cy="58675"/>
            </a:xfrm>
            <a:custGeom>
              <a:avLst/>
              <a:gdLst/>
              <a:ahLst/>
              <a:cxnLst/>
              <a:rect l="l" t="t" r="r" b="b"/>
              <a:pathLst>
                <a:path w="3043" h="2347" extrusionOk="0">
                  <a:moveTo>
                    <a:pt x="767" y="0"/>
                  </a:moveTo>
                  <a:cubicBezTo>
                    <a:pt x="339" y="0"/>
                    <a:pt x="0" y="339"/>
                    <a:pt x="0" y="767"/>
                  </a:cubicBezTo>
                  <a:lnTo>
                    <a:pt x="0" y="2346"/>
                  </a:lnTo>
                  <a:lnTo>
                    <a:pt x="3042" y="2346"/>
                  </a:lnTo>
                  <a:lnTo>
                    <a:pt x="3042" y="767"/>
                  </a:lnTo>
                  <a:cubicBezTo>
                    <a:pt x="3042" y="339"/>
                    <a:pt x="2703" y="0"/>
                    <a:pt x="2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2"/>
            <p:cNvSpPr/>
            <p:nvPr/>
          </p:nvSpPr>
          <p:spPr>
            <a:xfrm>
              <a:off x="4795575" y="3381525"/>
              <a:ext cx="35475" cy="56250"/>
            </a:xfrm>
            <a:custGeom>
              <a:avLst/>
              <a:gdLst/>
              <a:ahLst/>
              <a:cxnLst/>
              <a:rect l="l" t="t" r="r" b="b"/>
              <a:pathLst>
                <a:path w="1419" h="2250" extrusionOk="0">
                  <a:moveTo>
                    <a:pt x="700" y="0"/>
                  </a:moveTo>
                  <a:cubicBezTo>
                    <a:pt x="313" y="0"/>
                    <a:pt x="0" y="315"/>
                    <a:pt x="0" y="706"/>
                  </a:cubicBezTo>
                  <a:lnTo>
                    <a:pt x="0" y="1535"/>
                  </a:lnTo>
                  <a:cubicBezTo>
                    <a:pt x="0" y="1931"/>
                    <a:pt x="321" y="2249"/>
                    <a:pt x="715" y="2249"/>
                  </a:cubicBezTo>
                  <a:cubicBezTo>
                    <a:pt x="721" y="2249"/>
                    <a:pt x="726" y="2249"/>
                    <a:pt x="732" y="2249"/>
                  </a:cubicBezTo>
                  <a:cubicBezTo>
                    <a:pt x="1124" y="2231"/>
                    <a:pt x="1419" y="1901"/>
                    <a:pt x="1419" y="1518"/>
                  </a:cubicBezTo>
                  <a:lnTo>
                    <a:pt x="1419" y="724"/>
                  </a:lnTo>
                  <a:cubicBezTo>
                    <a:pt x="1419" y="340"/>
                    <a:pt x="1124" y="10"/>
                    <a:pt x="732" y="1"/>
                  </a:cubicBezTo>
                  <a:cubicBezTo>
                    <a:pt x="721" y="0"/>
                    <a:pt x="710"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2"/>
            <p:cNvSpPr/>
            <p:nvPr/>
          </p:nvSpPr>
          <p:spPr>
            <a:xfrm>
              <a:off x="4955700" y="3392025"/>
              <a:ext cx="51100" cy="78975"/>
            </a:xfrm>
            <a:custGeom>
              <a:avLst/>
              <a:gdLst/>
              <a:ahLst/>
              <a:cxnLst/>
              <a:rect l="l" t="t" r="r" b="b"/>
              <a:pathLst>
                <a:path w="2044" h="3159" extrusionOk="0">
                  <a:moveTo>
                    <a:pt x="1017" y="0"/>
                  </a:moveTo>
                  <a:cubicBezTo>
                    <a:pt x="473" y="866"/>
                    <a:pt x="0" y="1802"/>
                    <a:pt x="0" y="2141"/>
                  </a:cubicBezTo>
                  <a:cubicBezTo>
                    <a:pt x="0" y="2703"/>
                    <a:pt x="455" y="3158"/>
                    <a:pt x="1017" y="3158"/>
                  </a:cubicBezTo>
                  <a:cubicBezTo>
                    <a:pt x="1588" y="3158"/>
                    <a:pt x="2043" y="2703"/>
                    <a:pt x="2043" y="2141"/>
                  </a:cubicBezTo>
                  <a:cubicBezTo>
                    <a:pt x="2043" y="1802"/>
                    <a:pt x="1562" y="866"/>
                    <a:pt x="1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2"/>
            <p:cNvSpPr/>
            <p:nvPr/>
          </p:nvSpPr>
          <p:spPr>
            <a:xfrm>
              <a:off x="4679825" y="3309275"/>
              <a:ext cx="423325" cy="334125"/>
            </a:xfrm>
            <a:custGeom>
              <a:avLst/>
              <a:gdLst/>
              <a:ahLst/>
              <a:cxnLst/>
              <a:rect l="l" t="t" r="r" b="b"/>
              <a:pathLst>
                <a:path w="16933" h="13365" extrusionOk="0">
                  <a:moveTo>
                    <a:pt x="12052" y="1910"/>
                  </a:moveTo>
                  <a:cubicBezTo>
                    <a:pt x="12222" y="1910"/>
                    <a:pt x="12374" y="1990"/>
                    <a:pt x="12463" y="2124"/>
                  </a:cubicBezTo>
                  <a:cubicBezTo>
                    <a:pt x="12481" y="2151"/>
                    <a:pt x="12855" y="2704"/>
                    <a:pt x="13248" y="3364"/>
                  </a:cubicBezTo>
                  <a:cubicBezTo>
                    <a:pt x="13988" y="4639"/>
                    <a:pt x="14069" y="5166"/>
                    <a:pt x="14069" y="5451"/>
                  </a:cubicBezTo>
                  <a:cubicBezTo>
                    <a:pt x="14069" y="6558"/>
                    <a:pt x="13168" y="7467"/>
                    <a:pt x="12052" y="7467"/>
                  </a:cubicBezTo>
                  <a:cubicBezTo>
                    <a:pt x="10946" y="7467"/>
                    <a:pt x="10036" y="6558"/>
                    <a:pt x="10036" y="5451"/>
                  </a:cubicBezTo>
                  <a:cubicBezTo>
                    <a:pt x="10036" y="5166"/>
                    <a:pt x="10126" y="4639"/>
                    <a:pt x="10866" y="3364"/>
                  </a:cubicBezTo>
                  <a:cubicBezTo>
                    <a:pt x="11250" y="2704"/>
                    <a:pt x="11633" y="2151"/>
                    <a:pt x="11651" y="2124"/>
                  </a:cubicBezTo>
                  <a:cubicBezTo>
                    <a:pt x="11740" y="1990"/>
                    <a:pt x="11892" y="1910"/>
                    <a:pt x="12052" y="1910"/>
                  </a:cubicBezTo>
                  <a:close/>
                  <a:moveTo>
                    <a:pt x="5341" y="1892"/>
                  </a:moveTo>
                  <a:cubicBezTo>
                    <a:pt x="6280" y="1892"/>
                    <a:pt x="7039" y="2652"/>
                    <a:pt x="7039" y="3596"/>
                  </a:cubicBezTo>
                  <a:lnTo>
                    <a:pt x="7039" y="4434"/>
                  </a:lnTo>
                  <a:cubicBezTo>
                    <a:pt x="7039" y="4764"/>
                    <a:pt x="6950" y="5068"/>
                    <a:pt x="6798" y="5326"/>
                  </a:cubicBezTo>
                  <a:cubicBezTo>
                    <a:pt x="7405" y="5594"/>
                    <a:pt x="7833" y="6210"/>
                    <a:pt x="7833" y="6932"/>
                  </a:cubicBezTo>
                  <a:lnTo>
                    <a:pt x="7833" y="9002"/>
                  </a:lnTo>
                  <a:cubicBezTo>
                    <a:pt x="7833" y="9278"/>
                    <a:pt x="7619" y="9493"/>
                    <a:pt x="7342" y="9493"/>
                  </a:cubicBezTo>
                  <a:lnTo>
                    <a:pt x="3337" y="9493"/>
                  </a:lnTo>
                  <a:cubicBezTo>
                    <a:pt x="3060" y="9493"/>
                    <a:pt x="2846" y="9278"/>
                    <a:pt x="2846" y="9002"/>
                  </a:cubicBezTo>
                  <a:lnTo>
                    <a:pt x="2846" y="6932"/>
                  </a:lnTo>
                  <a:cubicBezTo>
                    <a:pt x="2846" y="6210"/>
                    <a:pt x="3274" y="5594"/>
                    <a:pt x="3881" y="5326"/>
                  </a:cubicBezTo>
                  <a:cubicBezTo>
                    <a:pt x="3729" y="5068"/>
                    <a:pt x="3640" y="4764"/>
                    <a:pt x="3640" y="4434"/>
                  </a:cubicBezTo>
                  <a:lnTo>
                    <a:pt x="3640" y="3622"/>
                  </a:lnTo>
                  <a:cubicBezTo>
                    <a:pt x="3640" y="2695"/>
                    <a:pt x="4371" y="1910"/>
                    <a:pt x="5308" y="1892"/>
                  </a:cubicBezTo>
                  <a:cubicBezTo>
                    <a:pt x="5319" y="1892"/>
                    <a:pt x="5330" y="1892"/>
                    <a:pt x="5341" y="1892"/>
                  </a:cubicBezTo>
                  <a:close/>
                  <a:moveTo>
                    <a:pt x="14747" y="8502"/>
                  </a:moveTo>
                  <a:cubicBezTo>
                    <a:pt x="14996" y="8502"/>
                    <a:pt x="15219" y="8690"/>
                    <a:pt x="15246" y="8939"/>
                  </a:cubicBezTo>
                  <a:cubicBezTo>
                    <a:pt x="15282" y="9243"/>
                    <a:pt x="15050" y="9493"/>
                    <a:pt x="14756" y="9493"/>
                  </a:cubicBezTo>
                  <a:lnTo>
                    <a:pt x="9367" y="9493"/>
                  </a:lnTo>
                  <a:cubicBezTo>
                    <a:pt x="9117" y="9493"/>
                    <a:pt x="8885" y="9305"/>
                    <a:pt x="8859" y="9055"/>
                  </a:cubicBezTo>
                  <a:cubicBezTo>
                    <a:pt x="8832" y="8761"/>
                    <a:pt x="9064" y="8502"/>
                    <a:pt x="9358" y="8502"/>
                  </a:cubicBezTo>
                  <a:close/>
                  <a:moveTo>
                    <a:pt x="14756" y="10492"/>
                  </a:moveTo>
                  <a:cubicBezTo>
                    <a:pt x="15005" y="10492"/>
                    <a:pt x="15228" y="10679"/>
                    <a:pt x="15255" y="10929"/>
                  </a:cubicBezTo>
                  <a:cubicBezTo>
                    <a:pt x="15291" y="11232"/>
                    <a:pt x="15059" y="11482"/>
                    <a:pt x="14764" y="11482"/>
                  </a:cubicBezTo>
                  <a:lnTo>
                    <a:pt x="2730" y="11482"/>
                  </a:lnTo>
                  <a:cubicBezTo>
                    <a:pt x="2471" y="11482"/>
                    <a:pt x="2248" y="11295"/>
                    <a:pt x="2221" y="11045"/>
                  </a:cubicBezTo>
                  <a:cubicBezTo>
                    <a:pt x="2186" y="10741"/>
                    <a:pt x="2418" y="10492"/>
                    <a:pt x="2712" y="10492"/>
                  </a:cubicBezTo>
                  <a:close/>
                  <a:moveTo>
                    <a:pt x="830" y="1"/>
                  </a:moveTo>
                  <a:cubicBezTo>
                    <a:pt x="366" y="1"/>
                    <a:pt x="0" y="375"/>
                    <a:pt x="0" y="830"/>
                  </a:cubicBezTo>
                  <a:lnTo>
                    <a:pt x="0" y="12535"/>
                  </a:lnTo>
                  <a:cubicBezTo>
                    <a:pt x="0" y="12998"/>
                    <a:pt x="366" y="13364"/>
                    <a:pt x="830" y="13364"/>
                  </a:cubicBezTo>
                  <a:lnTo>
                    <a:pt x="16103" y="13364"/>
                  </a:lnTo>
                  <a:cubicBezTo>
                    <a:pt x="16567" y="13364"/>
                    <a:pt x="16932" y="12998"/>
                    <a:pt x="16932" y="12535"/>
                  </a:cubicBezTo>
                  <a:lnTo>
                    <a:pt x="16932" y="830"/>
                  </a:lnTo>
                  <a:cubicBezTo>
                    <a:pt x="16932" y="375"/>
                    <a:pt x="16567" y="1"/>
                    <a:pt x="16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8" name="Google Shape;1318;p72"/>
          <p:cNvGrpSpPr/>
          <p:nvPr/>
        </p:nvGrpSpPr>
        <p:grpSpPr>
          <a:xfrm>
            <a:off x="5371875" y="3340925"/>
            <a:ext cx="309125" cy="423500"/>
            <a:chOff x="5371875" y="3264725"/>
            <a:chExt cx="309125" cy="423500"/>
          </a:xfrm>
        </p:grpSpPr>
        <p:sp>
          <p:nvSpPr>
            <p:cNvPr id="1319" name="Google Shape;1319;p72"/>
            <p:cNvSpPr/>
            <p:nvPr/>
          </p:nvSpPr>
          <p:spPr>
            <a:xfrm>
              <a:off x="5508575" y="3411875"/>
              <a:ext cx="26350" cy="18975"/>
            </a:xfrm>
            <a:custGeom>
              <a:avLst/>
              <a:gdLst/>
              <a:ahLst/>
              <a:cxnLst/>
              <a:rect l="l" t="t" r="r" b="b"/>
              <a:pathLst>
                <a:path w="1054" h="759" extrusionOk="0">
                  <a:moveTo>
                    <a:pt x="1" y="0"/>
                  </a:moveTo>
                  <a:lnTo>
                    <a:pt x="1" y="759"/>
                  </a:lnTo>
                  <a:lnTo>
                    <a:pt x="616" y="759"/>
                  </a:lnTo>
                  <a:cubicBezTo>
                    <a:pt x="866" y="759"/>
                    <a:pt x="1053" y="518"/>
                    <a:pt x="973" y="259"/>
                  </a:cubicBezTo>
                  <a:cubicBezTo>
                    <a:pt x="929" y="98"/>
                    <a:pt x="777" y="0"/>
                    <a:pt x="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2"/>
            <p:cNvSpPr/>
            <p:nvPr/>
          </p:nvSpPr>
          <p:spPr>
            <a:xfrm>
              <a:off x="5508575" y="3455575"/>
              <a:ext cx="32825" cy="26125"/>
            </a:xfrm>
            <a:custGeom>
              <a:avLst/>
              <a:gdLst/>
              <a:ahLst/>
              <a:cxnLst/>
              <a:rect l="l" t="t" r="r" b="b"/>
              <a:pathLst>
                <a:path w="1313" h="1045" extrusionOk="0">
                  <a:moveTo>
                    <a:pt x="206" y="1"/>
                  </a:moveTo>
                  <a:cubicBezTo>
                    <a:pt x="143" y="10"/>
                    <a:pt x="72" y="10"/>
                    <a:pt x="1" y="10"/>
                  </a:cubicBezTo>
                  <a:lnTo>
                    <a:pt x="1" y="1045"/>
                  </a:lnTo>
                  <a:lnTo>
                    <a:pt x="795" y="1045"/>
                  </a:lnTo>
                  <a:cubicBezTo>
                    <a:pt x="1080" y="1045"/>
                    <a:pt x="1312" y="813"/>
                    <a:pt x="1312" y="527"/>
                  </a:cubicBezTo>
                  <a:cubicBezTo>
                    <a:pt x="1312" y="242"/>
                    <a:pt x="1080" y="1"/>
                    <a:pt x="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2"/>
            <p:cNvSpPr/>
            <p:nvPr/>
          </p:nvSpPr>
          <p:spPr>
            <a:xfrm>
              <a:off x="5371875" y="3264725"/>
              <a:ext cx="309125" cy="423500"/>
            </a:xfrm>
            <a:custGeom>
              <a:avLst/>
              <a:gdLst/>
              <a:ahLst/>
              <a:cxnLst/>
              <a:rect l="l" t="t" r="r" b="b"/>
              <a:pathLst>
                <a:path w="12365" h="16940" extrusionOk="0">
                  <a:moveTo>
                    <a:pt x="6040" y="4923"/>
                  </a:moveTo>
                  <a:cubicBezTo>
                    <a:pt x="6780" y="4923"/>
                    <a:pt x="7405" y="5503"/>
                    <a:pt x="7431" y="6243"/>
                  </a:cubicBezTo>
                  <a:cubicBezTo>
                    <a:pt x="7440" y="6529"/>
                    <a:pt x="7369" y="6787"/>
                    <a:pt x="7226" y="7010"/>
                  </a:cubicBezTo>
                  <a:cubicBezTo>
                    <a:pt x="7556" y="7287"/>
                    <a:pt x="7770" y="7706"/>
                    <a:pt x="7770" y="8170"/>
                  </a:cubicBezTo>
                  <a:cubicBezTo>
                    <a:pt x="7770" y="9009"/>
                    <a:pt x="7092" y="9687"/>
                    <a:pt x="6263" y="9687"/>
                  </a:cubicBezTo>
                  <a:lnTo>
                    <a:pt x="4969" y="9687"/>
                  </a:lnTo>
                  <a:cubicBezTo>
                    <a:pt x="4773" y="9687"/>
                    <a:pt x="4594" y="9571"/>
                    <a:pt x="4514" y="9374"/>
                  </a:cubicBezTo>
                  <a:cubicBezTo>
                    <a:pt x="4487" y="9312"/>
                    <a:pt x="4478" y="9249"/>
                    <a:pt x="4478" y="9187"/>
                  </a:cubicBezTo>
                  <a:lnTo>
                    <a:pt x="4478" y="7162"/>
                  </a:lnTo>
                  <a:lnTo>
                    <a:pt x="4478" y="5422"/>
                  </a:lnTo>
                  <a:cubicBezTo>
                    <a:pt x="4478" y="5146"/>
                    <a:pt x="4702" y="4923"/>
                    <a:pt x="4978" y="4923"/>
                  </a:cubicBezTo>
                  <a:close/>
                  <a:moveTo>
                    <a:pt x="6185" y="10701"/>
                  </a:moveTo>
                  <a:cubicBezTo>
                    <a:pt x="6467" y="10701"/>
                    <a:pt x="6691" y="10924"/>
                    <a:pt x="6691" y="11194"/>
                  </a:cubicBezTo>
                  <a:lnTo>
                    <a:pt x="6691" y="11542"/>
                  </a:lnTo>
                  <a:lnTo>
                    <a:pt x="7039" y="11542"/>
                  </a:lnTo>
                  <a:cubicBezTo>
                    <a:pt x="7333" y="11542"/>
                    <a:pt x="7565" y="11792"/>
                    <a:pt x="7529" y="12095"/>
                  </a:cubicBezTo>
                  <a:cubicBezTo>
                    <a:pt x="7503" y="12345"/>
                    <a:pt x="7280" y="12532"/>
                    <a:pt x="7021" y="12532"/>
                  </a:cubicBezTo>
                  <a:lnTo>
                    <a:pt x="6691" y="12532"/>
                  </a:lnTo>
                  <a:lnTo>
                    <a:pt x="6691" y="12889"/>
                  </a:lnTo>
                  <a:cubicBezTo>
                    <a:pt x="6691" y="13139"/>
                    <a:pt x="6504" y="13362"/>
                    <a:pt x="6254" y="13389"/>
                  </a:cubicBezTo>
                  <a:cubicBezTo>
                    <a:pt x="6233" y="13391"/>
                    <a:pt x="6212" y="13392"/>
                    <a:pt x="6192" y="13392"/>
                  </a:cubicBezTo>
                  <a:cubicBezTo>
                    <a:pt x="5917" y="13392"/>
                    <a:pt x="5701" y="13172"/>
                    <a:pt x="5701" y="12898"/>
                  </a:cubicBezTo>
                  <a:lnTo>
                    <a:pt x="5701" y="12532"/>
                  </a:lnTo>
                  <a:lnTo>
                    <a:pt x="5353" y="12532"/>
                  </a:lnTo>
                  <a:cubicBezTo>
                    <a:pt x="5094" y="12532"/>
                    <a:pt x="4871" y="12345"/>
                    <a:pt x="4844" y="12095"/>
                  </a:cubicBezTo>
                  <a:cubicBezTo>
                    <a:pt x="4809" y="11792"/>
                    <a:pt x="5041" y="11542"/>
                    <a:pt x="5335" y="11542"/>
                  </a:cubicBezTo>
                  <a:lnTo>
                    <a:pt x="5701" y="11542"/>
                  </a:lnTo>
                  <a:lnTo>
                    <a:pt x="5701" y="11212"/>
                  </a:lnTo>
                  <a:cubicBezTo>
                    <a:pt x="5701" y="10953"/>
                    <a:pt x="5888" y="10730"/>
                    <a:pt x="6138" y="10704"/>
                  </a:cubicBezTo>
                  <a:cubicBezTo>
                    <a:pt x="6154" y="10702"/>
                    <a:pt x="6170" y="10701"/>
                    <a:pt x="6185" y="10701"/>
                  </a:cubicBezTo>
                  <a:close/>
                  <a:moveTo>
                    <a:pt x="6182" y="1"/>
                  </a:moveTo>
                  <a:cubicBezTo>
                    <a:pt x="5895" y="1"/>
                    <a:pt x="5607" y="128"/>
                    <a:pt x="5406" y="382"/>
                  </a:cubicBezTo>
                  <a:cubicBezTo>
                    <a:pt x="3747" y="2496"/>
                    <a:pt x="0" y="7581"/>
                    <a:pt x="0" y="10391"/>
                  </a:cubicBezTo>
                  <a:cubicBezTo>
                    <a:pt x="0" y="14004"/>
                    <a:pt x="2766" y="16939"/>
                    <a:pt x="6182" y="16939"/>
                  </a:cubicBezTo>
                  <a:cubicBezTo>
                    <a:pt x="9590" y="16939"/>
                    <a:pt x="12365" y="14004"/>
                    <a:pt x="12365" y="10391"/>
                  </a:cubicBezTo>
                  <a:cubicBezTo>
                    <a:pt x="12365" y="7581"/>
                    <a:pt x="8618" y="2496"/>
                    <a:pt x="6959" y="382"/>
                  </a:cubicBezTo>
                  <a:cubicBezTo>
                    <a:pt x="6758" y="128"/>
                    <a:pt x="6470" y="1"/>
                    <a:pt x="6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2" name="Google Shape;1322;p72"/>
          <p:cNvGrpSpPr/>
          <p:nvPr/>
        </p:nvGrpSpPr>
        <p:grpSpPr>
          <a:xfrm>
            <a:off x="6006825" y="3340925"/>
            <a:ext cx="308900" cy="423500"/>
            <a:chOff x="6006825" y="3264725"/>
            <a:chExt cx="308900" cy="423500"/>
          </a:xfrm>
        </p:grpSpPr>
        <p:sp>
          <p:nvSpPr>
            <p:cNvPr id="1323" name="Google Shape;1323;p72"/>
            <p:cNvSpPr/>
            <p:nvPr/>
          </p:nvSpPr>
          <p:spPr>
            <a:xfrm>
              <a:off x="6150900" y="3430600"/>
              <a:ext cx="20975" cy="27675"/>
            </a:xfrm>
            <a:custGeom>
              <a:avLst/>
              <a:gdLst/>
              <a:ahLst/>
              <a:cxnLst/>
              <a:rect l="l" t="t" r="r" b="b"/>
              <a:pathLst>
                <a:path w="839" h="1107" extrusionOk="0">
                  <a:moveTo>
                    <a:pt x="420" y="1"/>
                  </a:moveTo>
                  <a:lnTo>
                    <a:pt x="0" y="1107"/>
                  </a:lnTo>
                  <a:lnTo>
                    <a:pt x="839" y="1107"/>
                  </a:lnTo>
                  <a:lnTo>
                    <a:pt x="4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2"/>
            <p:cNvSpPr/>
            <p:nvPr/>
          </p:nvSpPr>
          <p:spPr>
            <a:xfrm>
              <a:off x="6006825" y="3264725"/>
              <a:ext cx="308900" cy="423500"/>
            </a:xfrm>
            <a:custGeom>
              <a:avLst/>
              <a:gdLst/>
              <a:ahLst/>
              <a:cxnLst/>
              <a:rect l="l" t="t" r="r" b="b"/>
              <a:pathLst>
                <a:path w="12356" h="16940" extrusionOk="0">
                  <a:moveTo>
                    <a:pt x="6183" y="4860"/>
                  </a:moveTo>
                  <a:cubicBezTo>
                    <a:pt x="6415" y="4860"/>
                    <a:pt x="6629" y="4994"/>
                    <a:pt x="6718" y="5208"/>
                  </a:cubicBezTo>
                  <a:cubicBezTo>
                    <a:pt x="6718" y="5217"/>
                    <a:pt x="6727" y="5226"/>
                    <a:pt x="6727" y="5235"/>
                  </a:cubicBezTo>
                  <a:lnTo>
                    <a:pt x="8127" y="8955"/>
                  </a:lnTo>
                  <a:cubicBezTo>
                    <a:pt x="8226" y="9205"/>
                    <a:pt x="8101" y="9499"/>
                    <a:pt x="7842" y="9588"/>
                  </a:cubicBezTo>
                  <a:cubicBezTo>
                    <a:pt x="7782" y="9611"/>
                    <a:pt x="7721" y="9622"/>
                    <a:pt x="7661" y="9622"/>
                  </a:cubicBezTo>
                  <a:cubicBezTo>
                    <a:pt x="7462" y="9622"/>
                    <a:pt x="7275" y="9502"/>
                    <a:pt x="7200" y="9303"/>
                  </a:cubicBezTo>
                  <a:lnTo>
                    <a:pt x="6977" y="8696"/>
                  </a:lnTo>
                  <a:lnTo>
                    <a:pt x="5389" y="8696"/>
                  </a:lnTo>
                  <a:lnTo>
                    <a:pt x="5157" y="9303"/>
                  </a:lnTo>
                  <a:cubicBezTo>
                    <a:pt x="5076" y="9499"/>
                    <a:pt x="4889" y="9624"/>
                    <a:pt x="4693" y="9624"/>
                  </a:cubicBezTo>
                  <a:cubicBezTo>
                    <a:pt x="4630" y="9624"/>
                    <a:pt x="4568" y="9615"/>
                    <a:pt x="4514" y="9588"/>
                  </a:cubicBezTo>
                  <a:cubicBezTo>
                    <a:pt x="4256" y="9490"/>
                    <a:pt x="4131" y="9205"/>
                    <a:pt x="4229" y="8955"/>
                  </a:cubicBezTo>
                  <a:lnTo>
                    <a:pt x="5638" y="5235"/>
                  </a:lnTo>
                  <a:cubicBezTo>
                    <a:pt x="5647" y="5217"/>
                    <a:pt x="5656" y="5199"/>
                    <a:pt x="5665" y="5181"/>
                  </a:cubicBezTo>
                  <a:cubicBezTo>
                    <a:pt x="5763" y="4985"/>
                    <a:pt x="5969" y="4860"/>
                    <a:pt x="6183" y="4860"/>
                  </a:cubicBezTo>
                  <a:close/>
                  <a:moveTo>
                    <a:pt x="6168" y="10701"/>
                  </a:moveTo>
                  <a:cubicBezTo>
                    <a:pt x="6449" y="10701"/>
                    <a:pt x="6673" y="10924"/>
                    <a:pt x="6673" y="11194"/>
                  </a:cubicBezTo>
                  <a:lnTo>
                    <a:pt x="6673" y="11542"/>
                  </a:lnTo>
                  <a:lnTo>
                    <a:pt x="7012" y="11542"/>
                  </a:lnTo>
                  <a:cubicBezTo>
                    <a:pt x="7307" y="11542"/>
                    <a:pt x="7539" y="11792"/>
                    <a:pt x="7512" y="12095"/>
                  </a:cubicBezTo>
                  <a:cubicBezTo>
                    <a:pt x="7485" y="12345"/>
                    <a:pt x="7262" y="12532"/>
                    <a:pt x="7003" y="12532"/>
                  </a:cubicBezTo>
                  <a:lnTo>
                    <a:pt x="6673" y="12532"/>
                  </a:lnTo>
                  <a:lnTo>
                    <a:pt x="6673" y="12889"/>
                  </a:lnTo>
                  <a:cubicBezTo>
                    <a:pt x="6673" y="13139"/>
                    <a:pt x="6486" y="13362"/>
                    <a:pt x="6227" y="13389"/>
                  </a:cubicBezTo>
                  <a:cubicBezTo>
                    <a:pt x="6207" y="13391"/>
                    <a:pt x="6187" y="13392"/>
                    <a:pt x="6167" y="13392"/>
                  </a:cubicBezTo>
                  <a:cubicBezTo>
                    <a:pt x="5900" y="13392"/>
                    <a:pt x="5683" y="13172"/>
                    <a:pt x="5683" y="12898"/>
                  </a:cubicBezTo>
                  <a:lnTo>
                    <a:pt x="5683" y="12532"/>
                  </a:lnTo>
                  <a:lnTo>
                    <a:pt x="5326" y="12532"/>
                  </a:lnTo>
                  <a:cubicBezTo>
                    <a:pt x="5076" y="12532"/>
                    <a:pt x="4853" y="12345"/>
                    <a:pt x="4818" y="12095"/>
                  </a:cubicBezTo>
                  <a:cubicBezTo>
                    <a:pt x="4791" y="11792"/>
                    <a:pt x="5023" y="11542"/>
                    <a:pt x="5317" y="11542"/>
                  </a:cubicBezTo>
                  <a:lnTo>
                    <a:pt x="5683" y="11542"/>
                  </a:lnTo>
                  <a:lnTo>
                    <a:pt x="5683" y="11212"/>
                  </a:lnTo>
                  <a:cubicBezTo>
                    <a:pt x="5683" y="10953"/>
                    <a:pt x="5870" y="10730"/>
                    <a:pt x="6120" y="10704"/>
                  </a:cubicBezTo>
                  <a:cubicBezTo>
                    <a:pt x="6136" y="10702"/>
                    <a:pt x="6152" y="10701"/>
                    <a:pt x="6168" y="10701"/>
                  </a:cubicBezTo>
                  <a:close/>
                  <a:moveTo>
                    <a:pt x="6178" y="1"/>
                  </a:moveTo>
                  <a:cubicBezTo>
                    <a:pt x="5890" y="1"/>
                    <a:pt x="5603" y="128"/>
                    <a:pt x="5406" y="382"/>
                  </a:cubicBezTo>
                  <a:cubicBezTo>
                    <a:pt x="3747" y="2496"/>
                    <a:pt x="0" y="7581"/>
                    <a:pt x="0" y="10391"/>
                  </a:cubicBezTo>
                  <a:cubicBezTo>
                    <a:pt x="0" y="14004"/>
                    <a:pt x="2766" y="16939"/>
                    <a:pt x="6183" y="16939"/>
                  </a:cubicBezTo>
                  <a:cubicBezTo>
                    <a:pt x="9590" y="16939"/>
                    <a:pt x="12356" y="14004"/>
                    <a:pt x="12356" y="10391"/>
                  </a:cubicBezTo>
                  <a:cubicBezTo>
                    <a:pt x="12356" y="7581"/>
                    <a:pt x="8618" y="2496"/>
                    <a:pt x="6950" y="382"/>
                  </a:cubicBezTo>
                  <a:cubicBezTo>
                    <a:pt x="6754" y="128"/>
                    <a:pt x="6466" y="1"/>
                    <a:pt x="6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2"/>
          <p:cNvGrpSpPr/>
          <p:nvPr/>
        </p:nvGrpSpPr>
        <p:grpSpPr>
          <a:xfrm>
            <a:off x="6584450" y="3340750"/>
            <a:ext cx="423550" cy="423675"/>
            <a:chOff x="6584450" y="3264550"/>
            <a:chExt cx="423550" cy="423675"/>
          </a:xfrm>
        </p:grpSpPr>
        <p:sp>
          <p:nvSpPr>
            <p:cNvPr id="1326" name="Google Shape;1326;p72"/>
            <p:cNvSpPr/>
            <p:nvPr/>
          </p:nvSpPr>
          <p:spPr>
            <a:xfrm>
              <a:off x="6910300" y="3264675"/>
              <a:ext cx="70275" cy="74950"/>
            </a:xfrm>
            <a:custGeom>
              <a:avLst/>
              <a:gdLst/>
              <a:ahLst/>
              <a:cxnLst/>
              <a:rect l="l" t="t" r="r" b="b"/>
              <a:pathLst>
                <a:path w="2811" h="2998" extrusionOk="0">
                  <a:moveTo>
                    <a:pt x="500" y="0"/>
                  </a:moveTo>
                  <a:cubicBezTo>
                    <a:pt x="224" y="0"/>
                    <a:pt x="0" y="223"/>
                    <a:pt x="0" y="491"/>
                  </a:cubicBezTo>
                  <a:lnTo>
                    <a:pt x="0" y="1392"/>
                  </a:lnTo>
                  <a:lnTo>
                    <a:pt x="2811" y="2998"/>
                  </a:lnTo>
                  <a:lnTo>
                    <a:pt x="2811" y="491"/>
                  </a:lnTo>
                  <a:cubicBezTo>
                    <a:pt x="2811" y="223"/>
                    <a:pt x="2588" y="0"/>
                    <a:pt x="2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2"/>
            <p:cNvSpPr/>
            <p:nvPr/>
          </p:nvSpPr>
          <p:spPr>
            <a:xfrm>
              <a:off x="6584450" y="3264550"/>
              <a:ext cx="423550" cy="172425"/>
            </a:xfrm>
            <a:custGeom>
              <a:avLst/>
              <a:gdLst/>
              <a:ahLst/>
              <a:cxnLst/>
              <a:rect l="l" t="t" r="r" b="b"/>
              <a:pathLst>
                <a:path w="16942" h="6897" extrusionOk="0">
                  <a:moveTo>
                    <a:pt x="8480" y="1"/>
                  </a:moveTo>
                  <a:cubicBezTo>
                    <a:pt x="8396" y="1"/>
                    <a:pt x="8311" y="23"/>
                    <a:pt x="8235" y="68"/>
                  </a:cubicBezTo>
                  <a:lnTo>
                    <a:pt x="251" y="4653"/>
                  </a:lnTo>
                  <a:cubicBezTo>
                    <a:pt x="99" y="4742"/>
                    <a:pt x="1" y="4903"/>
                    <a:pt x="1" y="5081"/>
                  </a:cubicBezTo>
                  <a:lnTo>
                    <a:pt x="1" y="6402"/>
                  </a:lnTo>
                  <a:cubicBezTo>
                    <a:pt x="1" y="6692"/>
                    <a:pt x="237" y="6896"/>
                    <a:pt x="494" y="6896"/>
                  </a:cubicBezTo>
                  <a:cubicBezTo>
                    <a:pt x="577" y="6896"/>
                    <a:pt x="661" y="6875"/>
                    <a:pt x="741" y="6830"/>
                  </a:cubicBezTo>
                  <a:lnTo>
                    <a:pt x="8235" y="2530"/>
                  </a:lnTo>
                  <a:cubicBezTo>
                    <a:pt x="8311" y="2485"/>
                    <a:pt x="8396" y="2463"/>
                    <a:pt x="8480" y="2463"/>
                  </a:cubicBezTo>
                  <a:cubicBezTo>
                    <a:pt x="8565" y="2463"/>
                    <a:pt x="8650" y="2485"/>
                    <a:pt x="8726" y="2530"/>
                  </a:cubicBezTo>
                  <a:lnTo>
                    <a:pt x="16193" y="6812"/>
                  </a:lnTo>
                  <a:cubicBezTo>
                    <a:pt x="16273" y="6860"/>
                    <a:pt x="16359" y="6882"/>
                    <a:pt x="16443" y="6882"/>
                  </a:cubicBezTo>
                  <a:cubicBezTo>
                    <a:pt x="16703" y="6882"/>
                    <a:pt x="16942" y="6674"/>
                    <a:pt x="16942" y="6384"/>
                  </a:cubicBezTo>
                  <a:lnTo>
                    <a:pt x="16942" y="5072"/>
                  </a:lnTo>
                  <a:cubicBezTo>
                    <a:pt x="16942" y="4894"/>
                    <a:pt x="16844" y="4725"/>
                    <a:pt x="16692" y="4644"/>
                  </a:cubicBezTo>
                  <a:lnTo>
                    <a:pt x="8726" y="68"/>
                  </a:lnTo>
                  <a:cubicBezTo>
                    <a:pt x="8650" y="23"/>
                    <a:pt x="8565" y="1"/>
                    <a:pt x="8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2"/>
            <p:cNvSpPr/>
            <p:nvPr/>
          </p:nvSpPr>
          <p:spPr>
            <a:xfrm>
              <a:off x="6766225" y="3495950"/>
              <a:ext cx="59575" cy="90125"/>
            </a:xfrm>
            <a:custGeom>
              <a:avLst/>
              <a:gdLst/>
              <a:ahLst/>
              <a:cxnLst/>
              <a:rect l="l" t="t" r="r" b="b"/>
              <a:pathLst>
                <a:path w="2383" h="3605" extrusionOk="0">
                  <a:moveTo>
                    <a:pt x="1196" y="0"/>
                  </a:moveTo>
                  <a:cubicBezTo>
                    <a:pt x="1062" y="197"/>
                    <a:pt x="919" y="429"/>
                    <a:pt x="777" y="678"/>
                  </a:cubicBezTo>
                  <a:cubicBezTo>
                    <a:pt x="63" y="1883"/>
                    <a:pt x="1" y="2311"/>
                    <a:pt x="1" y="2418"/>
                  </a:cubicBezTo>
                  <a:cubicBezTo>
                    <a:pt x="1" y="3069"/>
                    <a:pt x="536" y="3605"/>
                    <a:pt x="1196" y="3605"/>
                  </a:cubicBezTo>
                  <a:cubicBezTo>
                    <a:pt x="1847" y="3605"/>
                    <a:pt x="2382" y="3069"/>
                    <a:pt x="2382" y="2418"/>
                  </a:cubicBezTo>
                  <a:cubicBezTo>
                    <a:pt x="2382" y="2311"/>
                    <a:pt x="2329" y="1883"/>
                    <a:pt x="1615" y="678"/>
                  </a:cubicBezTo>
                  <a:cubicBezTo>
                    <a:pt x="1464" y="429"/>
                    <a:pt x="1321" y="197"/>
                    <a:pt x="1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2"/>
            <p:cNvSpPr/>
            <p:nvPr/>
          </p:nvSpPr>
          <p:spPr>
            <a:xfrm>
              <a:off x="6584450" y="3353000"/>
              <a:ext cx="423550" cy="335225"/>
            </a:xfrm>
            <a:custGeom>
              <a:avLst/>
              <a:gdLst/>
              <a:ahLst/>
              <a:cxnLst/>
              <a:rect l="l" t="t" r="r" b="b"/>
              <a:pathLst>
                <a:path w="16942" h="13409" extrusionOk="0">
                  <a:moveTo>
                    <a:pt x="8467" y="4336"/>
                  </a:moveTo>
                  <a:cubicBezTo>
                    <a:pt x="8627" y="4336"/>
                    <a:pt x="8779" y="4416"/>
                    <a:pt x="8868" y="4541"/>
                  </a:cubicBezTo>
                  <a:cubicBezTo>
                    <a:pt x="8886" y="4568"/>
                    <a:pt x="9305" y="5165"/>
                    <a:pt x="9734" y="5879"/>
                  </a:cubicBezTo>
                  <a:cubicBezTo>
                    <a:pt x="10644" y="7413"/>
                    <a:pt x="10644" y="7958"/>
                    <a:pt x="10644" y="8136"/>
                  </a:cubicBezTo>
                  <a:cubicBezTo>
                    <a:pt x="10644" y="9340"/>
                    <a:pt x="9662" y="10313"/>
                    <a:pt x="8467" y="10313"/>
                  </a:cubicBezTo>
                  <a:cubicBezTo>
                    <a:pt x="7263" y="10313"/>
                    <a:pt x="6281" y="9340"/>
                    <a:pt x="6281" y="8136"/>
                  </a:cubicBezTo>
                  <a:cubicBezTo>
                    <a:pt x="6281" y="7958"/>
                    <a:pt x="6281" y="7413"/>
                    <a:pt x="7191" y="5879"/>
                  </a:cubicBezTo>
                  <a:cubicBezTo>
                    <a:pt x="7619" y="5165"/>
                    <a:pt x="8039" y="4568"/>
                    <a:pt x="8057" y="4541"/>
                  </a:cubicBezTo>
                  <a:cubicBezTo>
                    <a:pt x="8155" y="4416"/>
                    <a:pt x="8306" y="4336"/>
                    <a:pt x="8467" y="4336"/>
                  </a:cubicBezTo>
                  <a:close/>
                  <a:moveTo>
                    <a:pt x="8485" y="0"/>
                  </a:moveTo>
                  <a:lnTo>
                    <a:pt x="1241" y="4166"/>
                  </a:lnTo>
                  <a:cubicBezTo>
                    <a:pt x="1205" y="4184"/>
                    <a:pt x="1161" y="4202"/>
                    <a:pt x="1125" y="4220"/>
                  </a:cubicBezTo>
                  <a:lnTo>
                    <a:pt x="1125" y="12079"/>
                  </a:lnTo>
                  <a:lnTo>
                    <a:pt x="500" y="12079"/>
                  </a:lnTo>
                  <a:cubicBezTo>
                    <a:pt x="224" y="12079"/>
                    <a:pt x="1" y="12302"/>
                    <a:pt x="1" y="12579"/>
                  </a:cubicBezTo>
                  <a:lnTo>
                    <a:pt x="1" y="13408"/>
                  </a:lnTo>
                  <a:lnTo>
                    <a:pt x="16942" y="13408"/>
                  </a:lnTo>
                  <a:lnTo>
                    <a:pt x="16942" y="12579"/>
                  </a:lnTo>
                  <a:cubicBezTo>
                    <a:pt x="16942" y="12302"/>
                    <a:pt x="16719" y="12079"/>
                    <a:pt x="16442" y="12079"/>
                  </a:cubicBezTo>
                  <a:lnTo>
                    <a:pt x="15818" y="12079"/>
                  </a:lnTo>
                  <a:lnTo>
                    <a:pt x="15818" y="4202"/>
                  </a:lnTo>
                  <a:cubicBezTo>
                    <a:pt x="15773" y="4184"/>
                    <a:pt x="15738" y="4166"/>
                    <a:pt x="15702" y="4148"/>
                  </a:cubicBezTo>
                  <a:lnTo>
                    <a:pt x="84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2"/>
          <p:cNvGrpSpPr/>
          <p:nvPr/>
        </p:nvGrpSpPr>
        <p:grpSpPr>
          <a:xfrm>
            <a:off x="7276500" y="3340925"/>
            <a:ext cx="309150" cy="423500"/>
            <a:chOff x="7276500" y="3264725"/>
            <a:chExt cx="309150" cy="423500"/>
          </a:xfrm>
        </p:grpSpPr>
        <p:sp>
          <p:nvSpPr>
            <p:cNvPr id="1331" name="Google Shape;1331;p72"/>
            <p:cNvSpPr/>
            <p:nvPr/>
          </p:nvSpPr>
          <p:spPr>
            <a:xfrm>
              <a:off x="7409650" y="3402275"/>
              <a:ext cx="40625" cy="92900"/>
            </a:xfrm>
            <a:custGeom>
              <a:avLst/>
              <a:gdLst/>
              <a:ahLst/>
              <a:cxnLst/>
              <a:rect l="l" t="t" r="r" b="b"/>
              <a:pathLst>
                <a:path w="1625" h="3716" extrusionOk="0">
                  <a:moveTo>
                    <a:pt x="813" y="1"/>
                  </a:moveTo>
                  <a:cubicBezTo>
                    <a:pt x="366" y="1"/>
                    <a:pt x="1" y="366"/>
                    <a:pt x="1" y="812"/>
                  </a:cubicBezTo>
                  <a:lnTo>
                    <a:pt x="1" y="2891"/>
                  </a:lnTo>
                  <a:cubicBezTo>
                    <a:pt x="1" y="3266"/>
                    <a:pt x="304" y="3640"/>
                    <a:pt x="670" y="3703"/>
                  </a:cubicBezTo>
                  <a:cubicBezTo>
                    <a:pt x="719" y="3711"/>
                    <a:pt x="767" y="3716"/>
                    <a:pt x="815" y="3716"/>
                  </a:cubicBezTo>
                  <a:cubicBezTo>
                    <a:pt x="1260" y="3716"/>
                    <a:pt x="1624" y="3352"/>
                    <a:pt x="1624" y="2909"/>
                  </a:cubicBezTo>
                  <a:lnTo>
                    <a:pt x="1624" y="812"/>
                  </a:lnTo>
                  <a:cubicBezTo>
                    <a:pt x="1624" y="366"/>
                    <a:pt x="1259"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2"/>
            <p:cNvSpPr/>
            <p:nvPr/>
          </p:nvSpPr>
          <p:spPr>
            <a:xfrm>
              <a:off x="7276500" y="3264725"/>
              <a:ext cx="309150" cy="423500"/>
            </a:xfrm>
            <a:custGeom>
              <a:avLst/>
              <a:gdLst/>
              <a:ahLst/>
              <a:cxnLst/>
              <a:rect l="l" t="t" r="r" b="b"/>
              <a:pathLst>
                <a:path w="12366" h="16940" extrusionOk="0">
                  <a:moveTo>
                    <a:pt x="6149" y="4515"/>
                  </a:moveTo>
                  <a:cubicBezTo>
                    <a:pt x="7134" y="4515"/>
                    <a:pt x="7941" y="5322"/>
                    <a:pt x="7941" y="6314"/>
                  </a:cubicBezTo>
                  <a:lnTo>
                    <a:pt x="7941" y="8402"/>
                  </a:lnTo>
                  <a:cubicBezTo>
                    <a:pt x="7941" y="9399"/>
                    <a:pt x="7126" y="10209"/>
                    <a:pt x="6135" y="10209"/>
                  </a:cubicBezTo>
                  <a:cubicBezTo>
                    <a:pt x="6089" y="10209"/>
                    <a:pt x="6043" y="10208"/>
                    <a:pt x="5996" y="10204"/>
                  </a:cubicBezTo>
                  <a:cubicBezTo>
                    <a:pt x="5050" y="10124"/>
                    <a:pt x="4336" y="9321"/>
                    <a:pt x="4336" y="8375"/>
                  </a:cubicBezTo>
                  <a:lnTo>
                    <a:pt x="4336" y="6341"/>
                  </a:lnTo>
                  <a:cubicBezTo>
                    <a:pt x="4336" y="5396"/>
                    <a:pt x="5050" y="4593"/>
                    <a:pt x="5996" y="4521"/>
                  </a:cubicBezTo>
                  <a:cubicBezTo>
                    <a:pt x="6047" y="4517"/>
                    <a:pt x="6099" y="4515"/>
                    <a:pt x="6149" y="4515"/>
                  </a:cubicBezTo>
                  <a:close/>
                  <a:moveTo>
                    <a:pt x="6191" y="11235"/>
                  </a:moveTo>
                  <a:cubicBezTo>
                    <a:pt x="6466" y="11235"/>
                    <a:pt x="6683" y="11455"/>
                    <a:pt x="6683" y="11729"/>
                  </a:cubicBezTo>
                  <a:lnTo>
                    <a:pt x="6683" y="12068"/>
                  </a:lnTo>
                  <a:lnTo>
                    <a:pt x="7031" y="12068"/>
                  </a:lnTo>
                  <a:cubicBezTo>
                    <a:pt x="7325" y="12068"/>
                    <a:pt x="7557" y="12327"/>
                    <a:pt x="7521" y="12622"/>
                  </a:cubicBezTo>
                  <a:cubicBezTo>
                    <a:pt x="7495" y="12880"/>
                    <a:pt x="7272" y="13068"/>
                    <a:pt x="7013" y="13068"/>
                  </a:cubicBezTo>
                  <a:lnTo>
                    <a:pt x="6683" y="13068"/>
                  </a:lnTo>
                  <a:lnTo>
                    <a:pt x="6683" y="13416"/>
                  </a:lnTo>
                  <a:cubicBezTo>
                    <a:pt x="6683" y="13674"/>
                    <a:pt x="6495" y="13897"/>
                    <a:pt x="6246" y="13924"/>
                  </a:cubicBezTo>
                  <a:cubicBezTo>
                    <a:pt x="6230" y="13925"/>
                    <a:pt x="6214" y="13926"/>
                    <a:pt x="6198" y="13926"/>
                  </a:cubicBezTo>
                  <a:cubicBezTo>
                    <a:pt x="5917" y="13926"/>
                    <a:pt x="5692" y="13704"/>
                    <a:pt x="5692" y="13433"/>
                  </a:cubicBezTo>
                  <a:lnTo>
                    <a:pt x="5692" y="13068"/>
                  </a:lnTo>
                  <a:lnTo>
                    <a:pt x="5345" y="13068"/>
                  </a:lnTo>
                  <a:cubicBezTo>
                    <a:pt x="5086" y="13068"/>
                    <a:pt x="4863" y="12880"/>
                    <a:pt x="4836" y="12622"/>
                  </a:cubicBezTo>
                  <a:cubicBezTo>
                    <a:pt x="4800" y="12327"/>
                    <a:pt x="5032" y="12068"/>
                    <a:pt x="5327" y="12068"/>
                  </a:cubicBezTo>
                  <a:lnTo>
                    <a:pt x="5692" y="12068"/>
                  </a:lnTo>
                  <a:lnTo>
                    <a:pt x="5692" y="11738"/>
                  </a:lnTo>
                  <a:cubicBezTo>
                    <a:pt x="5692" y="11489"/>
                    <a:pt x="5880" y="11266"/>
                    <a:pt x="6130" y="11239"/>
                  </a:cubicBezTo>
                  <a:cubicBezTo>
                    <a:pt x="6150" y="11236"/>
                    <a:pt x="6171" y="11235"/>
                    <a:pt x="6191" y="11235"/>
                  </a:cubicBezTo>
                  <a:close/>
                  <a:moveTo>
                    <a:pt x="6183" y="1"/>
                  </a:moveTo>
                  <a:cubicBezTo>
                    <a:pt x="5895" y="1"/>
                    <a:pt x="5608" y="128"/>
                    <a:pt x="5407" y="382"/>
                  </a:cubicBezTo>
                  <a:cubicBezTo>
                    <a:pt x="3748" y="2496"/>
                    <a:pt x="1" y="7581"/>
                    <a:pt x="1" y="10391"/>
                  </a:cubicBezTo>
                  <a:cubicBezTo>
                    <a:pt x="1" y="14004"/>
                    <a:pt x="2766" y="16939"/>
                    <a:pt x="6183" y="16939"/>
                  </a:cubicBezTo>
                  <a:cubicBezTo>
                    <a:pt x="9600" y="16939"/>
                    <a:pt x="12365" y="14004"/>
                    <a:pt x="12365" y="10391"/>
                  </a:cubicBezTo>
                  <a:cubicBezTo>
                    <a:pt x="12365" y="7581"/>
                    <a:pt x="8619" y="2496"/>
                    <a:pt x="6959" y="382"/>
                  </a:cubicBezTo>
                  <a:cubicBezTo>
                    <a:pt x="6759" y="128"/>
                    <a:pt x="6471" y="1"/>
                    <a:pt x="6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3" name="Google Shape;1333;p72"/>
          <p:cNvGrpSpPr/>
          <p:nvPr/>
        </p:nvGrpSpPr>
        <p:grpSpPr>
          <a:xfrm>
            <a:off x="1505250" y="4008375"/>
            <a:ext cx="423350" cy="268775"/>
            <a:chOff x="1505250" y="3932175"/>
            <a:chExt cx="423350" cy="268775"/>
          </a:xfrm>
        </p:grpSpPr>
        <p:sp>
          <p:nvSpPr>
            <p:cNvPr id="1334" name="Google Shape;1334;p72"/>
            <p:cNvSpPr/>
            <p:nvPr/>
          </p:nvSpPr>
          <p:spPr>
            <a:xfrm>
              <a:off x="1579525" y="3932175"/>
              <a:ext cx="324525" cy="244925"/>
            </a:xfrm>
            <a:custGeom>
              <a:avLst/>
              <a:gdLst/>
              <a:ahLst/>
              <a:cxnLst/>
              <a:rect l="l" t="t" r="r" b="b"/>
              <a:pathLst>
                <a:path w="12981" h="9797" extrusionOk="0">
                  <a:moveTo>
                    <a:pt x="3658" y="1"/>
                  </a:moveTo>
                  <a:cubicBezTo>
                    <a:pt x="2918" y="1"/>
                    <a:pt x="2276" y="420"/>
                    <a:pt x="1945" y="1027"/>
                  </a:cubicBezTo>
                  <a:cubicBezTo>
                    <a:pt x="1633" y="1589"/>
                    <a:pt x="1053" y="1955"/>
                    <a:pt x="411" y="1955"/>
                  </a:cubicBezTo>
                  <a:lnTo>
                    <a:pt x="1" y="1955"/>
                  </a:lnTo>
                  <a:lnTo>
                    <a:pt x="1" y="8806"/>
                  </a:lnTo>
                  <a:lnTo>
                    <a:pt x="545" y="8806"/>
                  </a:lnTo>
                  <a:cubicBezTo>
                    <a:pt x="1490" y="8806"/>
                    <a:pt x="2436" y="8967"/>
                    <a:pt x="3328" y="9279"/>
                  </a:cubicBezTo>
                  <a:lnTo>
                    <a:pt x="4381" y="9645"/>
                  </a:lnTo>
                  <a:cubicBezTo>
                    <a:pt x="4666" y="9743"/>
                    <a:pt x="4970" y="9796"/>
                    <a:pt x="5273" y="9796"/>
                  </a:cubicBezTo>
                  <a:lnTo>
                    <a:pt x="7869" y="9796"/>
                  </a:lnTo>
                  <a:cubicBezTo>
                    <a:pt x="8395" y="9796"/>
                    <a:pt x="8850" y="9377"/>
                    <a:pt x="8868" y="8851"/>
                  </a:cubicBezTo>
                  <a:cubicBezTo>
                    <a:pt x="8877" y="8297"/>
                    <a:pt x="8440" y="7842"/>
                    <a:pt x="7887" y="7842"/>
                  </a:cubicBezTo>
                  <a:cubicBezTo>
                    <a:pt x="8404" y="7816"/>
                    <a:pt x="8815" y="7387"/>
                    <a:pt x="8815" y="6870"/>
                  </a:cubicBezTo>
                  <a:cubicBezTo>
                    <a:pt x="8815" y="6344"/>
                    <a:pt x="8404" y="5916"/>
                    <a:pt x="7887" y="5898"/>
                  </a:cubicBezTo>
                  <a:lnTo>
                    <a:pt x="7887" y="5889"/>
                  </a:lnTo>
                  <a:cubicBezTo>
                    <a:pt x="8431" y="5889"/>
                    <a:pt x="8868" y="5452"/>
                    <a:pt x="8868" y="4916"/>
                  </a:cubicBezTo>
                  <a:cubicBezTo>
                    <a:pt x="8868" y="4381"/>
                    <a:pt x="8431" y="3944"/>
                    <a:pt x="7887" y="3944"/>
                  </a:cubicBezTo>
                  <a:lnTo>
                    <a:pt x="11973" y="3944"/>
                  </a:lnTo>
                  <a:cubicBezTo>
                    <a:pt x="12508" y="3944"/>
                    <a:pt x="12954" y="3525"/>
                    <a:pt x="12972" y="2989"/>
                  </a:cubicBezTo>
                  <a:cubicBezTo>
                    <a:pt x="12981" y="2436"/>
                    <a:pt x="12544" y="1990"/>
                    <a:pt x="11999" y="1990"/>
                  </a:cubicBezTo>
                  <a:lnTo>
                    <a:pt x="7039" y="1990"/>
                  </a:lnTo>
                  <a:cubicBezTo>
                    <a:pt x="7905" y="1990"/>
                    <a:pt x="8636" y="1437"/>
                    <a:pt x="8913" y="670"/>
                  </a:cubicBezTo>
                  <a:cubicBezTo>
                    <a:pt x="9029" y="349"/>
                    <a:pt x="8788" y="1"/>
                    <a:pt x="8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2"/>
            <p:cNvSpPr/>
            <p:nvPr/>
          </p:nvSpPr>
          <p:spPr>
            <a:xfrm>
              <a:off x="1505250" y="3966075"/>
              <a:ext cx="49550" cy="203650"/>
            </a:xfrm>
            <a:custGeom>
              <a:avLst/>
              <a:gdLst/>
              <a:ahLst/>
              <a:cxnLst/>
              <a:rect l="l" t="t" r="r" b="b"/>
              <a:pathLst>
                <a:path w="1982" h="8146" extrusionOk="0">
                  <a:moveTo>
                    <a:pt x="1" y="1"/>
                  </a:moveTo>
                  <a:lnTo>
                    <a:pt x="1" y="8146"/>
                  </a:lnTo>
                  <a:lnTo>
                    <a:pt x="1482" y="8146"/>
                  </a:lnTo>
                  <a:cubicBezTo>
                    <a:pt x="1758" y="8146"/>
                    <a:pt x="1981" y="7923"/>
                    <a:pt x="1981" y="7646"/>
                  </a:cubicBezTo>
                  <a:lnTo>
                    <a:pt x="1981" y="500"/>
                  </a:lnTo>
                  <a:cubicBezTo>
                    <a:pt x="1981" y="224"/>
                    <a:pt x="1758" y="1"/>
                    <a:pt x="1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2"/>
            <p:cNvSpPr/>
            <p:nvPr/>
          </p:nvSpPr>
          <p:spPr>
            <a:xfrm>
              <a:off x="1839800" y="4077925"/>
              <a:ext cx="88800" cy="123025"/>
            </a:xfrm>
            <a:custGeom>
              <a:avLst/>
              <a:gdLst/>
              <a:ahLst/>
              <a:cxnLst/>
              <a:rect l="l" t="t" r="r" b="b"/>
              <a:pathLst>
                <a:path w="3552" h="4921" extrusionOk="0">
                  <a:moveTo>
                    <a:pt x="1776" y="1"/>
                  </a:moveTo>
                  <a:cubicBezTo>
                    <a:pt x="1615" y="1"/>
                    <a:pt x="1455" y="77"/>
                    <a:pt x="1357" y="228"/>
                  </a:cubicBezTo>
                  <a:cubicBezTo>
                    <a:pt x="830" y="1058"/>
                    <a:pt x="1" y="2476"/>
                    <a:pt x="1" y="3145"/>
                  </a:cubicBezTo>
                  <a:cubicBezTo>
                    <a:pt x="1" y="4127"/>
                    <a:pt x="794" y="4921"/>
                    <a:pt x="1776" y="4921"/>
                  </a:cubicBezTo>
                  <a:cubicBezTo>
                    <a:pt x="2757" y="4921"/>
                    <a:pt x="3551" y="4127"/>
                    <a:pt x="3551" y="3145"/>
                  </a:cubicBezTo>
                  <a:cubicBezTo>
                    <a:pt x="3551" y="2476"/>
                    <a:pt x="2721" y="1058"/>
                    <a:pt x="2195" y="228"/>
                  </a:cubicBezTo>
                  <a:cubicBezTo>
                    <a:pt x="2097" y="77"/>
                    <a:pt x="1936" y="1"/>
                    <a:pt x="1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7" name="Google Shape;1337;p72"/>
          <p:cNvGrpSpPr/>
          <p:nvPr/>
        </p:nvGrpSpPr>
        <p:grpSpPr>
          <a:xfrm>
            <a:off x="2194200" y="3931225"/>
            <a:ext cx="315150" cy="423375"/>
            <a:chOff x="2194200" y="3855025"/>
            <a:chExt cx="315150" cy="423375"/>
          </a:xfrm>
        </p:grpSpPr>
        <p:sp>
          <p:nvSpPr>
            <p:cNvPr id="1338" name="Google Shape;1338;p72"/>
            <p:cNvSpPr/>
            <p:nvPr/>
          </p:nvSpPr>
          <p:spPr>
            <a:xfrm>
              <a:off x="2194200" y="3855025"/>
              <a:ext cx="315150" cy="423375"/>
            </a:xfrm>
            <a:custGeom>
              <a:avLst/>
              <a:gdLst/>
              <a:ahLst/>
              <a:cxnLst/>
              <a:rect l="l" t="t" r="r" b="b"/>
              <a:pathLst>
                <a:path w="12606" h="16935" extrusionOk="0">
                  <a:moveTo>
                    <a:pt x="6307" y="1588"/>
                  </a:moveTo>
                  <a:cubicBezTo>
                    <a:pt x="8832" y="1588"/>
                    <a:pt x="10893" y="3640"/>
                    <a:pt x="10893" y="6174"/>
                  </a:cubicBezTo>
                  <a:cubicBezTo>
                    <a:pt x="10893" y="8698"/>
                    <a:pt x="8832" y="10759"/>
                    <a:pt x="6307" y="10759"/>
                  </a:cubicBezTo>
                  <a:cubicBezTo>
                    <a:pt x="3774" y="10759"/>
                    <a:pt x="1722" y="8698"/>
                    <a:pt x="1722" y="6174"/>
                  </a:cubicBezTo>
                  <a:cubicBezTo>
                    <a:pt x="1722" y="3640"/>
                    <a:pt x="3774" y="1588"/>
                    <a:pt x="6307" y="1588"/>
                  </a:cubicBezTo>
                  <a:close/>
                  <a:moveTo>
                    <a:pt x="6307" y="0"/>
                  </a:moveTo>
                  <a:cubicBezTo>
                    <a:pt x="2828" y="0"/>
                    <a:pt x="0" y="2828"/>
                    <a:pt x="0" y="6298"/>
                  </a:cubicBezTo>
                  <a:cubicBezTo>
                    <a:pt x="0" y="9180"/>
                    <a:pt x="4327" y="14836"/>
                    <a:pt x="5808" y="16700"/>
                  </a:cubicBezTo>
                  <a:cubicBezTo>
                    <a:pt x="5937" y="16856"/>
                    <a:pt x="6122" y="16935"/>
                    <a:pt x="6306" y="16935"/>
                  </a:cubicBezTo>
                  <a:cubicBezTo>
                    <a:pt x="6490" y="16935"/>
                    <a:pt x="6673" y="16856"/>
                    <a:pt x="6798" y="16700"/>
                  </a:cubicBezTo>
                  <a:cubicBezTo>
                    <a:pt x="8288" y="14836"/>
                    <a:pt x="12606" y="9180"/>
                    <a:pt x="12606" y="6298"/>
                  </a:cubicBezTo>
                  <a:cubicBezTo>
                    <a:pt x="12606" y="2828"/>
                    <a:pt x="9778" y="0"/>
                    <a:pt x="6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2"/>
            <p:cNvSpPr/>
            <p:nvPr/>
          </p:nvSpPr>
          <p:spPr>
            <a:xfrm>
              <a:off x="2339375" y="3995750"/>
              <a:ext cx="24775" cy="35475"/>
            </a:xfrm>
            <a:custGeom>
              <a:avLst/>
              <a:gdLst/>
              <a:ahLst/>
              <a:cxnLst/>
              <a:rect l="l" t="t" r="r" b="b"/>
              <a:pathLst>
                <a:path w="991" h="1419" extrusionOk="0">
                  <a:moveTo>
                    <a:pt x="500" y="0"/>
                  </a:moveTo>
                  <a:cubicBezTo>
                    <a:pt x="215" y="402"/>
                    <a:pt x="10" y="777"/>
                    <a:pt x="1" y="919"/>
                  </a:cubicBezTo>
                  <a:cubicBezTo>
                    <a:pt x="1" y="1196"/>
                    <a:pt x="224" y="1419"/>
                    <a:pt x="500" y="1419"/>
                  </a:cubicBezTo>
                  <a:cubicBezTo>
                    <a:pt x="768" y="1419"/>
                    <a:pt x="991" y="1196"/>
                    <a:pt x="991" y="919"/>
                  </a:cubicBezTo>
                  <a:cubicBezTo>
                    <a:pt x="991" y="777"/>
                    <a:pt x="777" y="402"/>
                    <a:pt x="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2"/>
            <p:cNvSpPr/>
            <p:nvPr/>
          </p:nvSpPr>
          <p:spPr>
            <a:xfrm>
              <a:off x="2262000" y="3919475"/>
              <a:ext cx="179550" cy="179550"/>
            </a:xfrm>
            <a:custGeom>
              <a:avLst/>
              <a:gdLst/>
              <a:ahLst/>
              <a:cxnLst/>
              <a:rect l="l" t="t" r="r" b="b"/>
              <a:pathLst>
                <a:path w="7182" h="7182" extrusionOk="0">
                  <a:moveTo>
                    <a:pt x="3595" y="1740"/>
                  </a:moveTo>
                  <a:cubicBezTo>
                    <a:pt x="3738" y="1740"/>
                    <a:pt x="3881" y="1811"/>
                    <a:pt x="3970" y="1918"/>
                  </a:cubicBezTo>
                  <a:cubicBezTo>
                    <a:pt x="3988" y="1936"/>
                    <a:pt x="4238" y="2240"/>
                    <a:pt x="4496" y="2623"/>
                  </a:cubicBezTo>
                  <a:cubicBezTo>
                    <a:pt x="5023" y="3390"/>
                    <a:pt x="5085" y="3756"/>
                    <a:pt x="5085" y="3970"/>
                  </a:cubicBezTo>
                  <a:cubicBezTo>
                    <a:pt x="5085" y="4791"/>
                    <a:pt x="4416" y="5460"/>
                    <a:pt x="3595" y="5460"/>
                  </a:cubicBezTo>
                  <a:cubicBezTo>
                    <a:pt x="2775" y="5460"/>
                    <a:pt x="2105" y="4791"/>
                    <a:pt x="2105" y="3970"/>
                  </a:cubicBezTo>
                  <a:cubicBezTo>
                    <a:pt x="2105" y="3756"/>
                    <a:pt x="2168" y="3390"/>
                    <a:pt x="2685" y="2623"/>
                  </a:cubicBezTo>
                  <a:cubicBezTo>
                    <a:pt x="2944" y="2240"/>
                    <a:pt x="3203" y="1936"/>
                    <a:pt x="3212" y="1918"/>
                  </a:cubicBezTo>
                  <a:cubicBezTo>
                    <a:pt x="3310" y="1811"/>
                    <a:pt x="3444" y="1740"/>
                    <a:pt x="3595" y="1740"/>
                  </a:cubicBezTo>
                  <a:close/>
                  <a:moveTo>
                    <a:pt x="3595" y="0"/>
                  </a:moveTo>
                  <a:cubicBezTo>
                    <a:pt x="1615" y="0"/>
                    <a:pt x="0" y="1606"/>
                    <a:pt x="0" y="3596"/>
                  </a:cubicBezTo>
                  <a:cubicBezTo>
                    <a:pt x="0" y="5576"/>
                    <a:pt x="1615" y="7182"/>
                    <a:pt x="3595" y="7182"/>
                  </a:cubicBezTo>
                  <a:cubicBezTo>
                    <a:pt x="5576" y="7182"/>
                    <a:pt x="7182" y="5576"/>
                    <a:pt x="7182" y="3596"/>
                  </a:cubicBezTo>
                  <a:cubicBezTo>
                    <a:pt x="7182" y="1606"/>
                    <a:pt x="5576" y="0"/>
                    <a:pt x="3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1" name="Google Shape;1341;p72"/>
          <p:cNvGrpSpPr/>
          <p:nvPr/>
        </p:nvGrpSpPr>
        <p:grpSpPr>
          <a:xfrm>
            <a:off x="2809075" y="3931175"/>
            <a:ext cx="357975" cy="423375"/>
            <a:chOff x="2809075" y="3854975"/>
            <a:chExt cx="357975" cy="423375"/>
          </a:xfrm>
        </p:grpSpPr>
        <p:sp>
          <p:nvSpPr>
            <p:cNvPr id="1342" name="Google Shape;1342;p72"/>
            <p:cNvSpPr/>
            <p:nvPr/>
          </p:nvSpPr>
          <p:spPr>
            <a:xfrm>
              <a:off x="3099000" y="4040975"/>
              <a:ext cx="68050" cy="65200"/>
            </a:xfrm>
            <a:custGeom>
              <a:avLst/>
              <a:gdLst/>
              <a:ahLst/>
              <a:cxnLst/>
              <a:rect l="l" t="t" r="r" b="b"/>
              <a:pathLst>
                <a:path w="2722" h="2608" extrusionOk="0">
                  <a:moveTo>
                    <a:pt x="1532" y="0"/>
                  </a:moveTo>
                  <a:cubicBezTo>
                    <a:pt x="1254" y="0"/>
                    <a:pt x="978" y="105"/>
                    <a:pt x="768" y="315"/>
                  </a:cubicBezTo>
                  <a:lnTo>
                    <a:pt x="1" y="1082"/>
                  </a:lnTo>
                  <a:lnTo>
                    <a:pt x="1535" y="2607"/>
                  </a:lnTo>
                  <a:lnTo>
                    <a:pt x="2302" y="1840"/>
                  </a:lnTo>
                  <a:cubicBezTo>
                    <a:pt x="2722" y="1421"/>
                    <a:pt x="2722" y="734"/>
                    <a:pt x="2302" y="315"/>
                  </a:cubicBezTo>
                  <a:cubicBezTo>
                    <a:pt x="2088" y="105"/>
                    <a:pt x="1809"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3" name="Google Shape;1343;p72"/>
            <p:cNvSpPr/>
            <p:nvPr/>
          </p:nvSpPr>
          <p:spPr>
            <a:xfrm>
              <a:off x="2961625" y="4085625"/>
              <a:ext cx="158150" cy="157925"/>
            </a:xfrm>
            <a:custGeom>
              <a:avLst/>
              <a:gdLst/>
              <a:ahLst/>
              <a:cxnLst/>
              <a:rect l="l" t="t" r="r" b="b"/>
              <a:pathLst>
                <a:path w="6326" h="6317" extrusionOk="0">
                  <a:moveTo>
                    <a:pt x="4791" y="1"/>
                  </a:moveTo>
                  <a:lnTo>
                    <a:pt x="0" y="4791"/>
                  </a:lnTo>
                  <a:lnTo>
                    <a:pt x="1526" y="6317"/>
                  </a:lnTo>
                  <a:lnTo>
                    <a:pt x="6325" y="1526"/>
                  </a:lnTo>
                  <a:lnTo>
                    <a:pt x="4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4" name="Google Shape;1344;p72"/>
            <p:cNvSpPr/>
            <p:nvPr/>
          </p:nvSpPr>
          <p:spPr>
            <a:xfrm>
              <a:off x="2925950" y="4222775"/>
              <a:ext cx="56450" cy="55225"/>
            </a:xfrm>
            <a:custGeom>
              <a:avLst/>
              <a:gdLst/>
              <a:ahLst/>
              <a:cxnLst/>
              <a:rect l="l" t="t" r="r" b="b"/>
              <a:pathLst>
                <a:path w="2258" h="2209" extrusionOk="0">
                  <a:moveTo>
                    <a:pt x="732" y="1"/>
                  </a:moveTo>
                  <a:lnTo>
                    <a:pt x="607" y="126"/>
                  </a:lnTo>
                  <a:cubicBezTo>
                    <a:pt x="544" y="188"/>
                    <a:pt x="500" y="260"/>
                    <a:pt x="473" y="340"/>
                  </a:cubicBezTo>
                  <a:lnTo>
                    <a:pt x="62" y="1776"/>
                  </a:lnTo>
                  <a:cubicBezTo>
                    <a:pt x="0" y="2003"/>
                    <a:pt x="177" y="2209"/>
                    <a:pt x="389" y="2209"/>
                  </a:cubicBezTo>
                  <a:cubicBezTo>
                    <a:pt x="420" y="2209"/>
                    <a:pt x="451" y="2204"/>
                    <a:pt x="482" y="2196"/>
                  </a:cubicBezTo>
                  <a:lnTo>
                    <a:pt x="1918" y="1785"/>
                  </a:lnTo>
                  <a:cubicBezTo>
                    <a:pt x="1998" y="1758"/>
                    <a:pt x="2070" y="1714"/>
                    <a:pt x="2132" y="1660"/>
                  </a:cubicBezTo>
                  <a:lnTo>
                    <a:pt x="2257" y="1535"/>
                  </a:lnTo>
                  <a:lnTo>
                    <a:pt x="7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2"/>
            <p:cNvSpPr/>
            <p:nvPr/>
          </p:nvSpPr>
          <p:spPr>
            <a:xfrm>
              <a:off x="2857925" y="3854975"/>
              <a:ext cx="190250" cy="92625"/>
            </a:xfrm>
            <a:custGeom>
              <a:avLst/>
              <a:gdLst/>
              <a:ahLst/>
              <a:cxnLst/>
              <a:rect l="l" t="t" r="r" b="b"/>
              <a:pathLst>
                <a:path w="7610" h="3705" extrusionOk="0">
                  <a:moveTo>
                    <a:pt x="3790" y="1"/>
                  </a:moveTo>
                  <a:cubicBezTo>
                    <a:pt x="2963" y="1"/>
                    <a:pt x="2302" y="674"/>
                    <a:pt x="2302" y="1492"/>
                  </a:cubicBezTo>
                  <a:cubicBezTo>
                    <a:pt x="2302" y="1653"/>
                    <a:pt x="2320" y="1804"/>
                    <a:pt x="2373" y="1947"/>
                  </a:cubicBezTo>
                  <a:lnTo>
                    <a:pt x="491" y="1947"/>
                  </a:lnTo>
                  <a:cubicBezTo>
                    <a:pt x="223" y="1947"/>
                    <a:pt x="0" y="2170"/>
                    <a:pt x="0" y="2447"/>
                  </a:cubicBezTo>
                  <a:lnTo>
                    <a:pt x="0" y="3205"/>
                  </a:lnTo>
                  <a:cubicBezTo>
                    <a:pt x="0" y="3481"/>
                    <a:pt x="223" y="3704"/>
                    <a:pt x="491" y="3704"/>
                  </a:cubicBezTo>
                  <a:lnTo>
                    <a:pt x="7110" y="3704"/>
                  </a:lnTo>
                  <a:cubicBezTo>
                    <a:pt x="7387" y="3704"/>
                    <a:pt x="7610" y="3481"/>
                    <a:pt x="7610" y="3205"/>
                  </a:cubicBezTo>
                  <a:lnTo>
                    <a:pt x="7610" y="2447"/>
                  </a:lnTo>
                  <a:cubicBezTo>
                    <a:pt x="7610" y="2170"/>
                    <a:pt x="7387" y="1947"/>
                    <a:pt x="7110" y="1947"/>
                  </a:cubicBezTo>
                  <a:lnTo>
                    <a:pt x="5237" y="1947"/>
                  </a:lnTo>
                  <a:cubicBezTo>
                    <a:pt x="5299" y="1769"/>
                    <a:pt x="5317" y="1572"/>
                    <a:pt x="5299" y="1367"/>
                  </a:cubicBezTo>
                  <a:cubicBezTo>
                    <a:pt x="5246" y="618"/>
                    <a:pt x="4612" y="20"/>
                    <a:pt x="3854" y="2"/>
                  </a:cubicBezTo>
                  <a:cubicBezTo>
                    <a:pt x="3833" y="1"/>
                    <a:pt x="3811" y="1"/>
                    <a:pt x="37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6" name="Google Shape;1346;p72"/>
            <p:cNvSpPr/>
            <p:nvPr/>
          </p:nvSpPr>
          <p:spPr>
            <a:xfrm>
              <a:off x="2933525" y="4030550"/>
              <a:ext cx="38150" cy="48850"/>
            </a:xfrm>
            <a:custGeom>
              <a:avLst/>
              <a:gdLst/>
              <a:ahLst/>
              <a:cxnLst/>
              <a:rect l="l" t="t" r="r" b="b"/>
              <a:pathLst>
                <a:path w="1526" h="1954" extrusionOk="0">
                  <a:moveTo>
                    <a:pt x="768" y="0"/>
                  </a:moveTo>
                  <a:cubicBezTo>
                    <a:pt x="696" y="98"/>
                    <a:pt x="625" y="196"/>
                    <a:pt x="553" y="303"/>
                  </a:cubicBezTo>
                  <a:cubicBezTo>
                    <a:pt x="18" y="1080"/>
                    <a:pt x="0" y="1329"/>
                    <a:pt x="0" y="1338"/>
                  </a:cubicBezTo>
                  <a:cubicBezTo>
                    <a:pt x="0" y="1677"/>
                    <a:pt x="348" y="1954"/>
                    <a:pt x="768" y="1954"/>
                  </a:cubicBezTo>
                  <a:cubicBezTo>
                    <a:pt x="1187" y="1954"/>
                    <a:pt x="1526" y="1677"/>
                    <a:pt x="1526" y="1338"/>
                  </a:cubicBezTo>
                  <a:cubicBezTo>
                    <a:pt x="1526" y="1320"/>
                    <a:pt x="1508" y="1080"/>
                    <a:pt x="982" y="303"/>
                  </a:cubicBezTo>
                  <a:cubicBezTo>
                    <a:pt x="910" y="196"/>
                    <a:pt x="830" y="98"/>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7" name="Google Shape;1347;p72"/>
            <p:cNvSpPr/>
            <p:nvPr/>
          </p:nvSpPr>
          <p:spPr>
            <a:xfrm>
              <a:off x="3000425" y="4182875"/>
              <a:ext cx="95700" cy="95475"/>
            </a:xfrm>
            <a:custGeom>
              <a:avLst/>
              <a:gdLst/>
              <a:ahLst/>
              <a:cxnLst/>
              <a:rect l="l" t="t" r="r" b="b"/>
              <a:pathLst>
                <a:path w="3828" h="3819" extrusionOk="0">
                  <a:moveTo>
                    <a:pt x="3828" y="0"/>
                  </a:moveTo>
                  <a:lnTo>
                    <a:pt x="1" y="3818"/>
                  </a:lnTo>
                  <a:lnTo>
                    <a:pt x="3328" y="3818"/>
                  </a:lnTo>
                  <a:cubicBezTo>
                    <a:pt x="3605" y="3818"/>
                    <a:pt x="3828" y="3595"/>
                    <a:pt x="3828" y="3319"/>
                  </a:cubicBezTo>
                  <a:lnTo>
                    <a:pt x="38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2"/>
            <p:cNvSpPr/>
            <p:nvPr/>
          </p:nvSpPr>
          <p:spPr>
            <a:xfrm>
              <a:off x="2809075" y="3927725"/>
              <a:ext cx="287050" cy="350625"/>
            </a:xfrm>
            <a:custGeom>
              <a:avLst/>
              <a:gdLst/>
              <a:ahLst/>
              <a:cxnLst/>
              <a:rect l="l" t="t" r="r" b="b"/>
              <a:pathLst>
                <a:path w="11482" h="14025" extrusionOk="0">
                  <a:moveTo>
                    <a:pt x="5746" y="2811"/>
                  </a:moveTo>
                  <a:cubicBezTo>
                    <a:pt x="5888" y="2811"/>
                    <a:pt x="6031" y="2873"/>
                    <a:pt x="6129" y="2989"/>
                  </a:cubicBezTo>
                  <a:cubicBezTo>
                    <a:pt x="6138" y="3007"/>
                    <a:pt x="6459" y="3390"/>
                    <a:pt x="6780" y="3863"/>
                  </a:cubicBezTo>
                  <a:cubicBezTo>
                    <a:pt x="7423" y="4800"/>
                    <a:pt x="7494" y="5219"/>
                    <a:pt x="7494" y="5451"/>
                  </a:cubicBezTo>
                  <a:cubicBezTo>
                    <a:pt x="7494" y="6334"/>
                    <a:pt x="6709" y="7057"/>
                    <a:pt x="5746" y="7057"/>
                  </a:cubicBezTo>
                  <a:cubicBezTo>
                    <a:pt x="4773" y="7057"/>
                    <a:pt x="3988" y="6334"/>
                    <a:pt x="3988" y="5451"/>
                  </a:cubicBezTo>
                  <a:cubicBezTo>
                    <a:pt x="3988" y="5219"/>
                    <a:pt x="4059" y="4800"/>
                    <a:pt x="4702" y="3863"/>
                  </a:cubicBezTo>
                  <a:cubicBezTo>
                    <a:pt x="5023" y="3390"/>
                    <a:pt x="5344" y="3007"/>
                    <a:pt x="5362" y="2989"/>
                  </a:cubicBezTo>
                  <a:cubicBezTo>
                    <a:pt x="5451" y="2873"/>
                    <a:pt x="5594" y="2811"/>
                    <a:pt x="5746" y="2811"/>
                  </a:cubicBezTo>
                  <a:close/>
                  <a:moveTo>
                    <a:pt x="482" y="0"/>
                  </a:moveTo>
                  <a:cubicBezTo>
                    <a:pt x="214" y="0"/>
                    <a:pt x="0" y="215"/>
                    <a:pt x="0" y="482"/>
                  </a:cubicBezTo>
                  <a:lnTo>
                    <a:pt x="0" y="13525"/>
                  </a:lnTo>
                  <a:cubicBezTo>
                    <a:pt x="0" y="13801"/>
                    <a:pt x="223" y="14024"/>
                    <a:pt x="500" y="14024"/>
                  </a:cubicBezTo>
                  <a:lnTo>
                    <a:pt x="3801" y="14024"/>
                  </a:lnTo>
                  <a:cubicBezTo>
                    <a:pt x="3738" y="13801"/>
                    <a:pt x="3738" y="13551"/>
                    <a:pt x="3810" y="13320"/>
                  </a:cubicBezTo>
                  <a:lnTo>
                    <a:pt x="4220" y="11874"/>
                  </a:lnTo>
                  <a:cubicBezTo>
                    <a:pt x="4291" y="11633"/>
                    <a:pt x="4425" y="11410"/>
                    <a:pt x="4604" y="11232"/>
                  </a:cubicBezTo>
                  <a:lnTo>
                    <a:pt x="4648" y="11178"/>
                  </a:lnTo>
                  <a:lnTo>
                    <a:pt x="3685" y="11178"/>
                  </a:lnTo>
                  <a:cubicBezTo>
                    <a:pt x="3426" y="11178"/>
                    <a:pt x="3203" y="10991"/>
                    <a:pt x="3176" y="10741"/>
                  </a:cubicBezTo>
                  <a:cubicBezTo>
                    <a:pt x="3141" y="10447"/>
                    <a:pt x="3373" y="10188"/>
                    <a:pt x="3667" y="10188"/>
                  </a:cubicBezTo>
                  <a:lnTo>
                    <a:pt x="5621" y="10188"/>
                  </a:lnTo>
                  <a:lnTo>
                    <a:pt x="6754" y="9064"/>
                  </a:lnTo>
                  <a:lnTo>
                    <a:pt x="3676" y="9064"/>
                  </a:lnTo>
                  <a:cubicBezTo>
                    <a:pt x="3417" y="9064"/>
                    <a:pt x="3194" y="8877"/>
                    <a:pt x="3167" y="8627"/>
                  </a:cubicBezTo>
                  <a:cubicBezTo>
                    <a:pt x="3141" y="8324"/>
                    <a:pt x="3373" y="8074"/>
                    <a:pt x="3667" y="8074"/>
                  </a:cubicBezTo>
                  <a:lnTo>
                    <a:pt x="7744" y="8074"/>
                  </a:lnTo>
                  <a:lnTo>
                    <a:pt x="11482" y="4336"/>
                  </a:lnTo>
                  <a:lnTo>
                    <a:pt x="11482" y="304"/>
                  </a:lnTo>
                  <a:cubicBezTo>
                    <a:pt x="11482" y="134"/>
                    <a:pt x="11348" y="0"/>
                    <a:pt x="11178" y="0"/>
                  </a:cubicBezTo>
                  <a:lnTo>
                    <a:pt x="10518" y="0"/>
                  </a:lnTo>
                  <a:lnTo>
                    <a:pt x="10518" y="893"/>
                  </a:lnTo>
                  <a:cubicBezTo>
                    <a:pt x="10518" y="1383"/>
                    <a:pt x="10117" y="1785"/>
                    <a:pt x="9626" y="1785"/>
                  </a:cubicBezTo>
                  <a:lnTo>
                    <a:pt x="2391" y="1785"/>
                  </a:lnTo>
                  <a:cubicBezTo>
                    <a:pt x="1597" y="1785"/>
                    <a:pt x="964" y="1151"/>
                    <a:pt x="964" y="357"/>
                  </a:cubicBezTo>
                  <a:lnTo>
                    <a:pt x="9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9" name="Google Shape;1349;p72"/>
          <p:cNvGrpSpPr/>
          <p:nvPr/>
        </p:nvGrpSpPr>
        <p:grpSpPr>
          <a:xfrm>
            <a:off x="3435325" y="3931000"/>
            <a:ext cx="372700" cy="423550"/>
            <a:chOff x="3435325" y="3854800"/>
            <a:chExt cx="372700" cy="423550"/>
          </a:xfrm>
        </p:grpSpPr>
        <p:sp>
          <p:nvSpPr>
            <p:cNvPr id="1350" name="Google Shape;1350;p72"/>
            <p:cNvSpPr/>
            <p:nvPr/>
          </p:nvSpPr>
          <p:spPr>
            <a:xfrm>
              <a:off x="3448500" y="3990625"/>
              <a:ext cx="72950" cy="287275"/>
            </a:xfrm>
            <a:custGeom>
              <a:avLst/>
              <a:gdLst/>
              <a:ahLst/>
              <a:cxnLst/>
              <a:rect l="l" t="t" r="r" b="b"/>
              <a:pathLst>
                <a:path w="2918" h="11491" extrusionOk="0">
                  <a:moveTo>
                    <a:pt x="0" y="0"/>
                  </a:moveTo>
                  <a:lnTo>
                    <a:pt x="0" y="10036"/>
                  </a:lnTo>
                  <a:cubicBezTo>
                    <a:pt x="0" y="10839"/>
                    <a:pt x="651" y="11490"/>
                    <a:pt x="1463" y="11490"/>
                  </a:cubicBezTo>
                  <a:cubicBezTo>
                    <a:pt x="2266" y="11490"/>
                    <a:pt x="2917" y="10839"/>
                    <a:pt x="2917" y="10036"/>
                  </a:cubicBezTo>
                  <a:lnTo>
                    <a:pt x="2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2"/>
            <p:cNvSpPr/>
            <p:nvPr/>
          </p:nvSpPr>
          <p:spPr>
            <a:xfrm>
              <a:off x="3435325" y="3855025"/>
              <a:ext cx="37275" cy="111525"/>
            </a:xfrm>
            <a:custGeom>
              <a:avLst/>
              <a:gdLst/>
              <a:ahLst/>
              <a:cxnLst/>
              <a:rect l="l" t="t" r="r" b="b"/>
              <a:pathLst>
                <a:path w="1491" h="4461" extrusionOk="0">
                  <a:moveTo>
                    <a:pt x="518" y="0"/>
                  </a:moveTo>
                  <a:cubicBezTo>
                    <a:pt x="233" y="0"/>
                    <a:pt x="1" y="232"/>
                    <a:pt x="1" y="518"/>
                  </a:cubicBezTo>
                  <a:lnTo>
                    <a:pt x="1" y="3943"/>
                  </a:lnTo>
                  <a:cubicBezTo>
                    <a:pt x="1" y="4229"/>
                    <a:pt x="233" y="4461"/>
                    <a:pt x="518" y="4461"/>
                  </a:cubicBezTo>
                  <a:lnTo>
                    <a:pt x="1491" y="4461"/>
                  </a:lnTo>
                  <a:lnTo>
                    <a:pt x="1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2"/>
            <p:cNvSpPr/>
            <p:nvPr/>
          </p:nvSpPr>
          <p:spPr>
            <a:xfrm>
              <a:off x="3496450" y="3855025"/>
              <a:ext cx="37250" cy="111525"/>
            </a:xfrm>
            <a:custGeom>
              <a:avLst/>
              <a:gdLst/>
              <a:ahLst/>
              <a:cxnLst/>
              <a:rect l="l" t="t" r="r" b="b"/>
              <a:pathLst>
                <a:path w="1490" h="4461" extrusionOk="0">
                  <a:moveTo>
                    <a:pt x="0" y="0"/>
                  </a:moveTo>
                  <a:lnTo>
                    <a:pt x="0" y="4461"/>
                  </a:lnTo>
                  <a:lnTo>
                    <a:pt x="972" y="4461"/>
                  </a:lnTo>
                  <a:cubicBezTo>
                    <a:pt x="1258" y="4461"/>
                    <a:pt x="1490" y="4229"/>
                    <a:pt x="1490" y="3943"/>
                  </a:cubicBezTo>
                  <a:lnTo>
                    <a:pt x="1490" y="518"/>
                  </a:lnTo>
                  <a:cubicBezTo>
                    <a:pt x="1490" y="232"/>
                    <a:pt x="1258" y="0"/>
                    <a:pt x="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2"/>
            <p:cNvSpPr/>
            <p:nvPr/>
          </p:nvSpPr>
          <p:spPr>
            <a:xfrm>
              <a:off x="3666825" y="4107025"/>
              <a:ext cx="53100" cy="171325"/>
            </a:xfrm>
            <a:custGeom>
              <a:avLst/>
              <a:gdLst/>
              <a:ahLst/>
              <a:cxnLst/>
              <a:rect l="l" t="t" r="r" b="b"/>
              <a:pathLst>
                <a:path w="2124" h="6853" extrusionOk="0">
                  <a:moveTo>
                    <a:pt x="1" y="1"/>
                  </a:moveTo>
                  <a:lnTo>
                    <a:pt x="1" y="5925"/>
                  </a:lnTo>
                  <a:cubicBezTo>
                    <a:pt x="1" y="6442"/>
                    <a:pt x="420" y="6852"/>
                    <a:pt x="929" y="6852"/>
                  </a:cubicBezTo>
                  <a:lnTo>
                    <a:pt x="1196" y="6852"/>
                  </a:lnTo>
                  <a:cubicBezTo>
                    <a:pt x="1705" y="6852"/>
                    <a:pt x="2124" y="6442"/>
                    <a:pt x="2124" y="5925"/>
                  </a:cubicBezTo>
                  <a:lnTo>
                    <a:pt x="2124" y="1"/>
                  </a:lnTo>
                  <a:cubicBezTo>
                    <a:pt x="1776" y="63"/>
                    <a:pt x="1428" y="99"/>
                    <a:pt x="1062" y="99"/>
                  </a:cubicBezTo>
                  <a:cubicBezTo>
                    <a:pt x="697" y="99"/>
                    <a:pt x="349" y="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4" name="Google Shape;1354;p72"/>
            <p:cNvSpPr/>
            <p:nvPr/>
          </p:nvSpPr>
          <p:spPr>
            <a:xfrm>
              <a:off x="3578075" y="3854800"/>
              <a:ext cx="229950" cy="229950"/>
            </a:xfrm>
            <a:custGeom>
              <a:avLst/>
              <a:gdLst/>
              <a:ahLst/>
              <a:cxnLst/>
              <a:rect l="l" t="t" r="r" b="b"/>
              <a:pathLst>
                <a:path w="9198" h="9198" extrusionOk="0">
                  <a:moveTo>
                    <a:pt x="4603" y="2480"/>
                  </a:moveTo>
                  <a:cubicBezTo>
                    <a:pt x="4764" y="2480"/>
                    <a:pt x="4916" y="2561"/>
                    <a:pt x="5005" y="2694"/>
                  </a:cubicBezTo>
                  <a:cubicBezTo>
                    <a:pt x="5023" y="2712"/>
                    <a:pt x="5290" y="3114"/>
                    <a:pt x="5567" y="3587"/>
                  </a:cubicBezTo>
                  <a:cubicBezTo>
                    <a:pt x="6111" y="4532"/>
                    <a:pt x="6174" y="4934"/>
                    <a:pt x="6174" y="5148"/>
                  </a:cubicBezTo>
                  <a:cubicBezTo>
                    <a:pt x="6174" y="6013"/>
                    <a:pt x="5469" y="6718"/>
                    <a:pt x="4603" y="6718"/>
                  </a:cubicBezTo>
                  <a:cubicBezTo>
                    <a:pt x="3729" y="6718"/>
                    <a:pt x="3024" y="6013"/>
                    <a:pt x="3024" y="5148"/>
                  </a:cubicBezTo>
                  <a:cubicBezTo>
                    <a:pt x="3024" y="4934"/>
                    <a:pt x="3087" y="4532"/>
                    <a:pt x="3631" y="3587"/>
                  </a:cubicBezTo>
                  <a:cubicBezTo>
                    <a:pt x="3908" y="3114"/>
                    <a:pt x="4175" y="2712"/>
                    <a:pt x="4193" y="2694"/>
                  </a:cubicBezTo>
                  <a:cubicBezTo>
                    <a:pt x="4282" y="2561"/>
                    <a:pt x="4434" y="2480"/>
                    <a:pt x="4603" y="2480"/>
                  </a:cubicBezTo>
                  <a:close/>
                  <a:moveTo>
                    <a:pt x="4603" y="0"/>
                  </a:moveTo>
                  <a:cubicBezTo>
                    <a:pt x="2061" y="0"/>
                    <a:pt x="0" y="2061"/>
                    <a:pt x="0" y="4595"/>
                  </a:cubicBezTo>
                  <a:cubicBezTo>
                    <a:pt x="0" y="7137"/>
                    <a:pt x="2061" y="9198"/>
                    <a:pt x="4603" y="9198"/>
                  </a:cubicBezTo>
                  <a:cubicBezTo>
                    <a:pt x="7137" y="9198"/>
                    <a:pt x="9198" y="7137"/>
                    <a:pt x="9198" y="4595"/>
                  </a:cubicBezTo>
                  <a:cubicBezTo>
                    <a:pt x="9198" y="2061"/>
                    <a:pt x="7137" y="0"/>
                    <a:pt x="4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5" name="Google Shape;1355;p72"/>
            <p:cNvSpPr/>
            <p:nvPr/>
          </p:nvSpPr>
          <p:spPr>
            <a:xfrm>
              <a:off x="3678425" y="3952250"/>
              <a:ext cx="29250" cy="45750"/>
            </a:xfrm>
            <a:custGeom>
              <a:avLst/>
              <a:gdLst/>
              <a:ahLst/>
              <a:cxnLst/>
              <a:rect l="l" t="t" r="r" b="b"/>
              <a:pathLst>
                <a:path w="1170" h="1830" extrusionOk="0">
                  <a:moveTo>
                    <a:pt x="589" y="1"/>
                  </a:moveTo>
                  <a:cubicBezTo>
                    <a:pt x="250" y="563"/>
                    <a:pt x="1" y="1080"/>
                    <a:pt x="1" y="1250"/>
                  </a:cubicBezTo>
                  <a:cubicBezTo>
                    <a:pt x="1" y="1571"/>
                    <a:pt x="268" y="1830"/>
                    <a:pt x="589" y="1830"/>
                  </a:cubicBezTo>
                  <a:cubicBezTo>
                    <a:pt x="911" y="1830"/>
                    <a:pt x="1169" y="1571"/>
                    <a:pt x="1169" y="1250"/>
                  </a:cubicBezTo>
                  <a:cubicBezTo>
                    <a:pt x="1169" y="1080"/>
                    <a:pt x="919" y="563"/>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6" name="Google Shape;1356;p72"/>
          <p:cNvGrpSpPr/>
          <p:nvPr/>
        </p:nvGrpSpPr>
        <p:grpSpPr>
          <a:xfrm>
            <a:off x="4093925" y="3931100"/>
            <a:ext cx="326325" cy="423450"/>
            <a:chOff x="4093925" y="3854900"/>
            <a:chExt cx="326325" cy="423450"/>
          </a:xfrm>
        </p:grpSpPr>
        <p:sp>
          <p:nvSpPr>
            <p:cNvPr id="1357" name="Google Shape;1357;p72"/>
            <p:cNvSpPr/>
            <p:nvPr/>
          </p:nvSpPr>
          <p:spPr>
            <a:xfrm>
              <a:off x="4125150" y="4028525"/>
              <a:ext cx="180450" cy="119075"/>
            </a:xfrm>
            <a:custGeom>
              <a:avLst/>
              <a:gdLst/>
              <a:ahLst/>
              <a:cxnLst/>
              <a:rect l="l" t="t" r="r" b="b"/>
              <a:pathLst>
                <a:path w="7218" h="4763" extrusionOk="0">
                  <a:moveTo>
                    <a:pt x="2391" y="1"/>
                  </a:moveTo>
                  <a:lnTo>
                    <a:pt x="1517" y="884"/>
                  </a:lnTo>
                  <a:cubicBezTo>
                    <a:pt x="1428" y="973"/>
                    <a:pt x="1374" y="1098"/>
                    <a:pt x="1365" y="1223"/>
                  </a:cubicBezTo>
                  <a:lnTo>
                    <a:pt x="1339" y="2775"/>
                  </a:lnTo>
                  <a:lnTo>
                    <a:pt x="206" y="3908"/>
                  </a:lnTo>
                  <a:cubicBezTo>
                    <a:pt x="27" y="4087"/>
                    <a:pt x="0" y="4372"/>
                    <a:pt x="161" y="4577"/>
                  </a:cubicBezTo>
                  <a:cubicBezTo>
                    <a:pt x="260" y="4700"/>
                    <a:pt x="405" y="4763"/>
                    <a:pt x="549" y="4763"/>
                  </a:cubicBezTo>
                  <a:cubicBezTo>
                    <a:pt x="677" y="4763"/>
                    <a:pt x="805" y="4714"/>
                    <a:pt x="902" y="4613"/>
                  </a:cubicBezTo>
                  <a:lnTo>
                    <a:pt x="2043" y="3471"/>
                  </a:lnTo>
                  <a:lnTo>
                    <a:pt x="3587" y="3444"/>
                  </a:lnTo>
                  <a:cubicBezTo>
                    <a:pt x="3721" y="3435"/>
                    <a:pt x="3837" y="3391"/>
                    <a:pt x="3926" y="3293"/>
                  </a:cubicBezTo>
                  <a:lnTo>
                    <a:pt x="7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8" name="Google Shape;1358;p72"/>
            <p:cNvSpPr/>
            <p:nvPr/>
          </p:nvSpPr>
          <p:spPr>
            <a:xfrm>
              <a:off x="4209675" y="3952925"/>
              <a:ext cx="101950" cy="50875"/>
            </a:xfrm>
            <a:custGeom>
              <a:avLst/>
              <a:gdLst/>
              <a:ahLst/>
              <a:cxnLst/>
              <a:rect l="l" t="t" r="r" b="b"/>
              <a:pathLst>
                <a:path w="4078" h="2035" extrusionOk="0">
                  <a:moveTo>
                    <a:pt x="2043" y="1"/>
                  </a:moveTo>
                  <a:lnTo>
                    <a:pt x="1" y="2035"/>
                  </a:lnTo>
                  <a:lnTo>
                    <a:pt x="4077" y="2035"/>
                  </a:lnTo>
                  <a:lnTo>
                    <a:pt x="2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2"/>
            <p:cNvSpPr/>
            <p:nvPr/>
          </p:nvSpPr>
          <p:spPr>
            <a:xfrm>
              <a:off x="4344150" y="3854900"/>
              <a:ext cx="76100" cy="75075"/>
            </a:xfrm>
            <a:custGeom>
              <a:avLst/>
              <a:gdLst/>
              <a:ahLst/>
              <a:cxnLst/>
              <a:rect l="l" t="t" r="r" b="b"/>
              <a:pathLst>
                <a:path w="3044" h="3003" extrusionOk="0">
                  <a:moveTo>
                    <a:pt x="622" y="1"/>
                  </a:moveTo>
                  <a:cubicBezTo>
                    <a:pt x="496" y="1"/>
                    <a:pt x="371" y="50"/>
                    <a:pt x="278" y="148"/>
                  </a:cubicBezTo>
                  <a:cubicBezTo>
                    <a:pt x="81" y="344"/>
                    <a:pt x="81" y="656"/>
                    <a:pt x="278" y="844"/>
                  </a:cubicBezTo>
                  <a:lnTo>
                    <a:pt x="509" y="1085"/>
                  </a:lnTo>
                  <a:lnTo>
                    <a:pt x="1" y="1593"/>
                  </a:lnTo>
                  <a:lnTo>
                    <a:pt x="1410" y="3003"/>
                  </a:lnTo>
                  <a:lnTo>
                    <a:pt x="1919" y="2494"/>
                  </a:lnTo>
                  <a:lnTo>
                    <a:pt x="2151" y="2726"/>
                  </a:lnTo>
                  <a:cubicBezTo>
                    <a:pt x="2249" y="2824"/>
                    <a:pt x="2376" y="2873"/>
                    <a:pt x="2503" y="2873"/>
                  </a:cubicBezTo>
                  <a:cubicBezTo>
                    <a:pt x="2630" y="2873"/>
                    <a:pt x="2758" y="2824"/>
                    <a:pt x="2856" y="2726"/>
                  </a:cubicBezTo>
                  <a:cubicBezTo>
                    <a:pt x="3043" y="2530"/>
                    <a:pt x="3043" y="2218"/>
                    <a:pt x="2856" y="2021"/>
                  </a:cubicBezTo>
                  <a:lnTo>
                    <a:pt x="973" y="148"/>
                  </a:lnTo>
                  <a:cubicBezTo>
                    <a:pt x="875" y="50"/>
                    <a:pt x="748"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0" name="Google Shape;1360;p72"/>
            <p:cNvSpPr/>
            <p:nvPr/>
          </p:nvSpPr>
          <p:spPr>
            <a:xfrm>
              <a:off x="4270775" y="3879000"/>
              <a:ext cx="125600" cy="122900"/>
            </a:xfrm>
            <a:custGeom>
              <a:avLst/>
              <a:gdLst/>
              <a:ahLst/>
              <a:cxnLst/>
              <a:rect l="l" t="t" r="r" b="b"/>
              <a:pathLst>
                <a:path w="5024" h="4916" extrusionOk="0">
                  <a:moveTo>
                    <a:pt x="692" y="0"/>
                  </a:moveTo>
                  <a:cubicBezTo>
                    <a:pt x="565" y="0"/>
                    <a:pt x="438" y="49"/>
                    <a:pt x="340" y="147"/>
                  </a:cubicBezTo>
                  <a:cubicBezTo>
                    <a:pt x="153" y="335"/>
                    <a:pt x="153" y="656"/>
                    <a:pt x="340" y="843"/>
                  </a:cubicBezTo>
                  <a:lnTo>
                    <a:pt x="581" y="1075"/>
                  </a:lnTo>
                  <a:lnTo>
                    <a:pt x="197" y="1459"/>
                  </a:lnTo>
                  <a:cubicBezTo>
                    <a:pt x="1" y="1655"/>
                    <a:pt x="1" y="1967"/>
                    <a:pt x="197" y="2155"/>
                  </a:cubicBezTo>
                  <a:lnTo>
                    <a:pt x="2811" y="4769"/>
                  </a:lnTo>
                  <a:cubicBezTo>
                    <a:pt x="2909" y="4867"/>
                    <a:pt x="3036" y="4916"/>
                    <a:pt x="3163" y="4916"/>
                  </a:cubicBezTo>
                  <a:cubicBezTo>
                    <a:pt x="3291" y="4916"/>
                    <a:pt x="3418" y="4867"/>
                    <a:pt x="3516" y="4769"/>
                  </a:cubicBezTo>
                  <a:lnTo>
                    <a:pt x="3891" y="4394"/>
                  </a:lnTo>
                  <a:lnTo>
                    <a:pt x="4122" y="4626"/>
                  </a:lnTo>
                  <a:cubicBezTo>
                    <a:pt x="4221" y="4724"/>
                    <a:pt x="4348" y="4773"/>
                    <a:pt x="4475" y="4773"/>
                  </a:cubicBezTo>
                  <a:cubicBezTo>
                    <a:pt x="4602" y="4773"/>
                    <a:pt x="4729" y="4724"/>
                    <a:pt x="4827" y="4626"/>
                  </a:cubicBezTo>
                  <a:cubicBezTo>
                    <a:pt x="5023" y="4438"/>
                    <a:pt x="5023" y="4117"/>
                    <a:pt x="4827" y="3930"/>
                  </a:cubicBezTo>
                  <a:lnTo>
                    <a:pt x="1045" y="147"/>
                  </a:lnTo>
                  <a:cubicBezTo>
                    <a:pt x="947" y="49"/>
                    <a:pt x="819"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1" name="Google Shape;1361;p72"/>
            <p:cNvSpPr/>
            <p:nvPr/>
          </p:nvSpPr>
          <p:spPr>
            <a:xfrm>
              <a:off x="4093925" y="4180800"/>
              <a:ext cx="69175" cy="97550"/>
            </a:xfrm>
            <a:custGeom>
              <a:avLst/>
              <a:gdLst/>
              <a:ahLst/>
              <a:cxnLst/>
              <a:rect l="l" t="t" r="r" b="b"/>
              <a:pathLst>
                <a:path w="2767" h="3902" extrusionOk="0">
                  <a:moveTo>
                    <a:pt x="1388" y="1"/>
                  </a:moveTo>
                  <a:cubicBezTo>
                    <a:pt x="1281" y="1"/>
                    <a:pt x="1174" y="52"/>
                    <a:pt x="1107" y="154"/>
                  </a:cubicBezTo>
                  <a:cubicBezTo>
                    <a:pt x="705" y="797"/>
                    <a:pt x="1" y="1974"/>
                    <a:pt x="1" y="2519"/>
                  </a:cubicBezTo>
                  <a:cubicBezTo>
                    <a:pt x="1" y="3286"/>
                    <a:pt x="625" y="3901"/>
                    <a:pt x="1383" y="3901"/>
                  </a:cubicBezTo>
                  <a:cubicBezTo>
                    <a:pt x="2151" y="3901"/>
                    <a:pt x="2766" y="3286"/>
                    <a:pt x="2766" y="2519"/>
                  </a:cubicBezTo>
                  <a:cubicBezTo>
                    <a:pt x="2766" y="1974"/>
                    <a:pt x="2070" y="797"/>
                    <a:pt x="1669" y="154"/>
                  </a:cubicBezTo>
                  <a:cubicBezTo>
                    <a:pt x="1602" y="52"/>
                    <a:pt x="1495"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2" name="Google Shape;1362;p72"/>
          <p:cNvGrpSpPr/>
          <p:nvPr/>
        </p:nvGrpSpPr>
        <p:grpSpPr>
          <a:xfrm>
            <a:off x="4742475" y="3931225"/>
            <a:ext cx="298900" cy="423325"/>
            <a:chOff x="4742475" y="3855025"/>
            <a:chExt cx="298900" cy="423325"/>
          </a:xfrm>
        </p:grpSpPr>
        <p:sp>
          <p:nvSpPr>
            <p:cNvPr id="1363" name="Google Shape;1363;p72"/>
            <p:cNvSpPr/>
            <p:nvPr/>
          </p:nvSpPr>
          <p:spPr>
            <a:xfrm>
              <a:off x="4743825" y="3959625"/>
              <a:ext cx="128700" cy="107750"/>
            </a:xfrm>
            <a:custGeom>
              <a:avLst/>
              <a:gdLst/>
              <a:ahLst/>
              <a:cxnLst/>
              <a:rect l="l" t="t" r="r" b="b"/>
              <a:pathLst>
                <a:path w="5148" h="4310" extrusionOk="0">
                  <a:moveTo>
                    <a:pt x="5148" y="0"/>
                  </a:moveTo>
                  <a:cubicBezTo>
                    <a:pt x="2659" y="18"/>
                    <a:pt x="571" y="1740"/>
                    <a:pt x="0" y="4059"/>
                  </a:cubicBezTo>
                  <a:cubicBezTo>
                    <a:pt x="259" y="3854"/>
                    <a:pt x="580" y="3738"/>
                    <a:pt x="937" y="3738"/>
                  </a:cubicBezTo>
                  <a:cubicBezTo>
                    <a:pt x="1410" y="3738"/>
                    <a:pt x="1838" y="3961"/>
                    <a:pt x="2124" y="4309"/>
                  </a:cubicBezTo>
                  <a:cubicBezTo>
                    <a:pt x="2552" y="3042"/>
                    <a:pt x="3738" y="2123"/>
                    <a:pt x="5148" y="2114"/>
                  </a:cubicBezTo>
                  <a:cubicBezTo>
                    <a:pt x="5148" y="2114"/>
                    <a:pt x="5148" y="45"/>
                    <a:pt x="5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4" name="Google Shape;1364;p72"/>
            <p:cNvSpPr/>
            <p:nvPr/>
          </p:nvSpPr>
          <p:spPr>
            <a:xfrm>
              <a:off x="4742475" y="4115725"/>
              <a:ext cx="157725" cy="110650"/>
            </a:xfrm>
            <a:custGeom>
              <a:avLst/>
              <a:gdLst/>
              <a:ahLst/>
              <a:cxnLst/>
              <a:rect l="l" t="t" r="r" b="b"/>
              <a:pathLst>
                <a:path w="6309" h="4426" extrusionOk="0">
                  <a:moveTo>
                    <a:pt x="2133" y="1"/>
                  </a:moveTo>
                  <a:cubicBezTo>
                    <a:pt x="1857" y="331"/>
                    <a:pt x="1437" y="536"/>
                    <a:pt x="973" y="536"/>
                  </a:cubicBezTo>
                  <a:cubicBezTo>
                    <a:pt x="599" y="536"/>
                    <a:pt x="260" y="402"/>
                    <a:pt x="1" y="188"/>
                  </a:cubicBezTo>
                  <a:lnTo>
                    <a:pt x="1" y="188"/>
                  </a:lnTo>
                  <a:cubicBezTo>
                    <a:pt x="518" y="2606"/>
                    <a:pt x="2668" y="4426"/>
                    <a:pt x="5238" y="4426"/>
                  </a:cubicBezTo>
                  <a:lnTo>
                    <a:pt x="6308" y="4426"/>
                  </a:lnTo>
                  <a:lnTo>
                    <a:pt x="6308" y="2303"/>
                  </a:lnTo>
                  <a:lnTo>
                    <a:pt x="5238" y="2303"/>
                  </a:lnTo>
                  <a:cubicBezTo>
                    <a:pt x="3775" y="2303"/>
                    <a:pt x="2535" y="1339"/>
                    <a:pt x="2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2"/>
            <p:cNvSpPr/>
            <p:nvPr/>
          </p:nvSpPr>
          <p:spPr>
            <a:xfrm>
              <a:off x="4751850" y="4077850"/>
              <a:ext cx="30800" cy="26950"/>
            </a:xfrm>
            <a:custGeom>
              <a:avLst/>
              <a:gdLst/>
              <a:ahLst/>
              <a:cxnLst/>
              <a:rect l="l" t="t" r="r" b="b"/>
              <a:pathLst>
                <a:path w="1232" h="1078" extrusionOk="0">
                  <a:moveTo>
                    <a:pt x="616" y="1"/>
                  </a:moveTo>
                  <a:cubicBezTo>
                    <a:pt x="545" y="1"/>
                    <a:pt x="472" y="15"/>
                    <a:pt x="402" y="44"/>
                  </a:cubicBezTo>
                  <a:cubicBezTo>
                    <a:pt x="134" y="160"/>
                    <a:pt x="1" y="472"/>
                    <a:pt x="117" y="749"/>
                  </a:cubicBezTo>
                  <a:cubicBezTo>
                    <a:pt x="203" y="955"/>
                    <a:pt x="405" y="1077"/>
                    <a:pt x="613" y="1077"/>
                  </a:cubicBezTo>
                  <a:cubicBezTo>
                    <a:pt x="683" y="1077"/>
                    <a:pt x="754" y="1063"/>
                    <a:pt x="821" y="1034"/>
                  </a:cubicBezTo>
                  <a:cubicBezTo>
                    <a:pt x="1098" y="918"/>
                    <a:pt x="1232" y="606"/>
                    <a:pt x="1116" y="329"/>
                  </a:cubicBezTo>
                  <a:cubicBezTo>
                    <a:pt x="1029" y="123"/>
                    <a:pt x="828" y="1"/>
                    <a:pt x="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6" name="Google Shape;1366;p72"/>
            <p:cNvSpPr/>
            <p:nvPr/>
          </p:nvSpPr>
          <p:spPr>
            <a:xfrm>
              <a:off x="4861800" y="4173275"/>
              <a:ext cx="179575" cy="105075"/>
            </a:xfrm>
            <a:custGeom>
              <a:avLst/>
              <a:gdLst/>
              <a:ahLst/>
              <a:cxnLst/>
              <a:rect l="l" t="t" r="r" b="b"/>
              <a:pathLst>
                <a:path w="7183" h="4203" extrusionOk="0">
                  <a:moveTo>
                    <a:pt x="2534" y="1"/>
                  </a:moveTo>
                  <a:lnTo>
                    <a:pt x="2534" y="3212"/>
                  </a:lnTo>
                  <a:lnTo>
                    <a:pt x="536" y="3212"/>
                  </a:lnTo>
                  <a:cubicBezTo>
                    <a:pt x="286" y="3212"/>
                    <a:pt x="63" y="3399"/>
                    <a:pt x="27" y="3649"/>
                  </a:cubicBezTo>
                  <a:cubicBezTo>
                    <a:pt x="1" y="3953"/>
                    <a:pt x="233" y="4202"/>
                    <a:pt x="527" y="4202"/>
                  </a:cubicBezTo>
                  <a:lnTo>
                    <a:pt x="6638" y="4202"/>
                  </a:lnTo>
                  <a:cubicBezTo>
                    <a:pt x="6897" y="4202"/>
                    <a:pt x="7120" y="4015"/>
                    <a:pt x="7146" y="3765"/>
                  </a:cubicBezTo>
                  <a:cubicBezTo>
                    <a:pt x="7182" y="3462"/>
                    <a:pt x="6941" y="3212"/>
                    <a:pt x="6647" y="3212"/>
                  </a:cubicBezTo>
                  <a:lnTo>
                    <a:pt x="4649" y="3212"/>
                  </a:lnTo>
                  <a:lnTo>
                    <a:pt x="4649" y="991"/>
                  </a:lnTo>
                  <a:lnTo>
                    <a:pt x="6638" y="991"/>
                  </a:lnTo>
                  <a:cubicBezTo>
                    <a:pt x="6897" y="991"/>
                    <a:pt x="7120" y="812"/>
                    <a:pt x="7146" y="554"/>
                  </a:cubicBezTo>
                  <a:cubicBezTo>
                    <a:pt x="7182" y="259"/>
                    <a:pt x="6941" y="1"/>
                    <a:pt x="6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7" name="Google Shape;1367;p72"/>
            <p:cNvSpPr/>
            <p:nvPr/>
          </p:nvSpPr>
          <p:spPr>
            <a:xfrm>
              <a:off x="4925150" y="3855025"/>
              <a:ext cx="52875" cy="33250"/>
            </a:xfrm>
            <a:custGeom>
              <a:avLst/>
              <a:gdLst/>
              <a:ahLst/>
              <a:cxnLst/>
              <a:rect l="l" t="t" r="r" b="b"/>
              <a:pathLst>
                <a:path w="2115" h="1330" extrusionOk="0">
                  <a:moveTo>
                    <a:pt x="991" y="0"/>
                  </a:moveTo>
                  <a:cubicBezTo>
                    <a:pt x="437" y="0"/>
                    <a:pt x="0" y="437"/>
                    <a:pt x="0" y="990"/>
                  </a:cubicBezTo>
                  <a:lnTo>
                    <a:pt x="0" y="1329"/>
                  </a:lnTo>
                  <a:cubicBezTo>
                    <a:pt x="330" y="1214"/>
                    <a:pt x="687" y="1151"/>
                    <a:pt x="1053" y="1151"/>
                  </a:cubicBezTo>
                  <a:cubicBezTo>
                    <a:pt x="1428" y="1151"/>
                    <a:pt x="1784" y="1214"/>
                    <a:pt x="2115" y="1329"/>
                  </a:cubicBezTo>
                  <a:lnTo>
                    <a:pt x="2115" y="990"/>
                  </a:lnTo>
                  <a:cubicBezTo>
                    <a:pt x="2115" y="437"/>
                    <a:pt x="1669" y="0"/>
                    <a:pt x="1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2"/>
            <p:cNvSpPr/>
            <p:nvPr/>
          </p:nvSpPr>
          <p:spPr>
            <a:xfrm>
              <a:off x="4925150" y="4083175"/>
              <a:ext cx="52875" cy="28125"/>
            </a:xfrm>
            <a:custGeom>
              <a:avLst/>
              <a:gdLst/>
              <a:ahLst/>
              <a:cxnLst/>
              <a:rect l="l" t="t" r="r" b="b"/>
              <a:pathLst>
                <a:path w="2115" h="1125" extrusionOk="0">
                  <a:moveTo>
                    <a:pt x="0" y="0"/>
                  </a:moveTo>
                  <a:lnTo>
                    <a:pt x="0" y="634"/>
                  </a:lnTo>
                  <a:cubicBezTo>
                    <a:pt x="0" y="910"/>
                    <a:pt x="214" y="1124"/>
                    <a:pt x="482" y="1124"/>
                  </a:cubicBezTo>
                  <a:lnTo>
                    <a:pt x="1624" y="1124"/>
                  </a:lnTo>
                  <a:cubicBezTo>
                    <a:pt x="1892" y="1124"/>
                    <a:pt x="2115" y="910"/>
                    <a:pt x="2115" y="634"/>
                  </a:cubicBezTo>
                  <a:lnTo>
                    <a:pt x="2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9" name="Google Shape;1369;p72"/>
            <p:cNvSpPr/>
            <p:nvPr/>
          </p:nvSpPr>
          <p:spPr>
            <a:xfrm>
              <a:off x="4896825" y="3908650"/>
              <a:ext cx="108400" cy="149800"/>
            </a:xfrm>
            <a:custGeom>
              <a:avLst/>
              <a:gdLst/>
              <a:ahLst/>
              <a:cxnLst/>
              <a:rect l="l" t="t" r="r" b="b"/>
              <a:pathLst>
                <a:path w="4336" h="5992" extrusionOk="0">
                  <a:moveTo>
                    <a:pt x="2172" y="1"/>
                  </a:moveTo>
                  <a:cubicBezTo>
                    <a:pt x="971" y="1"/>
                    <a:pt x="0" y="968"/>
                    <a:pt x="0" y="2155"/>
                  </a:cubicBezTo>
                  <a:lnTo>
                    <a:pt x="0" y="5572"/>
                  </a:lnTo>
                  <a:cubicBezTo>
                    <a:pt x="0" y="5804"/>
                    <a:pt x="188" y="5991"/>
                    <a:pt x="420" y="5991"/>
                  </a:cubicBezTo>
                  <a:lnTo>
                    <a:pt x="3917" y="5991"/>
                  </a:lnTo>
                  <a:cubicBezTo>
                    <a:pt x="4149" y="5991"/>
                    <a:pt x="4336" y="5804"/>
                    <a:pt x="4336" y="5572"/>
                  </a:cubicBezTo>
                  <a:lnTo>
                    <a:pt x="4336" y="2191"/>
                  </a:lnTo>
                  <a:cubicBezTo>
                    <a:pt x="4336" y="1085"/>
                    <a:pt x="3515" y="130"/>
                    <a:pt x="2418" y="14"/>
                  </a:cubicBezTo>
                  <a:cubicBezTo>
                    <a:pt x="2335" y="5"/>
                    <a:pt x="225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0" name="Google Shape;1370;p72"/>
          <p:cNvGrpSpPr/>
          <p:nvPr/>
        </p:nvGrpSpPr>
        <p:grpSpPr>
          <a:xfrm>
            <a:off x="5314550" y="3931000"/>
            <a:ext cx="423550" cy="423775"/>
            <a:chOff x="5314550" y="3854800"/>
            <a:chExt cx="423550" cy="423775"/>
          </a:xfrm>
        </p:grpSpPr>
        <p:sp>
          <p:nvSpPr>
            <p:cNvPr id="1371" name="Google Shape;1371;p72"/>
            <p:cNvSpPr/>
            <p:nvPr/>
          </p:nvSpPr>
          <p:spPr>
            <a:xfrm>
              <a:off x="5468425" y="4160775"/>
              <a:ext cx="115775" cy="50875"/>
            </a:xfrm>
            <a:custGeom>
              <a:avLst/>
              <a:gdLst/>
              <a:ahLst/>
              <a:cxnLst/>
              <a:rect l="l" t="t" r="r" b="b"/>
              <a:pathLst>
                <a:path w="4631" h="2035" extrusionOk="0">
                  <a:moveTo>
                    <a:pt x="54" y="1"/>
                  </a:moveTo>
                  <a:lnTo>
                    <a:pt x="1" y="10"/>
                  </a:lnTo>
                  <a:cubicBezTo>
                    <a:pt x="153" y="1152"/>
                    <a:pt x="1134" y="2035"/>
                    <a:pt x="2311" y="2035"/>
                  </a:cubicBezTo>
                  <a:cubicBezTo>
                    <a:pt x="3498" y="2035"/>
                    <a:pt x="4479" y="1152"/>
                    <a:pt x="4631" y="10"/>
                  </a:cubicBezTo>
                  <a:lnTo>
                    <a:pt x="4577" y="1"/>
                  </a:lnTo>
                  <a:cubicBezTo>
                    <a:pt x="3917" y="402"/>
                    <a:pt x="3141" y="625"/>
                    <a:pt x="2311" y="625"/>
                  </a:cubicBezTo>
                  <a:cubicBezTo>
                    <a:pt x="1491" y="625"/>
                    <a:pt x="715" y="402"/>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2" name="Google Shape;1372;p72"/>
            <p:cNvSpPr/>
            <p:nvPr/>
          </p:nvSpPr>
          <p:spPr>
            <a:xfrm>
              <a:off x="5442125" y="3955250"/>
              <a:ext cx="167725" cy="196500"/>
            </a:xfrm>
            <a:custGeom>
              <a:avLst/>
              <a:gdLst/>
              <a:ahLst/>
              <a:cxnLst/>
              <a:rect l="l" t="t" r="r" b="b"/>
              <a:pathLst>
                <a:path w="6709" h="7860" extrusionOk="0">
                  <a:moveTo>
                    <a:pt x="4318" y="4359"/>
                  </a:moveTo>
                  <a:cubicBezTo>
                    <a:pt x="4595" y="4359"/>
                    <a:pt x="4818" y="4582"/>
                    <a:pt x="4818" y="4850"/>
                  </a:cubicBezTo>
                  <a:cubicBezTo>
                    <a:pt x="4818" y="5662"/>
                    <a:pt x="4157" y="6313"/>
                    <a:pt x="3355" y="6313"/>
                  </a:cubicBezTo>
                  <a:cubicBezTo>
                    <a:pt x="2543" y="6313"/>
                    <a:pt x="1892" y="5662"/>
                    <a:pt x="1892" y="4850"/>
                  </a:cubicBezTo>
                  <a:cubicBezTo>
                    <a:pt x="1892" y="4582"/>
                    <a:pt x="2115" y="4359"/>
                    <a:pt x="2382" y="4359"/>
                  </a:cubicBezTo>
                  <a:cubicBezTo>
                    <a:pt x="2659" y="4359"/>
                    <a:pt x="2882" y="4582"/>
                    <a:pt x="2882" y="4850"/>
                  </a:cubicBezTo>
                  <a:cubicBezTo>
                    <a:pt x="2882" y="5117"/>
                    <a:pt x="3096" y="5323"/>
                    <a:pt x="3355" y="5323"/>
                  </a:cubicBezTo>
                  <a:cubicBezTo>
                    <a:pt x="3613" y="5323"/>
                    <a:pt x="3827" y="5117"/>
                    <a:pt x="3827" y="4850"/>
                  </a:cubicBezTo>
                  <a:cubicBezTo>
                    <a:pt x="3827" y="4582"/>
                    <a:pt x="4050" y="4359"/>
                    <a:pt x="4318" y="4359"/>
                  </a:cubicBezTo>
                  <a:close/>
                  <a:moveTo>
                    <a:pt x="1401" y="1"/>
                  </a:moveTo>
                  <a:cubicBezTo>
                    <a:pt x="1296" y="1"/>
                    <a:pt x="1190" y="22"/>
                    <a:pt x="1089" y="68"/>
                  </a:cubicBezTo>
                  <a:cubicBezTo>
                    <a:pt x="446" y="354"/>
                    <a:pt x="0" y="996"/>
                    <a:pt x="0" y="1745"/>
                  </a:cubicBezTo>
                  <a:lnTo>
                    <a:pt x="0" y="4466"/>
                  </a:lnTo>
                  <a:cubicBezTo>
                    <a:pt x="0" y="6259"/>
                    <a:pt x="1392" y="7767"/>
                    <a:pt x="3185" y="7856"/>
                  </a:cubicBezTo>
                  <a:cubicBezTo>
                    <a:pt x="3239" y="7859"/>
                    <a:pt x="3292" y="7860"/>
                    <a:pt x="3345" y="7860"/>
                  </a:cubicBezTo>
                  <a:cubicBezTo>
                    <a:pt x="5199" y="7860"/>
                    <a:pt x="6709" y="6358"/>
                    <a:pt x="6709" y="4502"/>
                  </a:cubicBezTo>
                  <a:lnTo>
                    <a:pt x="6709" y="2709"/>
                  </a:lnTo>
                  <a:cubicBezTo>
                    <a:pt x="6709" y="2285"/>
                    <a:pt x="6359" y="1950"/>
                    <a:pt x="5951" y="1950"/>
                  </a:cubicBezTo>
                  <a:cubicBezTo>
                    <a:pt x="5913" y="1950"/>
                    <a:pt x="5874" y="1953"/>
                    <a:pt x="5835" y="1959"/>
                  </a:cubicBezTo>
                  <a:cubicBezTo>
                    <a:pt x="5545" y="2007"/>
                    <a:pt x="5275" y="2028"/>
                    <a:pt x="5024" y="2028"/>
                  </a:cubicBezTo>
                  <a:cubicBezTo>
                    <a:pt x="3288" y="2028"/>
                    <a:pt x="2418" y="1004"/>
                    <a:pt x="2052" y="380"/>
                  </a:cubicBezTo>
                  <a:cubicBezTo>
                    <a:pt x="1912" y="138"/>
                    <a:pt x="166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3" name="Google Shape;1373;p72"/>
            <p:cNvSpPr/>
            <p:nvPr/>
          </p:nvSpPr>
          <p:spPr>
            <a:xfrm>
              <a:off x="5374100" y="3854800"/>
              <a:ext cx="303550" cy="298875"/>
            </a:xfrm>
            <a:custGeom>
              <a:avLst/>
              <a:gdLst/>
              <a:ahLst/>
              <a:cxnLst/>
              <a:rect l="l" t="t" r="r" b="b"/>
              <a:pathLst>
                <a:path w="12142" h="11955" extrusionOk="0">
                  <a:moveTo>
                    <a:pt x="6076" y="0"/>
                  </a:moveTo>
                  <a:cubicBezTo>
                    <a:pt x="2730" y="0"/>
                    <a:pt x="0" y="2578"/>
                    <a:pt x="0" y="5754"/>
                  </a:cubicBezTo>
                  <a:lnTo>
                    <a:pt x="0" y="11954"/>
                  </a:lnTo>
                  <a:cubicBezTo>
                    <a:pt x="36" y="11946"/>
                    <a:pt x="72" y="11937"/>
                    <a:pt x="107" y="11928"/>
                  </a:cubicBezTo>
                  <a:lnTo>
                    <a:pt x="2748" y="11276"/>
                  </a:lnTo>
                  <a:cubicBezTo>
                    <a:pt x="2132" y="10518"/>
                    <a:pt x="1758" y="9555"/>
                    <a:pt x="1758" y="8502"/>
                  </a:cubicBezTo>
                  <a:lnTo>
                    <a:pt x="1758" y="5763"/>
                  </a:lnTo>
                  <a:cubicBezTo>
                    <a:pt x="1758" y="4648"/>
                    <a:pt x="2418" y="3631"/>
                    <a:pt x="3435" y="3185"/>
                  </a:cubicBezTo>
                  <a:cubicBezTo>
                    <a:pt x="3667" y="3087"/>
                    <a:pt x="3899" y="3033"/>
                    <a:pt x="4149" y="3033"/>
                  </a:cubicBezTo>
                  <a:cubicBezTo>
                    <a:pt x="4764" y="3033"/>
                    <a:pt x="5335" y="3364"/>
                    <a:pt x="5647" y="3899"/>
                  </a:cubicBezTo>
                  <a:cubicBezTo>
                    <a:pt x="5960" y="4425"/>
                    <a:pt x="6575" y="5059"/>
                    <a:pt x="7753" y="5059"/>
                  </a:cubicBezTo>
                  <a:cubicBezTo>
                    <a:pt x="7958" y="5059"/>
                    <a:pt x="8172" y="5041"/>
                    <a:pt x="8395" y="4996"/>
                  </a:cubicBezTo>
                  <a:cubicBezTo>
                    <a:pt x="8493" y="4987"/>
                    <a:pt x="8591" y="4978"/>
                    <a:pt x="8681" y="4978"/>
                  </a:cubicBezTo>
                  <a:cubicBezTo>
                    <a:pt x="9644" y="4978"/>
                    <a:pt x="10429" y="5763"/>
                    <a:pt x="10429" y="6727"/>
                  </a:cubicBezTo>
                  <a:lnTo>
                    <a:pt x="10429" y="8511"/>
                  </a:lnTo>
                  <a:cubicBezTo>
                    <a:pt x="10429" y="9555"/>
                    <a:pt x="10054" y="10518"/>
                    <a:pt x="9439" y="11276"/>
                  </a:cubicBezTo>
                  <a:lnTo>
                    <a:pt x="12071" y="11919"/>
                  </a:lnTo>
                  <a:cubicBezTo>
                    <a:pt x="12079" y="11928"/>
                    <a:pt x="12097" y="11928"/>
                    <a:pt x="12115" y="11937"/>
                  </a:cubicBezTo>
                  <a:lnTo>
                    <a:pt x="12142" y="5754"/>
                  </a:lnTo>
                  <a:cubicBezTo>
                    <a:pt x="12142" y="2578"/>
                    <a:pt x="9421" y="0"/>
                    <a:pt x="60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2"/>
            <p:cNvSpPr/>
            <p:nvPr/>
          </p:nvSpPr>
          <p:spPr>
            <a:xfrm>
              <a:off x="5314550" y="4162125"/>
              <a:ext cx="423550" cy="116450"/>
            </a:xfrm>
            <a:custGeom>
              <a:avLst/>
              <a:gdLst/>
              <a:ahLst/>
              <a:cxnLst/>
              <a:rect l="l" t="t" r="r" b="b"/>
              <a:pathLst>
                <a:path w="16942" h="4658" extrusionOk="0">
                  <a:moveTo>
                    <a:pt x="14131" y="1972"/>
                  </a:moveTo>
                  <a:cubicBezTo>
                    <a:pt x="14390" y="1972"/>
                    <a:pt x="14613" y="2159"/>
                    <a:pt x="14640" y="2409"/>
                  </a:cubicBezTo>
                  <a:cubicBezTo>
                    <a:pt x="14676" y="2712"/>
                    <a:pt x="14444" y="2962"/>
                    <a:pt x="14149" y="2962"/>
                  </a:cubicBezTo>
                  <a:lnTo>
                    <a:pt x="12508" y="2962"/>
                  </a:lnTo>
                  <a:cubicBezTo>
                    <a:pt x="12249" y="2962"/>
                    <a:pt x="12026" y="2784"/>
                    <a:pt x="11999" y="2525"/>
                  </a:cubicBezTo>
                  <a:cubicBezTo>
                    <a:pt x="11964" y="2231"/>
                    <a:pt x="12195" y="1972"/>
                    <a:pt x="12490" y="1972"/>
                  </a:cubicBezTo>
                  <a:close/>
                  <a:moveTo>
                    <a:pt x="5157" y="0"/>
                  </a:moveTo>
                  <a:lnTo>
                    <a:pt x="2721" y="598"/>
                  </a:lnTo>
                  <a:cubicBezTo>
                    <a:pt x="1178" y="982"/>
                    <a:pt x="45" y="2338"/>
                    <a:pt x="9" y="3935"/>
                  </a:cubicBezTo>
                  <a:cubicBezTo>
                    <a:pt x="0" y="3970"/>
                    <a:pt x="0" y="3997"/>
                    <a:pt x="0" y="4024"/>
                  </a:cubicBezTo>
                  <a:lnTo>
                    <a:pt x="0" y="4657"/>
                  </a:lnTo>
                  <a:lnTo>
                    <a:pt x="16941" y="4657"/>
                  </a:lnTo>
                  <a:lnTo>
                    <a:pt x="16941" y="4024"/>
                  </a:lnTo>
                  <a:cubicBezTo>
                    <a:pt x="16941" y="3997"/>
                    <a:pt x="16941" y="3970"/>
                    <a:pt x="16941" y="3935"/>
                  </a:cubicBezTo>
                  <a:cubicBezTo>
                    <a:pt x="16897" y="2338"/>
                    <a:pt x="15773" y="982"/>
                    <a:pt x="14221" y="598"/>
                  </a:cubicBezTo>
                  <a:lnTo>
                    <a:pt x="11785" y="0"/>
                  </a:lnTo>
                  <a:lnTo>
                    <a:pt x="11776" y="108"/>
                  </a:lnTo>
                  <a:cubicBezTo>
                    <a:pt x="11553" y="1749"/>
                    <a:pt x="10135" y="2989"/>
                    <a:pt x="8475" y="2989"/>
                  </a:cubicBezTo>
                  <a:cubicBezTo>
                    <a:pt x="6807" y="2989"/>
                    <a:pt x="5389" y="1749"/>
                    <a:pt x="5175" y="108"/>
                  </a:cubicBezTo>
                  <a:lnTo>
                    <a:pt x="5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2"/>
          <p:cNvGrpSpPr/>
          <p:nvPr/>
        </p:nvGrpSpPr>
        <p:grpSpPr>
          <a:xfrm>
            <a:off x="5949500" y="3931225"/>
            <a:ext cx="423550" cy="423325"/>
            <a:chOff x="5949500" y="3855025"/>
            <a:chExt cx="423550" cy="423325"/>
          </a:xfrm>
        </p:grpSpPr>
        <p:sp>
          <p:nvSpPr>
            <p:cNvPr id="1376" name="Google Shape;1376;p72"/>
            <p:cNvSpPr/>
            <p:nvPr/>
          </p:nvSpPr>
          <p:spPr>
            <a:xfrm>
              <a:off x="6032700" y="4124200"/>
              <a:ext cx="154125" cy="154150"/>
            </a:xfrm>
            <a:custGeom>
              <a:avLst/>
              <a:gdLst/>
              <a:ahLst/>
              <a:cxnLst/>
              <a:rect l="l" t="t" r="r" b="b"/>
              <a:pathLst>
                <a:path w="6165" h="6166" extrusionOk="0">
                  <a:moveTo>
                    <a:pt x="3988" y="1"/>
                  </a:moveTo>
                  <a:cubicBezTo>
                    <a:pt x="3961" y="741"/>
                    <a:pt x="3747" y="1428"/>
                    <a:pt x="3381" y="2017"/>
                  </a:cubicBezTo>
                  <a:cubicBezTo>
                    <a:pt x="3774" y="2169"/>
                    <a:pt x="4059" y="2552"/>
                    <a:pt x="4059" y="3007"/>
                  </a:cubicBezTo>
                  <a:cubicBezTo>
                    <a:pt x="4059" y="3587"/>
                    <a:pt x="3586" y="4060"/>
                    <a:pt x="3007" y="4060"/>
                  </a:cubicBezTo>
                  <a:cubicBezTo>
                    <a:pt x="2552" y="4060"/>
                    <a:pt x="2168" y="3774"/>
                    <a:pt x="2016" y="3382"/>
                  </a:cubicBezTo>
                  <a:cubicBezTo>
                    <a:pt x="1428" y="3748"/>
                    <a:pt x="732" y="3962"/>
                    <a:pt x="0" y="3997"/>
                  </a:cubicBezTo>
                  <a:cubicBezTo>
                    <a:pt x="411" y="5255"/>
                    <a:pt x="1606" y="6165"/>
                    <a:pt x="3007" y="6165"/>
                  </a:cubicBezTo>
                  <a:cubicBezTo>
                    <a:pt x="4746" y="6165"/>
                    <a:pt x="6165" y="4747"/>
                    <a:pt x="6165" y="3007"/>
                  </a:cubicBezTo>
                  <a:cubicBezTo>
                    <a:pt x="6165" y="1607"/>
                    <a:pt x="5255" y="420"/>
                    <a:pt x="3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2"/>
            <p:cNvSpPr/>
            <p:nvPr/>
          </p:nvSpPr>
          <p:spPr>
            <a:xfrm>
              <a:off x="5949500" y="4041250"/>
              <a:ext cx="158375" cy="158150"/>
            </a:xfrm>
            <a:custGeom>
              <a:avLst/>
              <a:gdLst/>
              <a:ahLst/>
              <a:cxnLst/>
              <a:rect l="l" t="t" r="r" b="b"/>
              <a:pathLst>
                <a:path w="6335" h="6326" extrusionOk="0">
                  <a:moveTo>
                    <a:pt x="3168" y="2106"/>
                  </a:moveTo>
                  <a:cubicBezTo>
                    <a:pt x="3747" y="2106"/>
                    <a:pt x="4220" y="2578"/>
                    <a:pt x="4220" y="3158"/>
                  </a:cubicBezTo>
                  <a:cubicBezTo>
                    <a:pt x="4220" y="3738"/>
                    <a:pt x="3747" y="4211"/>
                    <a:pt x="3168" y="4211"/>
                  </a:cubicBezTo>
                  <a:cubicBezTo>
                    <a:pt x="2588" y="4211"/>
                    <a:pt x="2115" y="3738"/>
                    <a:pt x="2115" y="3158"/>
                  </a:cubicBezTo>
                  <a:cubicBezTo>
                    <a:pt x="2115" y="2578"/>
                    <a:pt x="2588" y="2106"/>
                    <a:pt x="3168" y="2106"/>
                  </a:cubicBezTo>
                  <a:close/>
                  <a:moveTo>
                    <a:pt x="3168" y="0"/>
                  </a:moveTo>
                  <a:cubicBezTo>
                    <a:pt x="1419" y="0"/>
                    <a:pt x="1" y="1419"/>
                    <a:pt x="1" y="3158"/>
                  </a:cubicBezTo>
                  <a:cubicBezTo>
                    <a:pt x="1" y="4907"/>
                    <a:pt x="1419" y="6325"/>
                    <a:pt x="3168" y="6325"/>
                  </a:cubicBezTo>
                  <a:cubicBezTo>
                    <a:pt x="4907" y="6325"/>
                    <a:pt x="6335" y="4907"/>
                    <a:pt x="6335" y="3158"/>
                  </a:cubicBezTo>
                  <a:cubicBezTo>
                    <a:pt x="6335" y="1419"/>
                    <a:pt x="4907" y="0"/>
                    <a:pt x="3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2"/>
            <p:cNvSpPr/>
            <p:nvPr/>
          </p:nvSpPr>
          <p:spPr>
            <a:xfrm>
              <a:off x="6222275" y="3987500"/>
              <a:ext cx="150775" cy="158150"/>
            </a:xfrm>
            <a:custGeom>
              <a:avLst/>
              <a:gdLst/>
              <a:ahLst/>
              <a:cxnLst/>
              <a:rect l="l" t="t" r="r" b="b"/>
              <a:pathLst>
                <a:path w="6031" h="6326" extrusionOk="0">
                  <a:moveTo>
                    <a:pt x="2864" y="2115"/>
                  </a:moveTo>
                  <a:cubicBezTo>
                    <a:pt x="3453" y="2115"/>
                    <a:pt x="3916" y="2587"/>
                    <a:pt x="3916" y="3167"/>
                  </a:cubicBezTo>
                  <a:cubicBezTo>
                    <a:pt x="3916" y="3747"/>
                    <a:pt x="3453" y="4220"/>
                    <a:pt x="2864" y="4220"/>
                  </a:cubicBezTo>
                  <a:cubicBezTo>
                    <a:pt x="2284" y="4220"/>
                    <a:pt x="1811" y="3747"/>
                    <a:pt x="1811" y="3167"/>
                  </a:cubicBezTo>
                  <a:cubicBezTo>
                    <a:pt x="1811" y="2587"/>
                    <a:pt x="2284" y="2115"/>
                    <a:pt x="2864" y="2115"/>
                  </a:cubicBezTo>
                  <a:close/>
                  <a:moveTo>
                    <a:pt x="2864" y="0"/>
                  </a:moveTo>
                  <a:cubicBezTo>
                    <a:pt x="2667" y="0"/>
                    <a:pt x="2471" y="18"/>
                    <a:pt x="2275" y="54"/>
                  </a:cubicBezTo>
                  <a:cubicBezTo>
                    <a:pt x="2320" y="295"/>
                    <a:pt x="2337" y="536"/>
                    <a:pt x="2337" y="776"/>
                  </a:cubicBezTo>
                  <a:cubicBezTo>
                    <a:pt x="2337" y="2418"/>
                    <a:pt x="1383" y="3836"/>
                    <a:pt x="0" y="4514"/>
                  </a:cubicBezTo>
                  <a:cubicBezTo>
                    <a:pt x="509" y="5585"/>
                    <a:pt x="1606" y="6325"/>
                    <a:pt x="2864" y="6325"/>
                  </a:cubicBezTo>
                  <a:cubicBezTo>
                    <a:pt x="4612" y="6325"/>
                    <a:pt x="6031" y="4907"/>
                    <a:pt x="6031" y="3167"/>
                  </a:cubicBezTo>
                  <a:cubicBezTo>
                    <a:pt x="6031" y="1419"/>
                    <a:pt x="4612" y="0"/>
                    <a:pt x="2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9" name="Google Shape;1379;p72"/>
            <p:cNvSpPr/>
            <p:nvPr/>
          </p:nvSpPr>
          <p:spPr>
            <a:xfrm>
              <a:off x="6097825" y="3927950"/>
              <a:ext cx="158150" cy="158150"/>
            </a:xfrm>
            <a:custGeom>
              <a:avLst/>
              <a:gdLst/>
              <a:ahLst/>
              <a:cxnLst/>
              <a:rect l="l" t="t" r="r" b="b"/>
              <a:pathLst>
                <a:path w="6326" h="6326" extrusionOk="0">
                  <a:moveTo>
                    <a:pt x="3167" y="2106"/>
                  </a:moveTo>
                  <a:cubicBezTo>
                    <a:pt x="3747" y="2106"/>
                    <a:pt x="4220" y="2579"/>
                    <a:pt x="4220" y="3158"/>
                  </a:cubicBezTo>
                  <a:cubicBezTo>
                    <a:pt x="4220" y="3738"/>
                    <a:pt x="3747" y="4211"/>
                    <a:pt x="3167" y="4211"/>
                  </a:cubicBezTo>
                  <a:cubicBezTo>
                    <a:pt x="2578" y="4211"/>
                    <a:pt x="2105" y="3738"/>
                    <a:pt x="2105" y="3158"/>
                  </a:cubicBezTo>
                  <a:cubicBezTo>
                    <a:pt x="2105" y="2579"/>
                    <a:pt x="2578" y="2106"/>
                    <a:pt x="3167" y="2106"/>
                  </a:cubicBezTo>
                  <a:close/>
                  <a:moveTo>
                    <a:pt x="3167" y="0"/>
                  </a:moveTo>
                  <a:cubicBezTo>
                    <a:pt x="1419" y="0"/>
                    <a:pt x="0" y="1419"/>
                    <a:pt x="0" y="3158"/>
                  </a:cubicBezTo>
                  <a:cubicBezTo>
                    <a:pt x="0" y="4907"/>
                    <a:pt x="1419" y="6325"/>
                    <a:pt x="3167" y="6325"/>
                  </a:cubicBezTo>
                  <a:cubicBezTo>
                    <a:pt x="4907" y="6325"/>
                    <a:pt x="6325" y="4907"/>
                    <a:pt x="6325" y="3158"/>
                  </a:cubicBezTo>
                  <a:cubicBezTo>
                    <a:pt x="6325" y="1419"/>
                    <a:pt x="4907" y="0"/>
                    <a:pt x="3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0" name="Google Shape;1380;p72"/>
            <p:cNvSpPr/>
            <p:nvPr/>
          </p:nvSpPr>
          <p:spPr>
            <a:xfrm>
              <a:off x="6181675" y="3855025"/>
              <a:ext cx="151900" cy="112875"/>
            </a:xfrm>
            <a:custGeom>
              <a:avLst/>
              <a:gdLst/>
              <a:ahLst/>
              <a:cxnLst/>
              <a:rect l="l" t="t" r="r" b="b"/>
              <a:pathLst>
                <a:path w="6076" h="4515" extrusionOk="0">
                  <a:moveTo>
                    <a:pt x="2909" y="0"/>
                  </a:moveTo>
                  <a:cubicBezTo>
                    <a:pt x="1606" y="0"/>
                    <a:pt x="482" y="794"/>
                    <a:pt x="0" y="1927"/>
                  </a:cubicBezTo>
                  <a:cubicBezTo>
                    <a:pt x="750" y="1963"/>
                    <a:pt x="1446" y="2195"/>
                    <a:pt x="2034" y="2569"/>
                  </a:cubicBezTo>
                  <a:cubicBezTo>
                    <a:pt x="2231" y="2293"/>
                    <a:pt x="2552" y="2106"/>
                    <a:pt x="2909" y="2106"/>
                  </a:cubicBezTo>
                  <a:cubicBezTo>
                    <a:pt x="3497" y="2106"/>
                    <a:pt x="3970" y="2578"/>
                    <a:pt x="3970" y="3158"/>
                  </a:cubicBezTo>
                  <a:cubicBezTo>
                    <a:pt x="3970" y="3542"/>
                    <a:pt x="3756" y="3881"/>
                    <a:pt x="3444" y="4068"/>
                  </a:cubicBezTo>
                  <a:cubicBezTo>
                    <a:pt x="3506" y="4175"/>
                    <a:pt x="3560" y="4291"/>
                    <a:pt x="3613" y="4398"/>
                  </a:cubicBezTo>
                  <a:lnTo>
                    <a:pt x="3721" y="4380"/>
                  </a:lnTo>
                  <a:cubicBezTo>
                    <a:pt x="3970" y="4336"/>
                    <a:pt x="4229" y="4309"/>
                    <a:pt x="4488" y="4309"/>
                  </a:cubicBezTo>
                  <a:cubicBezTo>
                    <a:pt x="4934" y="4309"/>
                    <a:pt x="5371" y="4380"/>
                    <a:pt x="5772" y="4514"/>
                  </a:cubicBezTo>
                  <a:cubicBezTo>
                    <a:pt x="5969" y="4104"/>
                    <a:pt x="6076" y="3640"/>
                    <a:pt x="6076" y="3158"/>
                  </a:cubicBezTo>
                  <a:cubicBezTo>
                    <a:pt x="6076" y="1419"/>
                    <a:pt x="4657" y="0"/>
                    <a:pt x="29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1" name="Google Shape;1381;p72"/>
          <p:cNvGrpSpPr/>
          <p:nvPr/>
        </p:nvGrpSpPr>
        <p:grpSpPr>
          <a:xfrm>
            <a:off x="6583800" y="3930950"/>
            <a:ext cx="424200" cy="423825"/>
            <a:chOff x="6583800" y="3854750"/>
            <a:chExt cx="424200" cy="423825"/>
          </a:xfrm>
        </p:grpSpPr>
        <p:sp>
          <p:nvSpPr>
            <p:cNvPr id="1382" name="Google Shape;1382;p72"/>
            <p:cNvSpPr/>
            <p:nvPr/>
          </p:nvSpPr>
          <p:spPr>
            <a:xfrm>
              <a:off x="6583800" y="3854750"/>
              <a:ext cx="211675" cy="128750"/>
            </a:xfrm>
            <a:custGeom>
              <a:avLst/>
              <a:gdLst/>
              <a:ahLst/>
              <a:cxnLst/>
              <a:rect l="l" t="t" r="r" b="b"/>
              <a:pathLst>
                <a:path w="8467" h="5150" extrusionOk="0">
                  <a:moveTo>
                    <a:pt x="4513" y="1"/>
                  </a:moveTo>
                  <a:cubicBezTo>
                    <a:pt x="4493" y="1"/>
                    <a:pt x="4472" y="1"/>
                    <a:pt x="4452" y="2"/>
                  </a:cubicBezTo>
                  <a:cubicBezTo>
                    <a:pt x="4032" y="20"/>
                    <a:pt x="3676" y="261"/>
                    <a:pt x="3479" y="636"/>
                  </a:cubicBezTo>
                  <a:cubicBezTo>
                    <a:pt x="3292" y="1010"/>
                    <a:pt x="3319" y="1465"/>
                    <a:pt x="3551" y="1813"/>
                  </a:cubicBezTo>
                  <a:cubicBezTo>
                    <a:pt x="3560" y="1822"/>
                    <a:pt x="3560" y="1831"/>
                    <a:pt x="3569" y="1840"/>
                  </a:cubicBezTo>
                  <a:lnTo>
                    <a:pt x="3899" y="2268"/>
                  </a:lnTo>
                  <a:lnTo>
                    <a:pt x="3899" y="2768"/>
                  </a:lnTo>
                  <a:cubicBezTo>
                    <a:pt x="3899" y="2804"/>
                    <a:pt x="3908" y="2839"/>
                    <a:pt x="3916" y="2866"/>
                  </a:cubicBezTo>
                  <a:lnTo>
                    <a:pt x="544" y="2866"/>
                  </a:lnTo>
                  <a:cubicBezTo>
                    <a:pt x="286" y="2866"/>
                    <a:pt x="63" y="3053"/>
                    <a:pt x="36" y="3303"/>
                  </a:cubicBezTo>
                  <a:cubicBezTo>
                    <a:pt x="0" y="3606"/>
                    <a:pt x="232" y="3856"/>
                    <a:pt x="526" y="3856"/>
                  </a:cubicBezTo>
                  <a:lnTo>
                    <a:pt x="526" y="5150"/>
                  </a:lnTo>
                  <a:lnTo>
                    <a:pt x="7940" y="5150"/>
                  </a:lnTo>
                  <a:lnTo>
                    <a:pt x="7940" y="3856"/>
                  </a:lnTo>
                  <a:cubicBezTo>
                    <a:pt x="8234" y="3856"/>
                    <a:pt x="8466" y="3606"/>
                    <a:pt x="8430" y="3303"/>
                  </a:cubicBezTo>
                  <a:cubicBezTo>
                    <a:pt x="8404" y="3053"/>
                    <a:pt x="8181" y="2866"/>
                    <a:pt x="7922" y="2866"/>
                  </a:cubicBezTo>
                  <a:lnTo>
                    <a:pt x="4889" y="2866"/>
                  </a:lnTo>
                  <a:cubicBezTo>
                    <a:pt x="4889" y="2830"/>
                    <a:pt x="4898" y="2804"/>
                    <a:pt x="4898" y="2768"/>
                  </a:cubicBezTo>
                  <a:lnTo>
                    <a:pt x="4898" y="2099"/>
                  </a:lnTo>
                  <a:cubicBezTo>
                    <a:pt x="4898" y="1992"/>
                    <a:pt x="4862" y="1876"/>
                    <a:pt x="4791" y="1795"/>
                  </a:cubicBezTo>
                  <a:lnTo>
                    <a:pt x="4371" y="1251"/>
                  </a:lnTo>
                  <a:cubicBezTo>
                    <a:pt x="4327" y="1180"/>
                    <a:pt x="4354" y="1109"/>
                    <a:pt x="4362" y="1082"/>
                  </a:cubicBezTo>
                  <a:cubicBezTo>
                    <a:pt x="4380" y="1046"/>
                    <a:pt x="4425" y="1001"/>
                    <a:pt x="4496" y="993"/>
                  </a:cubicBezTo>
                  <a:lnTo>
                    <a:pt x="4505" y="993"/>
                  </a:lnTo>
                  <a:cubicBezTo>
                    <a:pt x="4594" y="993"/>
                    <a:pt x="4657" y="1037"/>
                    <a:pt x="4684" y="1064"/>
                  </a:cubicBezTo>
                  <a:cubicBezTo>
                    <a:pt x="4777" y="1162"/>
                    <a:pt x="4904" y="1211"/>
                    <a:pt x="5032" y="1211"/>
                  </a:cubicBezTo>
                  <a:cubicBezTo>
                    <a:pt x="5159" y="1211"/>
                    <a:pt x="5286" y="1162"/>
                    <a:pt x="5379" y="1064"/>
                  </a:cubicBezTo>
                  <a:cubicBezTo>
                    <a:pt x="5576" y="877"/>
                    <a:pt x="5576" y="555"/>
                    <a:pt x="5379" y="368"/>
                  </a:cubicBezTo>
                  <a:cubicBezTo>
                    <a:pt x="5153" y="133"/>
                    <a:pt x="4839" y="1"/>
                    <a:pt x="4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3" name="Google Shape;1383;p72"/>
            <p:cNvSpPr/>
            <p:nvPr/>
          </p:nvSpPr>
          <p:spPr>
            <a:xfrm>
              <a:off x="6596950" y="3992175"/>
              <a:ext cx="411050" cy="286400"/>
            </a:xfrm>
            <a:custGeom>
              <a:avLst/>
              <a:gdLst/>
              <a:ahLst/>
              <a:cxnLst/>
              <a:rect l="l" t="t" r="r" b="b"/>
              <a:pathLst>
                <a:path w="16442" h="11456" extrusionOk="0">
                  <a:moveTo>
                    <a:pt x="11669" y="1"/>
                  </a:moveTo>
                  <a:cubicBezTo>
                    <a:pt x="10759" y="1"/>
                    <a:pt x="10028" y="696"/>
                    <a:pt x="10019" y="1562"/>
                  </a:cubicBezTo>
                  <a:cubicBezTo>
                    <a:pt x="10010" y="2748"/>
                    <a:pt x="11839" y="4310"/>
                    <a:pt x="12740" y="4996"/>
                  </a:cubicBezTo>
                  <a:lnTo>
                    <a:pt x="12740" y="6379"/>
                  </a:lnTo>
                  <a:cubicBezTo>
                    <a:pt x="12740" y="7173"/>
                    <a:pt x="12053" y="7815"/>
                    <a:pt x="11196" y="7815"/>
                  </a:cubicBezTo>
                  <a:cubicBezTo>
                    <a:pt x="10349" y="7815"/>
                    <a:pt x="9662" y="7173"/>
                    <a:pt x="9662" y="6379"/>
                  </a:cubicBezTo>
                  <a:lnTo>
                    <a:pt x="9662" y="5728"/>
                  </a:lnTo>
                  <a:cubicBezTo>
                    <a:pt x="9662" y="4666"/>
                    <a:pt x="8761" y="3801"/>
                    <a:pt x="7664" y="3801"/>
                  </a:cubicBezTo>
                  <a:cubicBezTo>
                    <a:pt x="6557" y="3801"/>
                    <a:pt x="5656" y="4666"/>
                    <a:pt x="5656" y="5719"/>
                  </a:cubicBezTo>
                  <a:lnTo>
                    <a:pt x="5639" y="9787"/>
                  </a:lnTo>
                  <a:cubicBezTo>
                    <a:pt x="5639" y="10153"/>
                    <a:pt x="5317" y="10447"/>
                    <a:pt x="4925" y="10447"/>
                  </a:cubicBezTo>
                  <a:cubicBezTo>
                    <a:pt x="4523" y="10447"/>
                    <a:pt x="4202" y="10153"/>
                    <a:pt x="4202" y="9787"/>
                  </a:cubicBezTo>
                  <a:lnTo>
                    <a:pt x="4202" y="3328"/>
                  </a:lnTo>
                  <a:lnTo>
                    <a:pt x="4729" y="3328"/>
                  </a:lnTo>
                  <a:cubicBezTo>
                    <a:pt x="6209" y="3328"/>
                    <a:pt x="7405" y="2124"/>
                    <a:pt x="7405" y="643"/>
                  </a:cubicBezTo>
                  <a:lnTo>
                    <a:pt x="0" y="643"/>
                  </a:lnTo>
                  <a:cubicBezTo>
                    <a:pt x="0" y="2124"/>
                    <a:pt x="1196" y="3328"/>
                    <a:pt x="2677" y="3328"/>
                  </a:cubicBezTo>
                  <a:lnTo>
                    <a:pt x="3212" y="3328"/>
                  </a:lnTo>
                  <a:lnTo>
                    <a:pt x="3212" y="9796"/>
                  </a:lnTo>
                  <a:cubicBezTo>
                    <a:pt x="3212" y="10706"/>
                    <a:pt x="3979" y="11455"/>
                    <a:pt x="4934" y="11455"/>
                  </a:cubicBezTo>
                  <a:cubicBezTo>
                    <a:pt x="5879" y="11455"/>
                    <a:pt x="6656" y="10706"/>
                    <a:pt x="6656" y="9796"/>
                  </a:cubicBezTo>
                  <a:lnTo>
                    <a:pt x="6664" y="5719"/>
                  </a:lnTo>
                  <a:cubicBezTo>
                    <a:pt x="6664" y="5211"/>
                    <a:pt x="7119" y="4800"/>
                    <a:pt x="7673" y="4800"/>
                  </a:cubicBezTo>
                  <a:cubicBezTo>
                    <a:pt x="8217" y="4800"/>
                    <a:pt x="8672" y="5211"/>
                    <a:pt x="8672" y="5719"/>
                  </a:cubicBezTo>
                  <a:lnTo>
                    <a:pt x="8672" y="6379"/>
                  </a:lnTo>
                  <a:cubicBezTo>
                    <a:pt x="8672" y="7717"/>
                    <a:pt x="9805" y="8806"/>
                    <a:pt x="11196" y="8806"/>
                  </a:cubicBezTo>
                  <a:cubicBezTo>
                    <a:pt x="12597" y="8806"/>
                    <a:pt x="13730" y="7717"/>
                    <a:pt x="13730" y="6379"/>
                  </a:cubicBezTo>
                  <a:lnTo>
                    <a:pt x="13730" y="4987"/>
                  </a:lnTo>
                  <a:cubicBezTo>
                    <a:pt x="14631" y="4283"/>
                    <a:pt x="16424" y="2739"/>
                    <a:pt x="16433" y="1562"/>
                  </a:cubicBezTo>
                  <a:cubicBezTo>
                    <a:pt x="16442" y="696"/>
                    <a:pt x="15693" y="1"/>
                    <a:pt x="14783" y="1"/>
                  </a:cubicBezTo>
                  <a:cubicBezTo>
                    <a:pt x="14060" y="1"/>
                    <a:pt x="13453" y="438"/>
                    <a:pt x="13221" y="1044"/>
                  </a:cubicBezTo>
                  <a:cubicBezTo>
                    <a:pt x="12998" y="438"/>
                    <a:pt x="12392" y="1"/>
                    <a:pt x="11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4" name="Google Shape;1384;p72"/>
          <p:cNvGrpSpPr/>
          <p:nvPr/>
        </p:nvGrpSpPr>
        <p:grpSpPr>
          <a:xfrm>
            <a:off x="7219425" y="4016200"/>
            <a:ext cx="423550" cy="253375"/>
            <a:chOff x="7219425" y="3940000"/>
            <a:chExt cx="423550" cy="253375"/>
          </a:xfrm>
        </p:grpSpPr>
        <p:sp>
          <p:nvSpPr>
            <p:cNvPr id="1385" name="Google Shape;1385;p72"/>
            <p:cNvSpPr/>
            <p:nvPr/>
          </p:nvSpPr>
          <p:spPr>
            <a:xfrm>
              <a:off x="7268925" y="4118850"/>
              <a:ext cx="74525" cy="74525"/>
            </a:xfrm>
            <a:custGeom>
              <a:avLst/>
              <a:gdLst/>
              <a:ahLst/>
              <a:cxnLst/>
              <a:rect l="l" t="t" r="r" b="b"/>
              <a:pathLst>
                <a:path w="2981" h="2981" extrusionOk="0">
                  <a:moveTo>
                    <a:pt x="1490" y="1000"/>
                  </a:moveTo>
                  <a:cubicBezTo>
                    <a:pt x="1767" y="1000"/>
                    <a:pt x="1990" y="1214"/>
                    <a:pt x="1990" y="1491"/>
                  </a:cubicBezTo>
                  <a:cubicBezTo>
                    <a:pt x="1990" y="1767"/>
                    <a:pt x="1767" y="1990"/>
                    <a:pt x="1490" y="1990"/>
                  </a:cubicBezTo>
                  <a:cubicBezTo>
                    <a:pt x="1214" y="1990"/>
                    <a:pt x="1000" y="1767"/>
                    <a:pt x="1000" y="1491"/>
                  </a:cubicBezTo>
                  <a:cubicBezTo>
                    <a:pt x="1000" y="1214"/>
                    <a:pt x="1214" y="1000"/>
                    <a:pt x="1490" y="1000"/>
                  </a:cubicBezTo>
                  <a:close/>
                  <a:moveTo>
                    <a:pt x="1490" y="1"/>
                  </a:moveTo>
                  <a:cubicBezTo>
                    <a:pt x="670" y="1"/>
                    <a:pt x="1" y="670"/>
                    <a:pt x="1" y="1491"/>
                  </a:cubicBezTo>
                  <a:cubicBezTo>
                    <a:pt x="1" y="2311"/>
                    <a:pt x="670" y="2980"/>
                    <a:pt x="1490" y="2980"/>
                  </a:cubicBezTo>
                  <a:cubicBezTo>
                    <a:pt x="2311" y="2980"/>
                    <a:pt x="2980" y="2311"/>
                    <a:pt x="2980" y="1491"/>
                  </a:cubicBezTo>
                  <a:cubicBezTo>
                    <a:pt x="2980" y="670"/>
                    <a:pt x="2311" y="1"/>
                    <a:pt x="1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2"/>
            <p:cNvSpPr/>
            <p:nvPr/>
          </p:nvSpPr>
          <p:spPr>
            <a:xfrm>
              <a:off x="7589850" y="3940000"/>
              <a:ext cx="53125" cy="105050"/>
            </a:xfrm>
            <a:custGeom>
              <a:avLst/>
              <a:gdLst/>
              <a:ahLst/>
              <a:cxnLst/>
              <a:rect l="l" t="t" r="r" b="b"/>
              <a:pathLst>
                <a:path w="2125" h="4202" extrusionOk="0">
                  <a:moveTo>
                    <a:pt x="1" y="0"/>
                  </a:moveTo>
                  <a:lnTo>
                    <a:pt x="1" y="3560"/>
                  </a:lnTo>
                  <a:cubicBezTo>
                    <a:pt x="1" y="3916"/>
                    <a:pt x="286" y="4202"/>
                    <a:pt x="643" y="4202"/>
                  </a:cubicBezTo>
                  <a:lnTo>
                    <a:pt x="2124" y="4202"/>
                  </a:lnTo>
                  <a:lnTo>
                    <a:pt x="2124" y="2480"/>
                  </a:lnTo>
                  <a:cubicBezTo>
                    <a:pt x="2124" y="1115"/>
                    <a:pt x="1357" y="1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7" name="Google Shape;1387;p72"/>
            <p:cNvSpPr/>
            <p:nvPr/>
          </p:nvSpPr>
          <p:spPr>
            <a:xfrm>
              <a:off x="7279850" y="4016925"/>
              <a:ext cx="103300" cy="27250"/>
            </a:xfrm>
            <a:custGeom>
              <a:avLst/>
              <a:gdLst/>
              <a:ahLst/>
              <a:cxnLst/>
              <a:rect l="l" t="t" r="r" b="b"/>
              <a:pathLst>
                <a:path w="4132" h="1090" extrusionOk="0">
                  <a:moveTo>
                    <a:pt x="1" y="1"/>
                  </a:moveTo>
                  <a:lnTo>
                    <a:pt x="1" y="1089"/>
                  </a:lnTo>
                  <a:lnTo>
                    <a:pt x="4131" y="1089"/>
                  </a:lnTo>
                  <a:lnTo>
                    <a:pt x="4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8" name="Google Shape;1388;p72"/>
            <p:cNvSpPr/>
            <p:nvPr/>
          </p:nvSpPr>
          <p:spPr>
            <a:xfrm>
              <a:off x="7476575" y="4018725"/>
              <a:ext cx="24100" cy="37475"/>
            </a:xfrm>
            <a:custGeom>
              <a:avLst/>
              <a:gdLst/>
              <a:ahLst/>
              <a:cxnLst/>
              <a:rect l="l" t="t" r="r" b="b"/>
              <a:pathLst>
                <a:path w="964" h="1499" extrusionOk="0">
                  <a:moveTo>
                    <a:pt x="482" y="0"/>
                  </a:moveTo>
                  <a:cubicBezTo>
                    <a:pt x="205" y="464"/>
                    <a:pt x="0" y="875"/>
                    <a:pt x="0" y="1017"/>
                  </a:cubicBezTo>
                  <a:cubicBezTo>
                    <a:pt x="0" y="1285"/>
                    <a:pt x="214" y="1499"/>
                    <a:pt x="482" y="1499"/>
                  </a:cubicBezTo>
                  <a:cubicBezTo>
                    <a:pt x="749" y="1499"/>
                    <a:pt x="964" y="1285"/>
                    <a:pt x="964" y="1017"/>
                  </a:cubicBezTo>
                  <a:cubicBezTo>
                    <a:pt x="955" y="875"/>
                    <a:pt x="758" y="455"/>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2"/>
            <p:cNvSpPr/>
            <p:nvPr/>
          </p:nvSpPr>
          <p:spPr>
            <a:xfrm>
              <a:off x="7219425" y="3940000"/>
              <a:ext cx="423550" cy="206750"/>
            </a:xfrm>
            <a:custGeom>
              <a:avLst/>
              <a:gdLst/>
              <a:ahLst/>
              <a:cxnLst/>
              <a:rect l="l" t="t" r="r" b="b"/>
              <a:pathLst>
                <a:path w="16942" h="8270" extrusionOk="0">
                  <a:moveTo>
                    <a:pt x="7030" y="2079"/>
                  </a:moveTo>
                  <a:cubicBezTo>
                    <a:pt x="7315" y="2079"/>
                    <a:pt x="7538" y="2311"/>
                    <a:pt x="7538" y="2596"/>
                  </a:cubicBezTo>
                  <a:lnTo>
                    <a:pt x="7538" y="4648"/>
                  </a:lnTo>
                  <a:cubicBezTo>
                    <a:pt x="7538" y="4925"/>
                    <a:pt x="7315" y="5156"/>
                    <a:pt x="7030" y="5156"/>
                  </a:cubicBezTo>
                  <a:lnTo>
                    <a:pt x="1936" y="5156"/>
                  </a:lnTo>
                  <a:cubicBezTo>
                    <a:pt x="1650" y="5156"/>
                    <a:pt x="1419" y="4925"/>
                    <a:pt x="1419" y="4648"/>
                  </a:cubicBezTo>
                  <a:lnTo>
                    <a:pt x="1419" y="2596"/>
                  </a:lnTo>
                  <a:cubicBezTo>
                    <a:pt x="1419" y="2311"/>
                    <a:pt x="1650" y="2079"/>
                    <a:pt x="1936" y="2079"/>
                  </a:cubicBezTo>
                  <a:close/>
                  <a:moveTo>
                    <a:pt x="10768" y="1749"/>
                  </a:moveTo>
                  <a:cubicBezTo>
                    <a:pt x="10928" y="1749"/>
                    <a:pt x="11080" y="1829"/>
                    <a:pt x="11169" y="1963"/>
                  </a:cubicBezTo>
                  <a:cubicBezTo>
                    <a:pt x="11178" y="1972"/>
                    <a:pt x="11428" y="2329"/>
                    <a:pt x="11678" y="2748"/>
                  </a:cubicBezTo>
                  <a:cubicBezTo>
                    <a:pt x="12186" y="3595"/>
                    <a:pt x="12240" y="3961"/>
                    <a:pt x="12240" y="4166"/>
                  </a:cubicBezTo>
                  <a:cubicBezTo>
                    <a:pt x="12240" y="4978"/>
                    <a:pt x="11580" y="5647"/>
                    <a:pt x="10768" y="5647"/>
                  </a:cubicBezTo>
                  <a:cubicBezTo>
                    <a:pt x="9956" y="5647"/>
                    <a:pt x="9287" y="4978"/>
                    <a:pt x="9287" y="4166"/>
                  </a:cubicBezTo>
                  <a:cubicBezTo>
                    <a:pt x="9287" y="3961"/>
                    <a:pt x="9349" y="3595"/>
                    <a:pt x="9849" y="2748"/>
                  </a:cubicBezTo>
                  <a:cubicBezTo>
                    <a:pt x="10099" y="2329"/>
                    <a:pt x="10348" y="1972"/>
                    <a:pt x="10357" y="1963"/>
                  </a:cubicBezTo>
                  <a:cubicBezTo>
                    <a:pt x="10456" y="1829"/>
                    <a:pt x="10607" y="1749"/>
                    <a:pt x="10768" y="1749"/>
                  </a:cubicBezTo>
                  <a:close/>
                  <a:moveTo>
                    <a:pt x="491" y="0"/>
                  </a:moveTo>
                  <a:cubicBezTo>
                    <a:pt x="223" y="0"/>
                    <a:pt x="0" y="223"/>
                    <a:pt x="0" y="491"/>
                  </a:cubicBezTo>
                  <a:lnTo>
                    <a:pt x="0" y="7770"/>
                  </a:lnTo>
                  <a:cubicBezTo>
                    <a:pt x="0" y="8047"/>
                    <a:pt x="223" y="8270"/>
                    <a:pt x="491" y="8270"/>
                  </a:cubicBezTo>
                  <a:lnTo>
                    <a:pt x="1026" y="8270"/>
                  </a:lnTo>
                  <a:cubicBezTo>
                    <a:pt x="1213" y="7083"/>
                    <a:pt x="2239" y="6182"/>
                    <a:pt x="3470" y="6182"/>
                  </a:cubicBezTo>
                  <a:cubicBezTo>
                    <a:pt x="4701" y="6182"/>
                    <a:pt x="5727" y="7083"/>
                    <a:pt x="5924" y="8270"/>
                  </a:cubicBezTo>
                  <a:lnTo>
                    <a:pt x="11018" y="8270"/>
                  </a:lnTo>
                  <a:cubicBezTo>
                    <a:pt x="11205" y="7083"/>
                    <a:pt x="12231" y="6182"/>
                    <a:pt x="13462" y="6182"/>
                  </a:cubicBezTo>
                  <a:cubicBezTo>
                    <a:pt x="14693" y="6182"/>
                    <a:pt x="15719" y="7083"/>
                    <a:pt x="15915" y="8270"/>
                  </a:cubicBezTo>
                  <a:lnTo>
                    <a:pt x="16941" y="8270"/>
                  </a:lnTo>
                  <a:lnTo>
                    <a:pt x="16941" y="5192"/>
                  </a:lnTo>
                  <a:lnTo>
                    <a:pt x="15460" y="5192"/>
                  </a:lnTo>
                  <a:cubicBezTo>
                    <a:pt x="14559" y="5192"/>
                    <a:pt x="13828" y="4461"/>
                    <a:pt x="13828" y="3560"/>
                  </a:cubicBezTo>
                  <a:lnTo>
                    <a:pt x="138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2"/>
            <p:cNvSpPr/>
            <p:nvPr/>
          </p:nvSpPr>
          <p:spPr>
            <a:xfrm>
              <a:off x="7518725" y="4118850"/>
              <a:ext cx="74500" cy="74525"/>
            </a:xfrm>
            <a:custGeom>
              <a:avLst/>
              <a:gdLst/>
              <a:ahLst/>
              <a:cxnLst/>
              <a:rect l="l" t="t" r="r" b="b"/>
              <a:pathLst>
                <a:path w="2980" h="2981" extrusionOk="0">
                  <a:moveTo>
                    <a:pt x="1490" y="1000"/>
                  </a:moveTo>
                  <a:cubicBezTo>
                    <a:pt x="1766" y="1000"/>
                    <a:pt x="1990" y="1214"/>
                    <a:pt x="1990" y="1491"/>
                  </a:cubicBezTo>
                  <a:cubicBezTo>
                    <a:pt x="1990" y="1767"/>
                    <a:pt x="1766" y="1990"/>
                    <a:pt x="1490" y="1990"/>
                  </a:cubicBezTo>
                  <a:cubicBezTo>
                    <a:pt x="1213" y="1990"/>
                    <a:pt x="990" y="1767"/>
                    <a:pt x="990" y="1491"/>
                  </a:cubicBezTo>
                  <a:cubicBezTo>
                    <a:pt x="990" y="1214"/>
                    <a:pt x="1213" y="1000"/>
                    <a:pt x="1490" y="1000"/>
                  </a:cubicBezTo>
                  <a:close/>
                  <a:moveTo>
                    <a:pt x="1490" y="1"/>
                  </a:moveTo>
                  <a:cubicBezTo>
                    <a:pt x="669" y="1"/>
                    <a:pt x="0" y="670"/>
                    <a:pt x="0" y="1491"/>
                  </a:cubicBezTo>
                  <a:cubicBezTo>
                    <a:pt x="0" y="2311"/>
                    <a:pt x="669" y="2980"/>
                    <a:pt x="1490" y="2980"/>
                  </a:cubicBezTo>
                  <a:cubicBezTo>
                    <a:pt x="2311" y="2980"/>
                    <a:pt x="2980" y="2311"/>
                    <a:pt x="2980" y="1491"/>
                  </a:cubicBezTo>
                  <a:cubicBezTo>
                    <a:pt x="2980" y="670"/>
                    <a:pt x="2311" y="1"/>
                    <a:pt x="1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94"/>
        <p:cNvGrpSpPr/>
        <p:nvPr/>
      </p:nvGrpSpPr>
      <p:grpSpPr>
        <a:xfrm>
          <a:off x="0" y="0"/>
          <a:ext cx="0" cy="0"/>
          <a:chOff x="0" y="0"/>
          <a:chExt cx="0" cy="0"/>
        </a:xfrm>
      </p:grpSpPr>
      <p:sp>
        <p:nvSpPr>
          <p:cNvPr id="1395" name="Google Shape;1395;p7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
        <p:nvSpPr>
          <p:cNvPr id="1396" name="Google Shape;1396;p73"/>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cs typeface="B Nazanin" panose="00000700000000000000" pitchFamily="2" charset="-78"/>
              </a:rPr>
              <a:t>Here’s an assortment of alternative resources whose style fits that of this template:</a:t>
            </a:r>
            <a:endParaRPr sz="1100" dirty="0">
              <a:cs typeface="B Nazanin" panose="00000700000000000000" pitchFamily="2" charset="-78"/>
            </a:endParaRPr>
          </a:p>
          <a:p>
            <a:pPr marL="0" lvl="0" indent="0" algn="l" rtl="0">
              <a:spcBef>
                <a:spcPts val="1000"/>
              </a:spcBef>
              <a:spcAft>
                <a:spcPts val="0"/>
              </a:spcAft>
              <a:buNone/>
            </a:pPr>
            <a:r>
              <a:rPr lang="fa-IR" sz="2000" dirty="0">
                <a:latin typeface="Prata"/>
                <a:ea typeface="Prata"/>
                <a:cs typeface="B Nazanin" panose="00000700000000000000" pitchFamily="2" charset="-78"/>
                <a:sym typeface="Prata"/>
              </a:rPr>
              <a:t>عکس</a:t>
            </a:r>
            <a:endParaRPr sz="2000" dirty="0">
              <a:latin typeface="Prata"/>
              <a:ea typeface="Prata"/>
              <a:cs typeface="B Nazanin" panose="00000700000000000000" pitchFamily="2" charset="-78"/>
              <a:sym typeface="Prata"/>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3"/>
              </a:rPr>
              <a:t>High angle health professional drawing blood</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4"/>
              </a:rPr>
              <a:t>High angle healthcare professional drawing blood</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5"/>
              </a:rPr>
              <a:t>Veterinarian taking care of blood tests I</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6"/>
              </a:rPr>
              <a:t>Veterinarian taking care of blood tests II</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7"/>
              </a:rPr>
              <a:t>Needle with drop of blood</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8"/>
              </a:rPr>
              <a:t>Top view world heart day concept I</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9"/>
              </a:rPr>
              <a:t>Top view world heart day concept II</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10"/>
              </a:rPr>
              <a:t>World blood donor day creative collage</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11"/>
              </a:rPr>
              <a:t>Close up patient and health worker holding hands</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12"/>
              </a:rPr>
              <a:t>Female researcher in the laboratory with test tubes and safety glasses next to male colleague</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13"/>
              </a:rPr>
              <a:t>Top view world heart day concept with stethoscope</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14"/>
              </a:rPr>
              <a:t>Front view of woman holding heart shape</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15"/>
              </a:rPr>
              <a:t>Doctor holding needle with blood</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16"/>
              </a:rPr>
              <a:t>Doctor making blood test</a:t>
            </a:r>
            <a:endParaRPr sz="1100" dirty="0">
              <a:cs typeface="B Nazanin" panose="00000700000000000000" pitchFamily="2" charset="-78"/>
            </a:endParaRPr>
          </a:p>
          <a:p>
            <a:pPr marL="457200" lvl="0" indent="-298450" algn="l" rtl="0">
              <a:spcBef>
                <a:spcPts val="0"/>
              </a:spcBef>
              <a:spcAft>
                <a:spcPts val="0"/>
              </a:spcAft>
              <a:buSzPts val="1100"/>
              <a:buChar char="●"/>
            </a:pPr>
            <a:r>
              <a:rPr lang="en" sz="1100" dirty="0">
                <a:uFill>
                  <a:noFill/>
                </a:uFill>
                <a:cs typeface="B Nazanin" panose="00000700000000000000" pitchFamily="2" charset="-78"/>
                <a:hlinkClick r:id="rId17"/>
              </a:rPr>
              <a:t>Doctor taking blood</a:t>
            </a:r>
            <a:endParaRPr sz="11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00"/>
        <p:cNvGrpSpPr/>
        <p:nvPr/>
      </p:nvGrpSpPr>
      <p:grpSpPr>
        <a:xfrm>
          <a:off x="0" y="0"/>
          <a:ext cx="0" cy="0"/>
          <a:chOff x="0" y="0"/>
          <a:chExt cx="0" cy="0"/>
        </a:xfrm>
      </p:grpSpPr>
      <p:sp>
        <p:nvSpPr>
          <p:cNvPr id="1401" name="Google Shape;1401;p74"/>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accent1"/>
              </a:buClr>
              <a:buSzPts val="1100"/>
              <a:buFont typeface="Arial"/>
              <a:buNone/>
            </a:pPr>
            <a:r>
              <a:rPr lang="fa-IR" dirty="0">
                <a:cs typeface="B Nazanin" panose="00000700000000000000" pitchFamily="2" charset="-78"/>
              </a:rPr>
              <a:t>منابع</a:t>
            </a:r>
            <a:endParaRPr dirty="0">
              <a:cs typeface="B Nazanin" panose="00000700000000000000" pitchFamily="2" charset="-78"/>
            </a:endParaRPr>
          </a:p>
        </p:txBody>
      </p:sp>
      <p:sp>
        <p:nvSpPr>
          <p:cNvPr id="1402" name="Google Shape;1402;p74"/>
          <p:cNvSpPr txBox="1">
            <a:spLocks noGrp="1"/>
          </p:cNvSpPr>
          <p:nvPr>
            <p:ph type="body" idx="1"/>
          </p:nvPr>
        </p:nvSpPr>
        <p:spPr>
          <a:xfrm>
            <a:off x="713100" y="1569900"/>
            <a:ext cx="3858900" cy="30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sz="2000">
                <a:latin typeface="Prata"/>
                <a:ea typeface="Prata"/>
                <a:cs typeface="B Nazanin" panose="00000700000000000000" pitchFamily="2" charset="-78"/>
                <a:sym typeface="Prata"/>
              </a:rPr>
              <a:t>عکس</a:t>
            </a:r>
            <a:endParaRPr sz="2000" dirty="0">
              <a:latin typeface="Prata"/>
              <a:ea typeface="Prata"/>
              <a:cs typeface="B Nazanin" panose="00000700000000000000" pitchFamily="2" charset="-78"/>
              <a:sym typeface="Prata"/>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3"/>
              </a:rPr>
              <a:t>Healthcare professional preparing arm for blood draw high angle</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4"/>
              </a:rPr>
              <a:t>Beautiful woman holding a plush heart and blood sample</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5"/>
              </a:rPr>
              <a:t>Female doctor hand holding blood sample</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6"/>
              </a:rPr>
              <a:t>Coronavirus vaccine lab with samples</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7"/>
              </a:rPr>
              <a:t>Smiling doctor looking at a blood sample</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8"/>
              </a:rPr>
              <a:t>Doctor wearing face mask at the hospital</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9"/>
              </a:rPr>
              <a:t>Back view doctor holding a blood sample</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10"/>
              </a:rPr>
              <a:t>Coronavirus arrangement with blood samples and vaccine</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11"/>
              </a:rPr>
              <a:t>Plaster on arm</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12"/>
              </a:rPr>
              <a:t>Blood samples assortment on orange</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13"/>
              </a:rPr>
              <a:t>Coronavirus blood samples arrangement in lab</a:t>
            </a:r>
            <a:endParaRPr sz="1100" dirty="0">
              <a:cs typeface="B Nazanin" panose="00000700000000000000" pitchFamily="2" charset="-78"/>
            </a:endParaRPr>
          </a:p>
          <a:p>
            <a:pPr marL="228600" lvl="0" indent="-184150" algn="l" rtl="0">
              <a:spcBef>
                <a:spcPts val="0"/>
              </a:spcBef>
              <a:spcAft>
                <a:spcPts val="0"/>
              </a:spcAft>
              <a:buSzPts val="1100"/>
              <a:buChar char="●"/>
            </a:pPr>
            <a:r>
              <a:rPr lang="en" sz="1100" dirty="0">
                <a:uFill>
                  <a:noFill/>
                </a:uFill>
                <a:cs typeface="B Nazanin" panose="00000700000000000000" pitchFamily="2" charset="-78"/>
                <a:hlinkClick r:id="rId14"/>
              </a:rPr>
              <a:t>Top view of hands touching puzzle heart pieces</a:t>
            </a:r>
            <a:endParaRPr sz="1100" dirty="0">
              <a:cs typeface="B Nazanin" panose="00000700000000000000" pitchFamily="2" charset="-78"/>
            </a:endParaRPr>
          </a:p>
        </p:txBody>
      </p:sp>
      <p:sp>
        <p:nvSpPr>
          <p:cNvPr id="1403" name="Google Shape;1403;p74"/>
          <p:cNvSpPr txBox="1">
            <a:spLocks noGrp="1"/>
          </p:cNvSpPr>
          <p:nvPr>
            <p:ph type="body" idx="2"/>
          </p:nvPr>
        </p:nvSpPr>
        <p:spPr>
          <a:xfrm>
            <a:off x="4572000" y="1569900"/>
            <a:ext cx="3858900" cy="3034200"/>
          </a:xfrm>
          <a:prstGeom prst="rect">
            <a:avLst/>
          </a:prstGeom>
        </p:spPr>
        <p:txBody>
          <a:bodyPr spcFirstLastPara="1" wrap="square" lIns="91425" tIns="91425" rIns="91425" bIns="91425" anchor="t" anchorCtr="0">
            <a:noAutofit/>
          </a:bodyPr>
          <a:lstStyle/>
          <a:p>
            <a:pPr marL="228600" lvl="0" indent="-184150" algn="l" rtl="0">
              <a:spcBef>
                <a:spcPts val="0"/>
              </a:spcBef>
              <a:spcAft>
                <a:spcPts val="0"/>
              </a:spcAft>
              <a:buSzPts val="1100"/>
              <a:buChar char="●"/>
            </a:pPr>
            <a:r>
              <a:rPr lang="en" sz="1100">
                <a:uFill>
                  <a:noFill/>
                </a:uFill>
                <a:cs typeface="B Nazanin" panose="00000700000000000000" pitchFamily="2" charset="-78"/>
                <a:hlinkClick r:id="rId15"/>
              </a:rPr>
              <a:t>World blood donor day creative collage I</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16"/>
              </a:rPr>
              <a:t>World blood donor day creative collage II</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17"/>
              </a:rPr>
              <a:t>World blood donor day creative collage III</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18"/>
              </a:rPr>
              <a:t>World blood donor day creative collage IV</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19"/>
              </a:rPr>
              <a:t>Defocused woman holding heart shape</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20"/>
              </a:rPr>
              <a:t>Healthcare professional preparing arm for blood draw</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21"/>
              </a:rPr>
              <a:t>Coronavirus blood samples assortment in lab</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22"/>
              </a:rPr>
              <a:t>Close up on team of health workers</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23"/>
              </a:rPr>
              <a:t>Doctor performing medical research in lab</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24"/>
              </a:rPr>
              <a:t>Still life arrangement of test tubes</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25"/>
              </a:rPr>
              <a:t>Doctor taking blood</a:t>
            </a:r>
            <a:endParaRPr sz="1100">
              <a:cs typeface="B Nazanin" panose="00000700000000000000" pitchFamily="2" charset="-78"/>
            </a:endParaRPr>
          </a:p>
          <a:p>
            <a:pPr marL="228600" lvl="0" indent="-184150" algn="l" rtl="0">
              <a:spcBef>
                <a:spcPts val="0"/>
              </a:spcBef>
              <a:spcAft>
                <a:spcPts val="0"/>
              </a:spcAft>
              <a:buSzPts val="1100"/>
              <a:buChar char="●"/>
            </a:pPr>
            <a:r>
              <a:rPr lang="en" sz="1100">
                <a:uFill>
                  <a:noFill/>
                </a:uFill>
                <a:cs typeface="B Nazanin" panose="00000700000000000000" pitchFamily="2" charset="-78"/>
                <a:hlinkClick r:id="rId26"/>
              </a:rPr>
              <a:t>Female hands holding blood samples and a syringe</a:t>
            </a:r>
            <a:endParaRPr sz="1100">
              <a:cs typeface="B Nazanin" panose="00000700000000000000" pitchFamily="2" charset="-78"/>
            </a:endParaRPr>
          </a:p>
          <a:p>
            <a:pPr marL="0" lvl="0" indent="0" algn="l" rtl="0">
              <a:spcBef>
                <a:spcPts val="1000"/>
              </a:spcBef>
              <a:spcAft>
                <a:spcPts val="0"/>
              </a:spcAft>
              <a:buNone/>
            </a:pPr>
            <a:r>
              <a:rPr lang="en" sz="2000">
                <a:latin typeface="Prata"/>
                <a:ea typeface="Prata"/>
                <a:cs typeface="B Nazanin" panose="00000700000000000000" pitchFamily="2" charset="-78"/>
                <a:sym typeface="Prata"/>
              </a:rPr>
              <a:t>ICONS</a:t>
            </a:r>
            <a:endParaRPr sz="2000">
              <a:latin typeface="Prata"/>
              <a:ea typeface="Prata"/>
              <a:cs typeface="B Nazanin" panose="00000700000000000000" pitchFamily="2" charset="-78"/>
              <a:sym typeface="Prata"/>
            </a:endParaRPr>
          </a:p>
          <a:p>
            <a:pPr marL="228600" lvl="0" indent="-184150" algn="l" rtl="0">
              <a:spcBef>
                <a:spcPts val="0"/>
              </a:spcBef>
              <a:spcAft>
                <a:spcPts val="0"/>
              </a:spcAft>
              <a:buClr>
                <a:schemeClr val="dk1"/>
              </a:buClr>
              <a:buSzPts val="1100"/>
              <a:buChar char="●"/>
            </a:pPr>
            <a:r>
              <a:rPr lang="en" sz="1100">
                <a:uFill>
                  <a:noFill/>
                </a:uFill>
                <a:cs typeface="B Nazanin" panose="00000700000000000000" pitchFamily="2" charset="-78"/>
                <a:hlinkClick r:id="rId27"/>
              </a:rPr>
              <a:t>Icon Pack: Blood donation | Filled</a:t>
            </a:r>
            <a:endParaRPr sz="1100">
              <a:cs typeface="B Nazanin" panose="00000700000000000000" pitchFamily="2" charset="-78"/>
            </a:endParaRPr>
          </a:p>
        </p:txBody>
      </p:sp>
      <p:sp>
        <p:nvSpPr>
          <p:cNvPr id="1404" name="Google Shape;1404;p74"/>
          <p:cNvSpPr txBox="1">
            <a:spLocks noGrp="1"/>
          </p:cNvSpPr>
          <p:nvPr>
            <p:ph type="body" idx="2"/>
          </p:nvPr>
        </p:nvSpPr>
        <p:spPr>
          <a:xfrm>
            <a:off x="720000" y="1216788"/>
            <a:ext cx="7704000" cy="353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100">
                <a:cs typeface="B Nazanin" panose="00000700000000000000" pitchFamily="2" charset="-78"/>
              </a:rPr>
              <a:t>Did you like the resources on this template? Get them for free at our other websites:</a:t>
            </a:r>
            <a:endParaRPr sz="11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55F57351-3B26-CCF6-E3AB-255123C25C3D}"/>
              </a:ext>
            </a:extLst>
          </p:cNvPr>
          <p:cNvSpPr/>
          <p:nvPr/>
        </p:nvSpPr>
        <p:spPr>
          <a:xfrm>
            <a:off x="3277766" y="1119116"/>
            <a:ext cx="392359" cy="393521"/>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DF3A3782-1244-8D5D-6A3B-7BF6B86B9313}"/>
              </a:ext>
            </a:extLst>
          </p:cNvPr>
          <p:cNvSpPr/>
          <p:nvPr/>
        </p:nvSpPr>
        <p:spPr>
          <a:xfrm>
            <a:off x="2648705" y="1172014"/>
            <a:ext cx="392359" cy="287715"/>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1F4EAA07-5970-7C2E-078F-3EDAE0244D69}"/>
              </a:ext>
            </a:extLst>
          </p:cNvPr>
          <p:cNvSpPr/>
          <p:nvPr/>
        </p:nvSpPr>
        <p:spPr>
          <a:xfrm>
            <a:off x="3279329" y="3390156"/>
            <a:ext cx="234854" cy="530928"/>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69B63B84-2D70-28E3-CA42-66F6B6FC572E}"/>
              </a:ext>
            </a:extLst>
          </p:cNvPr>
          <p:cNvSpPr/>
          <p:nvPr/>
        </p:nvSpPr>
        <p:spPr>
          <a:xfrm rot="18900010">
            <a:off x="5883015" y="2740924"/>
            <a:ext cx="169246" cy="377052"/>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ED32B1DE-E7DE-0CB0-1135-1AC7140BBFF1}"/>
              </a:ext>
            </a:extLst>
          </p:cNvPr>
          <p:cNvSpPr/>
          <p:nvPr/>
        </p:nvSpPr>
        <p:spPr>
          <a:xfrm flipH="1">
            <a:off x="2643986" y="3481432"/>
            <a:ext cx="348368" cy="348368"/>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AD62B169-D92E-0396-03ED-91AC5EAB05BC}"/>
              </a:ext>
            </a:extLst>
          </p:cNvPr>
          <p:cNvSpPr/>
          <p:nvPr/>
        </p:nvSpPr>
        <p:spPr>
          <a:xfrm>
            <a:off x="4502769" y="2731880"/>
            <a:ext cx="345588" cy="340037"/>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6BD246A6-2437-B256-1B8C-03AE0AFF2146}"/>
              </a:ext>
            </a:extLst>
          </p:cNvPr>
          <p:cNvSpPr/>
          <p:nvPr/>
        </p:nvSpPr>
        <p:spPr>
          <a:xfrm>
            <a:off x="6991492" y="2700434"/>
            <a:ext cx="348368" cy="347353"/>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6331B0BB-77D1-1D83-FEFF-3A8508D042AF}"/>
              </a:ext>
            </a:extLst>
          </p:cNvPr>
          <p:cNvSpPr/>
          <p:nvPr/>
        </p:nvSpPr>
        <p:spPr>
          <a:xfrm>
            <a:off x="3906837" y="1139041"/>
            <a:ext cx="353671" cy="35367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6B6A36CF-1A7C-B675-BAAA-767C446FF8E4}"/>
              </a:ext>
            </a:extLst>
          </p:cNvPr>
          <p:cNvSpPr/>
          <p:nvPr/>
        </p:nvSpPr>
        <p:spPr>
          <a:xfrm rot="5400013">
            <a:off x="4496981" y="1139042"/>
            <a:ext cx="354147" cy="35367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0C2D068E-D476-CC5D-4FBB-314495FBC0A2}"/>
              </a:ext>
            </a:extLst>
          </p:cNvPr>
          <p:cNvSpPr/>
          <p:nvPr/>
        </p:nvSpPr>
        <p:spPr>
          <a:xfrm>
            <a:off x="3801169" y="3464240"/>
            <a:ext cx="384889"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D53D9CB7-0D24-E245-A9CF-E41CAE85ABB1}"/>
              </a:ext>
            </a:extLst>
          </p:cNvPr>
          <p:cNvSpPr/>
          <p:nvPr/>
        </p:nvSpPr>
        <p:spPr>
          <a:xfrm rot="16200004">
            <a:off x="5087729" y="1102958"/>
            <a:ext cx="425552" cy="425826"/>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A6C82479-12E6-BEAA-4304-BA2534F55B33}"/>
              </a:ext>
            </a:extLst>
          </p:cNvPr>
          <p:cNvSpPr/>
          <p:nvPr/>
        </p:nvSpPr>
        <p:spPr>
          <a:xfrm>
            <a:off x="5750130" y="1068230"/>
            <a:ext cx="354979" cy="495293"/>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E2F28BDC-4BC6-AC2C-ABF9-D314634D6F2F}"/>
              </a:ext>
            </a:extLst>
          </p:cNvPr>
          <p:cNvSpPr/>
          <p:nvPr/>
        </p:nvSpPr>
        <p:spPr>
          <a:xfrm>
            <a:off x="4473024" y="3450718"/>
            <a:ext cx="289343" cy="409797"/>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077DBA20-D173-9F13-D3EB-08E88A754D60}"/>
              </a:ext>
            </a:extLst>
          </p:cNvPr>
          <p:cNvSpPr/>
          <p:nvPr/>
        </p:nvSpPr>
        <p:spPr>
          <a:xfrm rot="20700014">
            <a:off x="3296859" y="2725664"/>
            <a:ext cx="411507" cy="352492"/>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9B72C610-8019-6128-76F3-C10142368743}"/>
              </a:ext>
            </a:extLst>
          </p:cNvPr>
          <p:cNvSpPr/>
          <p:nvPr/>
        </p:nvSpPr>
        <p:spPr>
          <a:xfrm>
            <a:off x="1994597" y="2658939"/>
            <a:ext cx="395505"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D3ED1EF4-D9E9-7CB2-5D17-8BB2A419007A}"/>
              </a:ext>
            </a:extLst>
          </p:cNvPr>
          <p:cNvSpPr/>
          <p:nvPr/>
        </p:nvSpPr>
        <p:spPr>
          <a:xfrm>
            <a:off x="1975897" y="3460071"/>
            <a:ext cx="381112" cy="381112"/>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7347C39D-3D58-8613-2BE5-21E287167271}"/>
              </a:ext>
            </a:extLst>
          </p:cNvPr>
          <p:cNvSpPr/>
          <p:nvPr/>
        </p:nvSpPr>
        <p:spPr>
          <a:xfrm rot="18805987">
            <a:off x="6288741" y="1154518"/>
            <a:ext cx="413884" cy="409568"/>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3EEF69BB-BD96-8EB4-614C-078CF62EEC69}"/>
              </a:ext>
            </a:extLst>
          </p:cNvPr>
          <p:cNvSpPr/>
          <p:nvPr/>
        </p:nvSpPr>
        <p:spPr>
          <a:xfrm>
            <a:off x="6893330" y="1154568"/>
            <a:ext cx="408435" cy="410291"/>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E3E6478A-2C64-8C1C-47CB-AE2DBB2F1B87}"/>
              </a:ext>
            </a:extLst>
          </p:cNvPr>
          <p:cNvSpPr/>
          <p:nvPr/>
        </p:nvSpPr>
        <p:spPr>
          <a:xfrm>
            <a:off x="5716325" y="3433518"/>
            <a:ext cx="358609" cy="426997"/>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9AADC55A-9695-8DFF-5F50-FC5639181657}"/>
              </a:ext>
            </a:extLst>
          </p:cNvPr>
          <p:cNvSpPr/>
          <p:nvPr/>
        </p:nvSpPr>
        <p:spPr>
          <a:xfrm>
            <a:off x="5060042" y="3433518"/>
            <a:ext cx="358609" cy="426997"/>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4C9CBC82-1B90-AA78-61F3-1E35F7443475}"/>
              </a:ext>
            </a:extLst>
          </p:cNvPr>
          <p:cNvSpPr/>
          <p:nvPr/>
        </p:nvSpPr>
        <p:spPr>
          <a:xfrm>
            <a:off x="6372599" y="3433518"/>
            <a:ext cx="358609" cy="426997"/>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AAE9E6D8-824A-DBA3-FB32-C7F054158939}"/>
              </a:ext>
            </a:extLst>
          </p:cNvPr>
          <p:cNvSpPr/>
          <p:nvPr/>
        </p:nvSpPr>
        <p:spPr>
          <a:xfrm>
            <a:off x="7028882" y="3433518"/>
            <a:ext cx="358609" cy="426997"/>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356012A9-2939-BA2E-AD72-7C3F8930AAAD}"/>
              </a:ext>
            </a:extLst>
          </p:cNvPr>
          <p:cNvSpPr/>
          <p:nvPr/>
        </p:nvSpPr>
        <p:spPr>
          <a:xfrm>
            <a:off x="1957108" y="1109084"/>
            <a:ext cx="453185" cy="462357"/>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EB7830EF-822E-4248-80D2-7597F4D2DDF2}"/>
              </a:ext>
            </a:extLst>
          </p:cNvPr>
          <p:cNvGrpSpPr/>
          <p:nvPr/>
        </p:nvGrpSpPr>
        <p:grpSpPr>
          <a:xfrm>
            <a:off x="5719570" y="4064929"/>
            <a:ext cx="303114" cy="420175"/>
            <a:chOff x="7025856" y="4064928"/>
            <a:chExt cx="303114" cy="420175"/>
          </a:xfrm>
          <a:solidFill>
            <a:schemeClr val="tx1"/>
          </a:solidFill>
        </p:grpSpPr>
        <p:sp>
          <p:nvSpPr>
            <p:cNvPr id="26" name="Google Shape;6030;p67">
              <a:extLst>
                <a:ext uri="{FF2B5EF4-FFF2-40B4-BE49-F238E27FC236}">
                  <a16:creationId xmlns:a16="http://schemas.microsoft.com/office/drawing/2014/main" id="{B0C98D5D-B9B5-AB86-C8D9-433FAC9F86FE}"/>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7" name="Google Shape;6031;p67">
              <a:extLst>
                <a:ext uri="{FF2B5EF4-FFF2-40B4-BE49-F238E27FC236}">
                  <a16:creationId xmlns:a16="http://schemas.microsoft.com/office/drawing/2014/main" id="{C519F471-7C1E-508B-943F-49BC673D7CC5}"/>
                </a:ext>
              </a:extLst>
            </p:cNvPr>
            <p:cNvSpPr/>
            <p:nvPr/>
          </p:nvSpPr>
          <p:spPr>
            <a:xfrm>
              <a:off x="7163793" y="4172580"/>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8" name="Google Shape;6032;p67">
              <a:extLst>
                <a:ext uri="{FF2B5EF4-FFF2-40B4-BE49-F238E27FC236}">
                  <a16:creationId xmlns:a16="http://schemas.microsoft.com/office/drawing/2014/main" id="{67839475-547A-52B3-BE29-947CD16FEA6D}"/>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9" name="Google Shape;6033;p67">
              <a:extLst>
                <a:ext uri="{FF2B5EF4-FFF2-40B4-BE49-F238E27FC236}">
                  <a16:creationId xmlns:a16="http://schemas.microsoft.com/office/drawing/2014/main" id="{2A5E7A4A-4E8F-6F78-4FF3-A05A734EB80A}"/>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882266A2-2D5C-EEBE-74A2-659212663645}"/>
              </a:ext>
            </a:extLst>
          </p:cNvPr>
          <p:cNvGrpSpPr/>
          <p:nvPr/>
        </p:nvGrpSpPr>
        <p:grpSpPr>
          <a:xfrm>
            <a:off x="1929062" y="1800674"/>
            <a:ext cx="483150" cy="480763"/>
            <a:chOff x="3235348" y="1800673"/>
            <a:chExt cx="483150" cy="480763"/>
          </a:xfrm>
          <a:solidFill>
            <a:schemeClr val="tx1"/>
          </a:solidFill>
        </p:grpSpPr>
        <p:sp>
          <p:nvSpPr>
            <p:cNvPr id="31" name="Google Shape;6067;p67">
              <a:extLst>
                <a:ext uri="{FF2B5EF4-FFF2-40B4-BE49-F238E27FC236}">
                  <a16:creationId xmlns:a16="http://schemas.microsoft.com/office/drawing/2014/main" id="{64264571-B5C8-9038-2AF2-5AD010B3C23F}"/>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2" name="Google Shape;6068;p67">
              <a:extLst>
                <a:ext uri="{FF2B5EF4-FFF2-40B4-BE49-F238E27FC236}">
                  <a16:creationId xmlns:a16="http://schemas.microsoft.com/office/drawing/2014/main" id="{8F08C7E6-A63A-50F2-D985-BE4095E79813}"/>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67D9E118-4C67-4D24-9B85-58BF1A3E9ADB}"/>
              </a:ext>
            </a:extLst>
          </p:cNvPr>
          <p:cNvGrpSpPr/>
          <p:nvPr/>
        </p:nvGrpSpPr>
        <p:grpSpPr>
          <a:xfrm>
            <a:off x="1993628" y="4214195"/>
            <a:ext cx="371547" cy="331551"/>
            <a:chOff x="3299914" y="4214195"/>
            <a:chExt cx="371547" cy="331551"/>
          </a:xfrm>
          <a:solidFill>
            <a:schemeClr val="tx1"/>
          </a:solidFill>
        </p:grpSpPr>
        <p:sp>
          <p:nvSpPr>
            <p:cNvPr id="34" name="Google Shape;5977;p67">
              <a:extLst>
                <a:ext uri="{FF2B5EF4-FFF2-40B4-BE49-F238E27FC236}">
                  <a16:creationId xmlns:a16="http://schemas.microsoft.com/office/drawing/2014/main" id="{B03D4E62-C78F-700B-5F41-EB3FE93974A6}"/>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5" name="Google Shape;5978;p67">
              <a:extLst>
                <a:ext uri="{FF2B5EF4-FFF2-40B4-BE49-F238E27FC236}">
                  <a16:creationId xmlns:a16="http://schemas.microsoft.com/office/drawing/2014/main" id="{4C2E1177-8028-134F-0F16-3C5B51DF8495}"/>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6" name="Google Shape;5979;p67">
              <a:extLst>
                <a:ext uri="{FF2B5EF4-FFF2-40B4-BE49-F238E27FC236}">
                  <a16:creationId xmlns:a16="http://schemas.microsoft.com/office/drawing/2014/main" id="{482C768E-9381-0572-0DD4-B8CEC4E31802}"/>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1102D96B-CF9F-D61F-91BE-54F5127964A2}"/>
              </a:ext>
            </a:extLst>
          </p:cNvPr>
          <p:cNvGrpSpPr/>
          <p:nvPr/>
        </p:nvGrpSpPr>
        <p:grpSpPr>
          <a:xfrm>
            <a:off x="5018243" y="4126477"/>
            <a:ext cx="372408" cy="364370"/>
            <a:chOff x="6324529" y="4126476"/>
            <a:chExt cx="372408" cy="364370"/>
          </a:xfrm>
          <a:solidFill>
            <a:schemeClr val="tx1"/>
          </a:solidFill>
        </p:grpSpPr>
        <p:sp>
          <p:nvSpPr>
            <p:cNvPr id="38" name="Google Shape;5990;p67">
              <a:extLst>
                <a:ext uri="{FF2B5EF4-FFF2-40B4-BE49-F238E27FC236}">
                  <a16:creationId xmlns:a16="http://schemas.microsoft.com/office/drawing/2014/main" id="{6ABB2BFD-5F5E-87A6-3400-35E97B5DEF6F}"/>
                </a:ext>
              </a:extLst>
            </p:cNvPr>
            <p:cNvSpPr/>
            <p:nvPr/>
          </p:nvSpPr>
          <p:spPr>
            <a:xfrm>
              <a:off x="6440210" y="4126476"/>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9" name="Google Shape;5991;p67">
              <a:extLst>
                <a:ext uri="{FF2B5EF4-FFF2-40B4-BE49-F238E27FC236}">
                  <a16:creationId xmlns:a16="http://schemas.microsoft.com/office/drawing/2014/main" id="{569577F2-544C-F06E-92EF-D661037E049A}"/>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0" name="Google Shape;5992;p67">
              <a:extLst>
                <a:ext uri="{FF2B5EF4-FFF2-40B4-BE49-F238E27FC236}">
                  <a16:creationId xmlns:a16="http://schemas.microsoft.com/office/drawing/2014/main" id="{9EDB65C1-E2BE-BAEB-95BE-2FB5A0F08676}"/>
                </a:ext>
              </a:extLst>
            </p:cNvPr>
            <p:cNvSpPr/>
            <p:nvPr/>
          </p:nvSpPr>
          <p:spPr>
            <a:xfrm>
              <a:off x="6324529" y="4198577"/>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F8BA5E7-FAA9-A95A-F88E-998D40C45D97}"/>
              </a:ext>
            </a:extLst>
          </p:cNvPr>
          <p:cNvGrpSpPr/>
          <p:nvPr/>
        </p:nvGrpSpPr>
        <p:grpSpPr>
          <a:xfrm>
            <a:off x="2657885" y="4157046"/>
            <a:ext cx="352263" cy="356771"/>
            <a:chOff x="3964170" y="4157045"/>
            <a:chExt cx="352263" cy="356771"/>
          </a:xfrm>
          <a:solidFill>
            <a:schemeClr val="tx1"/>
          </a:solidFill>
        </p:grpSpPr>
        <p:sp>
          <p:nvSpPr>
            <p:cNvPr id="42" name="Google Shape;6008;p67">
              <a:extLst>
                <a:ext uri="{FF2B5EF4-FFF2-40B4-BE49-F238E27FC236}">
                  <a16:creationId xmlns:a16="http://schemas.microsoft.com/office/drawing/2014/main" id="{58322650-754C-07BB-4E2E-157EC08C6F15}"/>
                </a:ext>
              </a:extLst>
            </p:cNvPr>
            <p:cNvSpPr/>
            <p:nvPr/>
          </p:nvSpPr>
          <p:spPr>
            <a:xfrm>
              <a:off x="3964170"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3" name="Google Shape;6009;p67">
              <a:extLst>
                <a:ext uri="{FF2B5EF4-FFF2-40B4-BE49-F238E27FC236}">
                  <a16:creationId xmlns:a16="http://schemas.microsoft.com/office/drawing/2014/main" id="{067CBED4-9B13-17A7-0D4E-43A7E46E2436}"/>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902060B2-FDA1-32CC-62AD-9BEC2B65C72D}"/>
              </a:ext>
            </a:extLst>
          </p:cNvPr>
          <p:cNvGrpSpPr/>
          <p:nvPr/>
        </p:nvGrpSpPr>
        <p:grpSpPr>
          <a:xfrm>
            <a:off x="6359641" y="4173514"/>
            <a:ext cx="365202" cy="332677"/>
            <a:chOff x="7665927" y="4173513"/>
            <a:chExt cx="365202" cy="332677"/>
          </a:xfrm>
          <a:solidFill>
            <a:schemeClr val="tx1"/>
          </a:solidFill>
        </p:grpSpPr>
        <p:sp>
          <p:nvSpPr>
            <p:cNvPr id="45" name="Google Shape;6019;p67">
              <a:extLst>
                <a:ext uri="{FF2B5EF4-FFF2-40B4-BE49-F238E27FC236}">
                  <a16:creationId xmlns:a16="http://schemas.microsoft.com/office/drawing/2014/main" id="{4B358EB5-B5B0-CD5C-1026-061F84FD3A84}"/>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6" name="Google Shape;6020;p67">
              <a:extLst>
                <a:ext uri="{FF2B5EF4-FFF2-40B4-BE49-F238E27FC236}">
                  <a16:creationId xmlns:a16="http://schemas.microsoft.com/office/drawing/2014/main" id="{9DED4606-4A3D-BC12-4C29-2991FCFDD12C}"/>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7" name="Google Shape;6021;p67">
              <a:extLst>
                <a:ext uri="{FF2B5EF4-FFF2-40B4-BE49-F238E27FC236}">
                  <a16:creationId xmlns:a16="http://schemas.microsoft.com/office/drawing/2014/main" id="{EB5FB3A6-5D70-FC69-35BD-39C0F72E0249}"/>
                </a:ext>
              </a:extLst>
            </p:cNvPr>
            <p:cNvSpPr/>
            <p:nvPr/>
          </p:nvSpPr>
          <p:spPr>
            <a:xfrm>
              <a:off x="7985912" y="4292842"/>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8" name="Google Shape;6022;p67">
              <a:extLst>
                <a:ext uri="{FF2B5EF4-FFF2-40B4-BE49-F238E27FC236}">
                  <a16:creationId xmlns:a16="http://schemas.microsoft.com/office/drawing/2014/main" id="{7D757EC4-17DB-92F5-E2E3-3BB2A09EFFDB}"/>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9" name="Google Shape;6023;p67">
              <a:extLst>
                <a:ext uri="{FF2B5EF4-FFF2-40B4-BE49-F238E27FC236}">
                  <a16:creationId xmlns:a16="http://schemas.microsoft.com/office/drawing/2014/main" id="{FA249E12-70BF-69AC-07E3-CF0C5721178D}"/>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0" name="Google Shape;6024;p67">
              <a:extLst>
                <a:ext uri="{FF2B5EF4-FFF2-40B4-BE49-F238E27FC236}">
                  <a16:creationId xmlns:a16="http://schemas.microsoft.com/office/drawing/2014/main" id="{C6F0F99F-4827-2579-0AF0-9F98B89265C6}"/>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1" name="Google Shape;6025;p67">
              <a:extLst>
                <a:ext uri="{FF2B5EF4-FFF2-40B4-BE49-F238E27FC236}">
                  <a16:creationId xmlns:a16="http://schemas.microsoft.com/office/drawing/2014/main" id="{F73CB8AF-B4D7-362D-4A5C-12893A445171}"/>
                </a:ext>
              </a:extLst>
            </p:cNvPr>
            <p:cNvSpPr/>
            <p:nvPr/>
          </p:nvSpPr>
          <p:spPr>
            <a:xfrm>
              <a:off x="7665927" y="4411248"/>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607CB2D9-5A50-6D6D-21A4-EB8020C595ED}"/>
              </a:ext>
            </a:extLst>
          </p:cNvPr>
          <p:cNvSpPr/>
          <p:nvPr/>
        </p:nvSpPr>
        <p:spPr>
          <a:xfrm>
            <a:off x="3251816" y="4157703"/>
            <a:ext cx="309167"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chemeClr val="tx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64FC4CB9-1DE3-4C68-3C93-233E3AC9E456}"/>
              </a:ext>
            </a:extLst>
          </p:cNvPr>
          <p:cNvGrpSpPr/>
          <p:nvPr/>
        </p:nvGrpSpPr>
        <p:grpSpPr>
          <a:xfrm>
            <a:off x="7022664" y="4140815"/>
            <a:ext cx="357082" cy="363401"/>
            <a:chOff x="8328949" y="4140814"/>
            <a:chExt cx="357082" cy="363401"/>
          </a:xfrm>
          <a:solidFill>
            <a:schemeClr val="tx1"/>
          </a:solidFill>
        </p:grpSpPr>
        <p:sp>
          <p:nvSpPr>
            <p:cNvPr id="54" name="Google Shape;6053;p67">
              <a:extLst>
                <a:ext uri="{FF2B5EF4-FFF2-40B4-BE49-F238E27FC236}">
                  <a16:creationId xmlns:a16="http://schemas.microsoft.com/office/drawing/2014/main" id="{838CA5DE-7D7A-83E7-20C1-0B3D47D6C0BF}"/>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5" name="Google Shape;6054;p67">
              <a:extLst>
                <a:ext uri="{FF2B5EF4-FFF2-40B4-BE49-F238E27FC236}">
                  <a16:creationId xmlns:a16="http://schemas.microsoft.com/office/drawing/2014/main" id="{7B3E6DF9-D597-ED02-3097-814DDCBB3A4D}"/>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6" name="Google Shape;6055;p67">
              <a:extLst>
                <a:ext uri="{FF2B5EF4-FFF2-40B4-BE49-F238E27FC236}">
                  <a16:creationId xmlns:a16="http://schemas.microsoft.com/office/drawing/2014/main" id="{A375B594-31EF-2395-197D-4A08AD49C9B3}"/>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20CEC4A0-D205-C48A-2A21-AFBBAE3E9C96}"/>
              </a:ext>
            </a:extLst>
          </p:cNvPr>
          <p:cNvGrpSpPr/>
          <p:nvPr/>
        </p:nvGrpSpPr>
        <p:grpSpPr>
          <a:xfrm>
            <a:off x="3819968" y="4158600"/>
            <a:ext cx="365202" cy="363400"/>
            <a:chOff x="5126254" y="4158599"/>
            <a:chExt cx="365202" cy="363400"/>
          </a:xfrm>
          <a:solidFill>
            <a:schemeClr val="tx1"/>
          </a:solidFill>
        </p:grpSpPr>
        <p:sp>
          <p:nvSpPr>
            <p:cNvPr id="58" name="Google Shape;6079;p67">
              <a:extLst>
                <a:ext uri="{FF2B5EF4-FFF2-40B4-BE49-F238E27FC236}">
                  <a16:creationId xmlns:a16="http://schemas.microsoft.com/office/drawing/2014/main" id="{A40751EC-778B-811E-C734-CBDA4CCC0FBA}"/>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9" name="Google Shape;6080;p67">
              <a:extLst>
                <a:ext uri="{FF2B5EF4-FFF2-40B4-BE49-F238E27FC236}">
                  <a16:creationId xmlns:a16="http://schemas.microsoft.com/office/drawing/2014/main" id="{B5C197C1-9D20-4DA3-F75B-2EBE8A76D861}"/>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0" name="Google Shape;6081;p67">
              <a:extLst>
                <a:ext uri="{FF2B5EF4-FFF2-40B4-BE49-F238E27FC236}">
                  <a16:creationId xmlns:a16="http://schemas.microsoft.com/office/drawing/2014/main" id="{04C4EE7C-FD32-41B6-F821-D22CF4A11020}"/>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1" name="Google Shape;6082;p67">
              <a:extLst>
                <a:ext uri="{FF2B5EF4-FFF2-40B4-BE49-F238E27FC236}">
                  <a16:creationId xmlns:a16="http://schemas.microsoft.com/office/drawing/2014/main" id="{58B818AD-CC0C-873E-9D08-281531A5D53E}"/>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56AF32F7-445A-CAF9-F70E-C430C9DC8230}"/>
              </a:ext>
            </a:extLst>
          </p:cNvPr>
          <p:cNvGrpSpPr/>
          <p:nvPr/>
        </p:nvGrpSpPr>
        <p:grpSpPr>
          <a:xfrm>
            <a:off x="4426756" y="4193493"/>
            <a:ext cx="362504" cy="283866"/>
            <a:chOff x="5733041" y="4193493"/>
            <a:chExt cx="362504" cy="283866"/>
          </a:xfrm>
          <a:solidFill>
            <a:schemeClr val="tx1"/>
          </a:solidFill>
        </p:grpSpPr>
        <p:sp>
          <p:nvSpPr>
            <p:cNvPr id="63" name="Google Shape;6111;p67">
              <a:extLst>
                <a:ext uri="{FF2B5EF4-FFF2-40B4-BE49-F238E27FC236}">
                  <a16:creationId xmlns:a16="http://schemas.microsoft.com/office/drawing/2014/main" id="{85B87855-0BE9-A51D-9419-0D79C03660B7}"/>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4" name="Google Shape;6112;p67">
              <a:extLst>
                <a:ext uri="{FF2B5EF4-FFF2-40B4-BE49-F238E27FC236}">
                  <a16:creationId xmlns:a16="http://schemas.microsoft.com/office/drawing/2014/main" id="{8A83FFAC-E866-5758-376E-F6BC2205DE62}"/>
                </a:ext>
              </a:extLst>
            </p:cNvPr>
            <p:cNvSpPr/>
            <p:nvPr/>
          </p:nvSpPr>
          <p:spPr>
            <a:xfrm>
              <a:off x="5755654"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5" name="Google Shape;5972;p67">
            <a:extLst>
              <a:ext uri="{FF2B5EF4-FFF2-40B4-BE49-F238E27FC236}">
                <a16:creationId xmlns:a16="http://schemas.microsoft.com/office/drawing/2014/main" id="{9AEFB175-98A4-07D8-9681-D47FECC260EE}"/>
              </a:ext>
            </a:extLst>
          </p:cNvPr>
          <p:cNvGrpSpPr/>
          <p:nvPr/>
        </p:nvGrpSpPr>
        <p:grpSpPr>
          <a:xfrm>
            <a:off x="2617332" y="1891747"/>
            <a:ext cx="360502" cy="414716"/>
            <a:chOff x="3923617" y="1891747"/>
            <a:chExt cx="360502" cy="414716"/>
          </a:xfrm>
          <a:solidFill>
            <a:schemeClr val="tx1"/>
          </a:solidFill>
        </p:grpSpPr>
        <p:sp>
          <p:nvSpPr>
            <p:cNvPr id="66" name="Google Shape;5973;p67">
              <a:extLst>
                <a:ext uri="{FF2B5EF4-FFF2-40B4-BE49-F238E27FC236}">
                  <a16:creationId xmlns:a16="http://schemas.microsoft.com/office/drawing/2014/main" id="{6D1DA25C-C692-2B6E-4B2F-C289DC65DC27}"/>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7" name="Google Shape;5974;p67">
              <a:extLst>
                <a:ext uri="{FF2B5EF4-FFF2-40B4-BE49-F238E27FC236}">
                  <a16:creationId xmlns:a16="http://schemas.microsoft.com/office/drawing/2014/main" id="{CA013407-CADF-C508-8243-435D4D263846}"/>
                </a:ext>
              </a:extLst>
            </p:cNvPr>
            <p:cNvSpPr/>
            <p:nvPr/>
          </p:nvSpPr>
          <p:spPr>
            <a:xfrm>
              <a:off x="3923617" y="2197659"/>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8" name="Google Shape;5975;p67">
              <a:extLst>
                <a:ext uri="{FF2B5EF4-FFF2-40B4-BE49-F238E27FC236}">
                  <a16:creationId xmlns:a16="http://schemas.microsoft.com/office/drawing/2014/main" id="{FE52AC55-021B-A220-E5F6-07C54566FFC8}"/>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9" name="Google Shape;5984;p67">
            <a:extLst>
              <a:ext uri="{FF2B5EF4-FFF2-40B4-BE49-F238E27FC236}">
                <a16:creationId xmlns:a16="http://schemas.microsoft.com/office/drawing/2014/main" id="{09B1F157-18C9-B316-B48A-CA1FF7BB18E2}"/>
              </a:ext>
            </a:extLst>
          </p:cNvPr>
          <p:cNvGrpSpPr/>
          <p:nvPr/>
        </p:nvGrpSpPr>
        <p:grpSpPr>
          <a:xfrm>
            <a:off x="5687192" y="1888684"/>
            <a:ext cx="416125" cy="415100"/>
            <a:chOff x="6993477" y="1888684"/>
            <a:chExt cx="416125" cy="415100"/>
          </a:xfrm>
          <a:solidFill>
            <a:schemeClr val="tx1"/>
          </a:solidFill>
        </p:grpSpPr>
        <p:sp>
          <p:nvSpPr>
            <p:cNvPr id="70" name="Google Shape;5985;p67">
              <a:extLst>
                <a:ext uri="{FF2B5EF4-FFF2-40B4-BE49-F238E27FC236}">
                  <a16:creationId xmlns:a16="http://schemas.microsoft.com/office/drawing/2014/main" id="{E9AEC333-88AD-046A-B17D-245C0DA9D1A7}"/>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1" name="Google Shape;5986;p67">
              <a:extLst>
                <a:ext uri="{FF2B5EF4-FFF2-40B4-BE49-F238E27FC236}">
                  <a16:creationId xmlns:a16="http://schemas.microsoft.com/office/drawing/2014/main" id="{637AAC04-D12A-CE86-7918-902FA1AE785A}"/>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2" name="Google Shape;5987;p67">
              <a:extLst>
                <a:ext uri="{FF2B5EF4-FFF2-40B4-BE49-F238E27FC236}">
                  <a16:creationId xmlns:a16="http://schemas.microsoft.com/office/drawing/2014/main" id="{901AC232-203E-8B71-BD8D-29058C9DFC24}"/>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3" name="Google Shape;5988;p67">
              <a:extLst>
                <a:ext uri="{FF2B5EF4-FFF2-40B4-BE49-F238E27FC236}">
                  <a16:creationId xmlns:a16="http://schemas.microsoft.com/office/drawing/2014/main" id="{1424AAA3-4B21-094C-5237-6CB62E0C440A}"/>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4" name="Google Shape;6002;p67">
            <a:extLst>
              <a:ext uri="{FF2B5EF4-FFF2-40B4-BE49-F238E27FC236}">
                <a16:creationId xmlns:a16="http://schemas.microsoft.com/office/drawing/2014/main" id="{035C8960-1E8E-612D-A012-7E09F2EF8CB6}"/>
              </a:ext>
            </a:extLst>
          </p:cNvPr>
          <p:cNvGrpSpPr/>
          <p:nvPr/>
        </p:nvGrpSpPr>
        <p:grpSpPr>
          <a:xfrm>
            <a:off x="3263529" y="1891747"/>
            <a:ext cx="480718" cy="415100"/>
            <a:chOff x="4569814" y="1891747"/>
            <a:chExt cx="480718" cy="415100"/>
          </a:xfrm>
          <a:solidFill>
            <a:schemeClr val="tx1"/>
          </a:solidFill>
        </p:grpSpPr>
        <p:sp>
          <p:nvSpPr>
            <p:cNvPr id="75" name="Google Shape;6003;p67">
              <a:extLst>
                <a:ext uri="{FF2B5EF4-FFF2-40B4-BE49-F238E27FC236}">
                  <a16:creationId xmlns:a16="http://schemas.microsoft.com/office/drawing/2014/main" id="{5E7045FE-8BAB-B7B6-0834-6964627F8D05}"/>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6" name="Google Shape;6004;p67">
              <a:extLst>
                <a:ext uri="{FF2B5EF4-FFF2-40B4-BE49-F238E27FC236}">
                  <a16:creationId xmlns:a16="http://schemas.microsoft.com/office/drawing/2014/main" id="{742AE875-B463-7861-03F5-AA3095B51CE9}"/>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7" name="Google Shape;6005;p67">
              <a:extLst>
                <a:ext uri="{FF2B5EF4-FFF2-40B4-BE49-F238E27FC236}">
                  <a16:creationId xmlns:a16="http://schemas.microsoft.com/office/drawing/2014/main" id="{5FC857D0-F868-089C-1731-FA36DB4B79F2}"/>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8" name="Google Shape;6006;p67">
              <a:extLst>
                <a:ext uri="{FF2B5EF4-FFF2-40B4-BE49-F238E27FC236}">
                  <a16:creationId xmlns:a16="http://schemas.microsoft.com/office/drawing/2014/main" id="{EDF95D52-E247-3CD4-484E-31E6C9630A3C}"/>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9" name="Google Shape;6011;p67">
            <a:extLst>
              <a:ext uri="{FF2B5EF4-FFF2-40B4-BE49-F238E27FC236}">
                <a16:creationId xmlns:a16="http://schemas.microsoft.com/office/drawing/2014/main" id="{361AFF3F-F780-E18D-BD8F-CCB9D3CEA2B4}"/>
              </a:ext>
            </a:extLst>
          </p:cNvPr>
          <p:cNvGrpSpPr/>
          <p:nvPr/>
        </p:nvGrpSpPr>
        <p:grpSpPr>
          <a:xfrm>
            <a:off x="6278864" y="1867516"/>
            <a:ext cx="421867" cy="414489"/>
            <a:chOff x="7585149" y="1867515"/>
            <a:chExt cx="421867" cy="414489"/>
          </a:xfrm>
          <a:solidFill>
            <a:schemeClr val="tx1"/>
          </a:solidFill>
        </p:grpSpPr>
        <p:sp>
          <p:nvSpPr>
            <p:cNvPr id="80" name="Google Shape;6012;p67">
              <a:extLst>
                <a:ext uri="{FF2B5EF4-FFF2-40B4-BE49-F238E27FC236}">
                  <a16:creationId xmlns:a16="http://schemas.microsoft.com/office/drawing/2014/main" id="{584F6D63-8AF3-34FD-1F28-8591E2EEF79F}"/>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1" name="Google Shape;6013;p67">
              <a:extLst>
                <a:ext uri="{FF2B5EF4-FFF2-40B4-BE49-F238E27FC236}">
                  <a16:creationId xmlns:a16="http://schemas.microsoft.com/office/drawing/2014/main" id="{CBFCAE3A-3FC0-DF7E-E905-8DAFB14EE608}"/>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2" name="Google Shape;6014;p67">
              <a:extLst>
                <a:ext uri="{FF2B5EF4-FFF2-40B4-BE49-F238E27FC236}">
                  <a16:creationId xmlns:a16="http://schemas.microsoft.com/office/drawing/2014/main" id="{E1BF98F1-DEA7-D779-E74C-16FEABD1B016}"/>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3" name="Google Shape;6015;p67">
              <a:extLst>
                <a:ext uri="{FF2B5EF4-FFF2-40B4-BE49-F238E27FC236}">
                  <a16:creationId xmlns:a16="http://schemas.microsoft.com/office/drawing/2014/main" id="{84CAC8A7-64AD-DF21-0745-E44E542C0E63}"/>
                </a:ext>
              </a:extLst>
            </p:cNvPr>
            <p:cNvSpPr/>
            <p:nvPr/>
          </p:nvSpPr>
          <p:spPr>
            <a:xfrm>
              <a:off x="7892104" y="216979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4" name="Google Shape;6016;p67">
              <a:extLst>
                <a:ext uri="{FF2B5EF4-FFF2-40B4-BE49-F238E27FC236}">
                  <a16:creationId xmlns:a16="http://schemas.microsoft.com/office/drawing/2014/main" id="{93DEC3DA-E9F9-E7A5-4FEE-85B82075974E}"/>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5" name="Google Shape;6017;p67">
              <a:extLst>
                <a:ext uri="{FF2B5EF4-FFF2-40B4-BE49-F238E27FC236}">
                  <a16:creationId xmlns:a16="http://schemas.microsoft.com/office/drawing/2014/main" id="{D383588A-7134-3D41-697F-E9D781210458}"/>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86" name="Google Shape;6042;p67">
            <a:extLst>
              <a:ext uri="{FF2B5EF4-FFF2-40B4-BE49-F238E27FC236}">
                <a16:creationId xmlns:a16="http://schemas.microsoft.com/office/drawing/2014/main" id="{239D5AC8-559D-7A1D-E9CD-8EEF42F8D1E5}"/>
              </a:ext>
            </a:extLst>
          </p:cNvPr>
          <p:cNvSpPr/>
          <p:nvPr/>
        </p:nvSpPr>
        <p:spPr>
          <a:xfrm>
            <a:off x="3895552" y="1892562"/>
            <a:ext cx="407904" cy="413464"/>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87" name="Google Shape;6047;p67">
            <a:extLst>
              <a:ext uri="{FF2B5EF4-FFF2-40B4-BE49-F238E27FC236}">
                <a16:creationId xmlns:a16="http://schemas.microsoft.com/office/drawing/2014/main" id="{282C4EF2-6406-211C-0B79-901D246EBD55}"/>
              </a:ext>
            </a:extLst>
          </p:cNvPr>
          <p:cNvGrpSpPr/>
          <p:nvPr/>
        </p:nvGrpSpPr>
        <p:grpSpPr>
          <a:xfrm>
            <a:off x="6924128" y="1867735"/>
            <a:ext cx="415101" cy="378030"/>
            <a:chOff x="8230413" y="1867735"/>
            <a:chExt cx="415101" cy="378030"/>
          </a:xfrm>
          <a:solidFill>
            <a:schemeClr val="tx1"/>
          </a:solidFill>
        </p:grpSpPr>
        <p:sp>
          <p:nvSpPr>
            <p:cNvPr id="88" name="Google Shape;6048;p67">
              <a:extLst>
                <a:ext uri="{FF2B5EF4-FFF2-40B4-BE49-F238E27FC236}">
                  <a16:creationId xmlns:a16="http://schemas.microsoft.com/office/drawing/2014/main" id="{D12BDD57-D8ED-1B9F-731D-4846995CCB46}"/>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9" name="Google Shape;6049;p67">
              <a:extLst>
                <a:ext uri="{FF2B5EF4-FFF2-40B4-BE49-F238E27FC236}">
                  <a16:creationId xmlns:a16="http://schemas.microsoft.com/office/drawing/2014/main" id="{21356AEB-60F2-E10E-F3DD-C28E9226B124}"/>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0" name="Google Shape;6050;p67">
              <a:extLst>
                <a:ext uri="{FF2B5EF4-FFF2-40B4-BE49-F238E27FC236}">
                  <a16:creationId xmlns:a16="http://schemas.microsoft.com/office/drawing/2014/main" id="{28A32CFF-FFC1-565B-7D0E-56FEE8188AB3}"/>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1" name="Google Shape;6051;p67">
              <a:extLst>
                <a:ext uri="{FF2B5EF4-FFF2-40B4-BE49-F238E27FC236}">
                  <a16:creationId xmlns:a16="http://schemas.microsoft.com/office/drawing/2014/main" id="{3573B129-0770-21E6-36BF-870E401EFFE3}"/>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2" name="Google Shape;6072;p67">
            <a:extLst>
              <a:ext uri="{FF2B5EF4-FFF2-40B4-BE49-F238E27FC236}">
                <a16:creationId xmlns:a16="http://schemas.microsoft.com/office/drawing/2014/main" id="{D2036A55-A5B5-B1C3-21B8-62BBA2AE528A}"/>
              </a:ext>
            </a:extLst>
          </p:cNvPr>
          <p:cNvGrpSpPr/>
          <p:nvPr/>
        </p:nvGrpSpPr>
        <p:grpSpPr>
          <a:xfrm>
            <a:off x="4470207" y="1872352"/>
            <a:ext cx="415128" cy="414872"/>
            <a:chOff x="5776493" y="1872352"/>
            <a:chExt cx="415128" cy="414872"/>
          </a:xfrm>
          <a:solidFill>
            <a:schemeClr val="tx1"/>
          </a:solidFill>
        </p:grpSpPr>
        <p:sp>
          <p:nvSpPr>
            <p:cNvPr id="93" name="Google Shape;6073;p67">
              <a:extLst>
                <a:ext uri="{FF2B5EF4-FFF2-40B4-BE49-F238E27FC236}">
                  <a16:creationId xmlns:a16="http://schemas.microsoft.com/office/drawing/2014/main" id="{51F1F318-C36F-AD8A-73BB-236AEF4682BA}"/>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4" name="Google Shape;6074;p67">
              <a:extLst>
                <a:ext uri="{FF2B5EF4-FFF2-40B4-BE49-F238E27FC236}">
                  <a16:creationId xmlns:a16="http://schemas.microsoft.com/office/drawing/2014/main" id="{57EFB7DF-6329-EC0A-5279-FF2052CD28CD}"/>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5" name="Google Shape;6075;p67">
              <a:extLst>
                <a:ext uri="{FF2B5EF4-FFF2-40B4-BE49-F238E27FC236}">
                  <a16:creationId xmlns:a16="http://schemas.microsoft.com/office/drawing/2014/main" id="{ED5EBB07-4C8E-ADFE-3B42-56D145440278}"/>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6" name="Google Shape;6076;p67">
              <a:extLst>
                <a:ext uri="{FF2B5EF4-FFF2-40B4-BE49-F238E27FC236}">
                  <a16:creationId xmlns:a16="http://schemas.microsoft.com/office/drawing/2014/main" id="{42C6E14A-1225-1FEE-AF30-1F80D32CA372}"/>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7" name="Google Shape;6077;p67">
              <a:extLst>
                <a:ext uri="{FF2B5EF4-FFF2-40B4-BE49-F238E27FC236}">
                  <a16:creationId xmlns:a16="http://schemas.microsoft.com/office/drawing/2014/main" id="{0277E235-FAA7-E942-07C1-2EA9D9DF8CDA}"/>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8" name="Google Shape;6107;p67">
            <a:extLst>
              <a:ext uri="{FF2B5EF4-FFF2-40B4-BE49-F238E27FC236}">
                <a16:creationId xmlns:a16="http://schemas.microsoft.com/office/drawing/2014/main" id="{BCE36155-7041-E7AA-5B98-FFDB37B2444C}"/>
              </a:ext>
            </a:extLst>
          </p:cNvPr>
          <p:cNvGrpSpPr/>
          <p:nvPr/>
        </p:nvGrpSpPr>
        <p:grpSpPr>
          <a:xfrm>
            <a:off x="5090728" y="1856360"/>
            <a:ext cx="418200" cy="413070"/>
            <a:chOff x="6397014" y="1856360"/>
            <a:chExt cx="418200" cy="413070"/>
          </a:xfrm>
          <a:solidFill>
            <a:schemeClr val="tx1"/>
          </a:solidFill>
        </p:grpSpPr>
        <p:sp>
          <p:nvSpPr>
            <p:cNvPr id="99" name="Google Shape;6108;p67">
              <a:extLst>
                <a:ext uri="{FF2B5EF4-FFF2-40B4-BE49-F238E27FC236}">
                  <a16:creationId xmlns:a16="http://schemas.microsoft.com/office/drawing/2014/main" id="{5D87FA34-F598-218E-4AB0-A75022F2E039}"/>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0" name="Google Shape;6109;p67">
              <a:extLst>
                <a:ext uri="{FF2B5EF4-FFF2-40B4-BE49-F238E27FC236}">
                  <a16:creationId xmlns:a16="http://schemas.microsoft.com/office/drawing/2014/main" id="{16DB34A2-99B5-D0AE-E3CC-95769922A47D}"/>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B2CBAD4F-C369-168B-08A5-E5843709CBC2}"/>
              </a:ext>
            </a:extLst>
          </p:cNvPr>
          <p:cNvGrpSpPr/>
          <p:nvPr/>
        </p:nvGrpSpPr>
        <p:grpSpPr>
          <a:xfrm>
            <a:off x="2579255" y="2599749"/>
            <a:ext cx="501822" cy="501823"/>
            <a:chOff x="3885541" y="2599748"/>
            <a:chExt cx="501822" cy="501823"/>
          </a:xfrm>
          <a:solidFill>
            <a:schemeClr val="tx1"/>
          </a:solidFill>
        </p:grpSpPr>
        <p:sp>
          <p:nvSpPr>
            <p:cNvPr id="102" name="Google Shape;5594;p66">
              <a:extLst>
                <a:ext uri="{FF2B5EF4-FFF2-40B4-BE49-F238E27FC236}">
                  <a16:creationId xmlns:a16="http://schemas.microsoft.com/office/drawing/2014/main" id="{31B9DEB0-70FC-093E-8483-E5D6698676C9}"/>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3" name="Google Shape;5595;p66">
              <a:extLst>
                <a:ext uri="{FF2B5EF4-FFF2-40B4-BE49-F238E27FC236}">
                  <a16:creationId xmlns:a16="http://schemas.microsoft.com/office/drawing/2014/main" id="{30C219AC-C452-D7AE-5B8E-03E39230C084}"/>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769B8A4E-F841-1F42-42BD-AA3DF40297CC}"/>
              </a:ext>
            </a:extLst>
          </p:cNvPr>
          <p:cNvGrpSpPr/>
          <p:nvPr/>
        </p:nvGrpSpPr>
        <p:grpSpPr>
          <a:xfrm>
            <a:off x="3874476" y="2670652"/>
            <a:ext cx="395020" cy="395021"/>
            <a:chOff x="5180761" y="2670651"/>
            <a:chExt cx="395020" cy="395021"/>
          </a:xfrm>
          <a:solidFill>
            <a:schemeClr val="tx1"/>
          </a:solidFill>
        </p:grpSpPr>
        <p:sp>
          <p:nvSpPr>
            <p:cNvPr id="105" name="Google Shape;5597;p66">
              <a:extLst>
                <a:ext uri="{FF2B5EF4-FFF2-40B4-BE49-F238E27FC236}">
                  <a16:creationId xmlns:a16="http://schemas.microsoft.com/office/drawing/2014/main" id="{4B88D8D5-6B44-8C34-0FAD-2732AD2E7E2C}"/>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6" name="Google Shape;5598;p66">
              <a:extLst>
                <a:ext uri="{FF2B5EF4-FFF2-40B4-BE49-F238E27FC236}">
                  <a16:creationId xmlns:a16="http://schemas.microsoft.com/office/drawing/2014/main" id="{77B59146-8E02-AF18-B907-B351232BB955}"/>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44C443A1-23D3-6BF8-2439-F7CA4125E49E}"/>
              </a:ext>
            </a:extLst>
          </p:cNvPr>
          <p:cNvGrpSpPr/>
          <p:nvPr/>
        </p:nvGrpSpPr>
        <p:grpSpPr>
          <a:xfrm>
            <a:off x="6286992" y="2726924"/>
            <a:ext cx="441298" cy="284452"/>
            <a:chOff x="7593278" y="2726923"/>
            <a:chExt cx="441298" cy="284452"/>
          </a:xfrm>
          <a:solidFill>
            <a:schemeClr val="tx1"/>
          </a:solidFill>
        </p:grpSpPr>
        <p:sp>
          <p:nvSpPr>
            <p:cNvPr id="108" name="Google Shape;5652;p66">
              <a:extLst>
                <a:ext uri="{FF2B5EF4-FFF2-40B4-BE49-F238E27FC236}">
                  <a16:creationId xmlns:a16="http://schemas.microsoft.com/office/drawing/2014/main" id="{6DF30C2F-FF5F-954D-3176-F682F7D30A08}"/>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9" name="Google Shape;5653;p66">
              <a:extLst>
                <a:ext uri="{FF2B5EF4-FFF2-40B4-BE49-F238E27FC236}">
                  <a16:creationId xmlns:a16="http://schemas.microsoft.com/office/drawing/2014/main" id="{A1950053-E421-39D5-8E34-B8C4AD20DEAA}"/>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D3F7F1B4-38AC-D5D3-22EC-14B0EA8BAA4E}"/>
              </a:ext>
            </a:extLst>
          </p:cNvPr>
          <p:cNvGrpSpPr/>
          <p:nvPr/>
        </p:nvGrpSpPr>
        <p:grpSpPr>
          <a:xfrm>
            <a:off x="5126124" y="2748312"/>
            <a:ext cx="338931" cy="317744"/>
            <a:chOff x="6432410" y="2748311"/>
            <a:chExt cx="338931" cy="317744"/>
          </a:xfrm>
          <a:solidFill>
            <a:schemeClr val="tx1"/>
          </a:solidFill>
        </p:grpSpPr>
        <p:sp>
          <p:nvSpPr>
            <p:cNvPr id="111" name="Google Shape;5776;p66">
              <a:extLst>
                <a:ext uri="{FF2B5EF4-FFF2-40B4-BE49-F238E27FC236}">
                  <a16:creationId xmlns:a16="http://schemas.microsoft.com/office/drawing/2014/main" id="{D8A8C923-F0AB-E741-E1E0-D5F6608373CF}"/>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2" name="Google Shape;5777;p66">
              <a:extLst>
                <a:ext uri="{FF2B5EF4-FFF2-40B4-BE49-F238E27FC236}">
                  <a16:creationId xmlns:a16="http://schemas.microsoft.com/office/drawing/2014/main" id="{2F41D253-D8A9-D296-7877-9CB2167E1940}"/>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3" name="Google Shape;5778;p66">
              <a:extLst>
                <a:ext uri="{FF2B5EF4-FFF2-40B4-BE49-F238E27FC236}">
                  <a16:creationId xmlns:a16="http://schemas.microsoft.com/office/drawing/2014/main" id="{F45AE9A9-0DEA-21E7-F56C-C06419BE442C}"/>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4" name="Google Shape;5779;p66">
              <a:extLst>
                <a:ext uri="{FF2B5EF4-FFF2-40B4-BE49-F238E27FC236}">
                  <a16:creationId xmlns:a16="http://schemas.microsoft.com/office/drawing/2014/main" id="{D643D69B-72C5-764D-6044-71B29BD90CD4}"/>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5" name="Google Shape;5780;p66">
              <a:extLst>
                <a:ext uri="{FF2B5EF4-FFF2-40B4-BE49-F238E27FC236}">
                  <a16:creationId xmlns:a16="http://schemas.microsoft.com/office/drawing/2014/main" id="{24998626-4A92-742E-22EA-66888EFD8920}"/>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6" name="Google Shape;5781;p66">
              <a:extLst>
                <a:ext uri="{FF2B5EF4-FFF2-40B4-BE49-F238E27FC236}">
                  <a16:creationId xmlns:a16="http://schemas.microsoft.com/office/drawing/2014/main" id="{29EF2D69-AEF8-C02E-E87A-B80FA847EC8E}"/>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117" name="Text Placeholder 1">
            <a:extLst>
              <a:ext uri="{FF2B5EF4-FFF2-40B4-BE49-F238E27FC236}">
                <a16:creationId xmlns:a16="http://schemas.microsoft.com/office/drawing/2014/main" id="{62062AD1-B30D-873A-4EBC-B9FF9F1BB7C8}"/>
              </a:ext>
            </a:extLst>
          </p:cNvPr>
          <p:cNvSpPr txBox="1">
            <a:spLocks/>
          </p:cNvSpPr>
          <p:nvPr/>
        </p:nvSpPr>
        <p:spPr>
          <a:xfrm>
            <a:off x="1383692" y="271007"/>
            <a:ext cx="7003286"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latin typeface="Arial"/>
                <a:cs typeface="B Nazanin" panose="00000700000000000000" pitchFamily="2" charset="-78"/>
              </a:rPr>
              <a:t>مجموعه آیکون های کاملاً قابل ویرایش: </a:t>
            </a:r>
            <a:r>
              <a:rPr lang="en-US" sz="3600" dirty="0">
                <a:latin typeface="Arial"/>
                <a:cs typeface="B Nazanin" panose="00000700000000000000" pitchFamily="2" charset="-78"/>
              </a:rPr>
              <a:t>A</a:t>
            </a:r>
          </a:p>
        </p:txBody>
      </p:sp>
    </p:spTree>
    <p:extLst>
      <p:ext uri="{BB962C8B-B14F-4D97-AF65-F5344CB8AC3E}">
        <p14:creationId xmlns:p14="http://schemas.microsoft.com/office/powerpoint/2010/main" val="38762314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836B9443-019F-D89F-C4BD-6B124052BFFC}"/>
              </a:ext>
            </a:extLst>
          </p:cNvPr>
          <p:cNvSpPr/>
          <p:nvPr/>
        </p:nvSpPr>
        <p:spPr>
          <a:xfrm>
            <a:off x="3159216" y="1373079"/>
            <a:ext cx="415402"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5F47057C-0435-DA9E-AEBD-2B7A188D439E}"/>
              </a:ext>
            </a:extLst>
          </p:cNvPr>
          <p:cNvSpPr/>
          <p:nvPr/>
        </p:nvSpPr>
        <p:spPr>
          <a:xfrm>
            <a:off x="3852312" y="1383961"/>
            <a:ext cx="436342"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34385B07-1CE1-6016-9A85-A51F82F610FC}"/>
              </a:ext>
            </a:extLst>
          </p:cNvPr>
          <p:cNvGrpSpPr/>
          <p:nvPr/>
        </p:nvGrpSpPr>
        <p:grpSpPr>
          <a:xfrm>
            <a:off x="2465580" y="1373079"/>
            <a:ext cx="415402" cy="489222"/>
            <a:chOff x="3837179" y="1242450"/>
            <a:chExt cx="415402" cy="489222"/>
          </a:xfrm>
          <a:solidFill>
            <a:schemeClr val="tx1"/>
          </a:solidFill>
        </p:grpSpPr>
        <p:sp>
          <p:nvSpPr>
            <p:cNvPr id="5" name="Freeform 111">
              <a:extLst>
                <a:ext uri="{FF2B5EF4-FFF2-40B4-BE49-F238E27FC236}">
                  <a16:creationId xmlns:a16="http://schemas.microsoft.com/office/drawing/2014/main" id="{A7BCD304-F9DD-C1A1-477A-0BD93A80B568}"/>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DE64B1C0-4574-6328-E787-D40496FE29E7}"/>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259A9D51-FAEF-B5A9-C465-6AAA8F7C6651}"/>
              </a:ext>
            </a:extLst>
          </p:cNvPr>
          <p:cNvSpPr/>
          <p:nvPr/>
        </p:nvSpPr>
        <p:spPr>
          <a:xfrm>
            <a:off x="1786070" y="1399625"/>
            <a:ext cx="372270" cy="436123"/>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F2918B67-1A4B-EB9B-1890-47C78F412AA6}"/>
              </a:ext>
            </a:extLst>
          </p:cNvPr>
          <p:cNvSpPr/>
          <p:nvPr/>
        </p:nvSpPr>
        <p:spPr>
          <a:xfrm>
            <a:off x="7112404" y="1383988"/>
            <a:ext cx="438546" cy="467395"/>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8B5EF66A-D86B-A6D9-2CC3-4D9A8FADAB11}"/>
              </a:ext>
            </a:extLst>
          </p:cNvPr>
          <p:cNvSpPr/>
          <p:nvPr/>
        </p:nvSpPr>
        <p:spPr>
          <a:xfrm>
            <a:off x="2458373" y="4211981"/>
            <a:ext cx="429813" cy="458086"/>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20E35854-C7D4-4A04-EB2B-EBF94A2F6BA8}"/>
              </a:ext>
            </a:extLst>
          </p:cNvPr>
          <p:cNvSpPr/>
          <p:nvPr/>
        </p:nvSpPr>
        <p:spPr>
          <a:xfrm>
            <a:off x="1757267" y="4211981"/>
            <a:ext cx="429859" cy="458086"/>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66E64284-35BC-A59E-E106-712296BF028D}"/>
              </a:ext>
            </a:extLst>
          </p:cNvPr>
          <p:cNvSpPr/>
          <p:nvPr/>
        </p:nvSpPr>
        <p:spPr>
          <a:xfrm>
            <a:off x="3855568" y="4211981"/>
            <a:ext cx="429813" cy="458086"/>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50F8782C-971F-0854-AE32-301E80AF82B0}"/>
              </a:ext>
            </a:extLst>
          </p:cNvPr>
          <p:cNvSpPr/>
          <p:nvPr/>
        </p:nvSpPr>
        <p:spPr>
          <a:xfrm>
            <a:off x="3152000" y="4211981"/>
            <a:ext cx="429813" cy="458086"/>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9DAD7E32-2D4D-3FD6-FAA9-D16ABC049957}"/>
              </a:ext>
            </a:extLst>
          </p:cNvPr>
          <p:cNvSpPr/>
          <p:nvPr/>
        </p:nvSpPr>
        <p:spPr>
          <a:xfrm>
            <a:off x="4571882" y="4202672"/>
            <a:ext cx="431349" cy="467395"/>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70BEC1F2-A7D8-E2EF-4D29-1FC43D6D0966}"/>
              </a:ext>
            </a:extLst>
          </p:cNvPr>
          <p:cNvSpPr/>
          <p:nvPr/>
        </p:nvSpPr>
        <p:spPr>
          <a:xfrm>
            <a:off x="5239339" y="4234868"/>
            <a:ext cx="404365" cy="435199"/>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C48DA44B-858B-2656-E6BF-7E5598B9F992}"/>
              </a:ext>
            </a:extLst>
          </p:cNvPr>
          <p:cNvGrpSpPr/>
          <p:nvPr/>
        </p:nvGrpSpPr>
        <p:grpSpPr>
          <a:xfrm>
            <a:off x="6479933" y="4193839"/>
            <a:ext cx="410839" cy="437879"/>
            <a:chOff x="7851532" y="4063209"/>
            <a:chExt cx="410839" cy="437879"/>
          </a:xfrm>
          <a:solidFill>
            <a:schemeClr val="tx1"/>
          </a:solidFill>
        </p:grpSpPr>
        <p:sp>
          <p:nvSpPr>
            <p:cNvPr id="16" name="Google Shape;10002;p74">
              <a:extLst>
                <a:ext uri="{FF2B5EF4-FFF2-40B4-BE49-F238E27FC236}">
                  <a16:creationId xmlns:a16="http://schemas.microsoft.com/office/drawing/2014/main" id="{59484EE6-ADE1-6FAC-D6B7-7F1E9E5BA065}"/>
                </a:ext>
              </a:extLst>
            </p:cNvPr>
            <p:cNvSpPr/>
            <p:nvPr/>
          </p:nvSpPr>
          <p:spPr>
            <a:xfrm>
              <a:off x="7851532"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 name="Google Shape;10003;p74">
              <a:extLst>
                <a:ext uri="{FF2B5EF4-FFF2-40B4-BE49-F238E27FC236}">
                  <a16:creationId xmlns:a16="http://schemas.microsoft.com/office/drawing/2014/main" id="{3B6A164C-90B2-155A-4B8B-6088887F2A4D}"/>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B8032A51-F1D9-AA34-DFA3-50A874265D2B}"/>
              </a:ext>
            </a:extLst>
          </p:cNvPr>
          <p:cNvGrpSpPr/>
          <p:nvPr/>
        </p:nvGrpSpPr>
        <p:grpSpPr>
          <a:xfrm>
            <a:off x="2611993" y="2907745"/>
            <a:ext cx="392753" cy="381085"/>
            <a:chOff x="3983592" y="2777115"/>
            <a:chExt cx="392753" cy="381085"/>
          </a:xfrm>
          <a:solidFill>
            <a:schemeClr val="tx1"/>
          </a:solidFill>
        </p:grpSpPr>
        <p:sp>
          <p:nvSpPr>
            <p:cNvPr id="19" name="Google Shape;10028;p74">
              <a:extLst>
                <a:ext uri="{FF2B5EF4-FFF2-40B4-BE49-F238E27FC236}">
                  <a16:creationId xmlns:a16="http://schemas.microsoft.com/office/drawing/2014/main" id="{8F05C175-1EE8-77F9-50B5-D86F2695292B}"/>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 name="Google Shape;10029;p74">
              <a:extLst>
                <a:ext uri="{FF2B5EF4-FFF2-40B4-BE49-F238E27FC236}">
                  <a16:creationId xmlns:a16="http://schemas.microsoft.com/office/drawing/2014/main" id="{647FF2AA-B8FA-4C21-24D7-5FB2AB0D380E}"/>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1" name="Google Shape;10030;p74">
              <a:extLst>
                <a:ext uri="{FF2B5EF4-FFF2-40B4-BE49-F238E27FC236}">
                  <a16:creationId xmlns:a16="http://schemas.microsoft.com/office/drawing/2014/main" id="{7DCD92A4-57C3-6818-7BA5-F6820666516F}"/>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8746048F-062C-0E14-773D-6E120065411C}"/>
              </a:ext>
            </a:extLst>
          </p:cNvPr>
          <p:cNvGrpSpPr/>
          <p:nvPr/>
        </p:nvGrpSpPr>
        <p:grpSpPr>
          <a:xfrm>
            <a:off x="3206609" y="2882434"/>
            <a:ext cx="392753" cy="410263"/>
            <a:chOff x="4578208" y="2751804"/>
            <a:chExt cx="392753" cy="410263"/>
          </a:xfrm>
          <a:solidFill>
            <a:schemeClr val="tx1"/>
          </a:solidFill>
        </p:grpSpPr>
        <p:sp>
          <p:nvSpPr>
            <p:cNvPr id="23" name="Google Shape;10075;p74">
              <a:extLst>
                <a:ext uri="{FF2B5EF4-FFF2-40B4-BE49-F238E27FC236}">
                  <a16:creationId xmlns:a16="http://schemas.microsoft.com/office/drawing/2014/main" id="{3F72337F-0525-A6C6-2128-E4A50346CBE2}"/>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4" name="Google Shape;10076;p74">
              <a:extLst>
                <a:ext uri="{FF2B5EF4-FFF2-40B4-BE49-F238E27FC236}">
                  <a16:creationId xmlns:a16="http://schemas.microsoft.com/office/drawing/2014/main" id="{554EBD9B-AB74-4F59-F255-1CCFF877032E}"/>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5" name="Google Shape;10077;p74">
              <a:extLst>
                <a:ext uri="{FF2B5EF4-FFF2-40B4-BE49-F238E27FC236}">
                  <a16:creationId xmlns:a16="http://schemas.microsoft.com/office/drawing/2014/main" id="{ED87A36C-6B90-4A37-9970-F4EFE02B104B}"/>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E859AB94-D93B-B8FC-1858-35517073F654}"/>
              </a:ext>
            </a:extLst>
          </p:cNvPr>
          <p:cNvGrpSpPr/>
          <p:nvPr/>
        </p:nvGrpSpPr>
        <p:grpSpPr>
          <a:xfrm>
            <a:off x="5758525" y="2891449"/>
            <a:ext cx="359660" cy="371036"/>
            <a:chOff x="7130125" y="2760820"/>
            <a:chExt cx="359660" cy="371036"/>
          </a:xfrm>
          <a:solidFill>
            <a:schemeClr val="tx1"/>
          </a:solidFill>
        </p:grpSpPr>
        <p:sp>
          <p:nvSpPr>
            <p:cNvPr id="27" name="Google Shape;10085;p74">
              <a:extLst>
                <a:ext uri="{FF2B5EF4-FFF2-40B4-BE49-F238E27FC236}">
                  <a16:creationId xmlns:a16="http://schemas.microsoft.com/office/drawing/2014/main" id="{AE01F92D-6C29-E5B9-0915-15BCF8F1E7E0}"/>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8" name="Google Shape;10086;p74">
              <a:extLst>
                <a:ext uri="{FF2B5EF4-FFF2-40B4-BE49-F238E27FC236}">
                  <a16:creationId xmlns:a16="http://schemas.microsoft.com/office/drawing/2014/main" id="{FFE87A48-D603-3E67-5470-09619C555248}"/>
                </a:ext>
              </a:extLst>
            </p:cNvPr>
            <p:cNvSpPr/>
            <p:nvPr/>
          </p:nvSpPr>
          <p:spPr>
            <a:xfrm>
              <a:off x="7223375"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9" name="Google Shape;10087;p74">
              <a:extLst>
                <a:ext uri="{FF2B5EF4-FFF2-40B4-BE49-F238E27FC236}">
                  <a16:creationId xmlns:a16="http://schemas.microsoft.com/office/drawing/2014/main" id="{8E9C3933-7BAA-5F6C-23A8-470148580293}"/>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0" name="Google Shape;10088;p74">
              <a:extLst>
                <a:ext uri="{FF2B5EF4-FFF2-40B4-BE49-F238E27FC236}">
                  <a16:creationId xmlns:a16="http://schemas.microsoft.com/office/drawing/2014/main" id="{ECD78056-42DE-76FA-C1F0-1548C63E34CD}"/>
                </a:ext>
              </a:extLst>
            </p:cNvPr>
            <p:cNvSpPr/>
            <p:nvPr/>
          </p:nvSpPr>
          <p:spPr>
            <a:xfrm>
              <a:off x="7303312"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86D1AD44-9D18-3A27-53AB-D953F547DFF4}"/>
              </a:ext>
            </a:extLst>
          </p:cNvPr>
          <p:cNvGrpSpPr/>
          <p:nvPr/>
        </p:nvGrpSpPr>
        <p:grpSpPr>
          <a:xfrm>
            <a:off x="5031916" y="1310251"/>
            <a:ext cx="515511" cy="543501"/>
            <a:chOff x="6403515" y="1179621"/>
            <a:chExt cx="515511" cy="543501"/>
          </a:xfrm>
          <a:solidFill>
            <a:schemeClr val="tx1"/>
          </a:solidFill>
        </p:grpSpPr>
        <p:sp>
          <p:nvSpPr>
            <p:cNvPr id="32" name="Google Shape;10090;p74">
              <a:extLst>
                <a:ext uri="{FF2B5EF4-FFF2-40B4-BE49-F238E27FC236}">
                  <a16:creationId xmlns:a16="http://schemas.microsoft.com/office/drawing/2014/main" id="{530B9DDF-FEB2-CDFA-A38B-7F6D482D4A68}"/>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3" name="Google Shape;10091;p74">
              <a:extLst>
                <a:ext uri="{FF2B5EF4-FFF2-40B4-BE49-F238E27FC236}">
                  <a16:creationId xmlns:a16="http://schemas.microsoft.com/office/drawing/2014/main" id="{4D9FFC52-32A6-6D04-5248-02EA0A492164}"/>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34" name="Google Shape;10113;p74">
            <a:extLst>
              <a:ext uri="{FF2B5EF4-FFF2-40B4-BE49-F238E27FC236}">
                <a16:creationId xmlns:a16="http://schemas.microsoft.com/office/drawing/2014/main" id="{B4BF1858-D9B8-E3A3-1CE0-03CEFA4826C8}"/>
              </a:ext>
            </a:extLst>
          </p:cNvPr>
          <p:cNvSpPr/>
          <p:nvPr/>
        </p:nvSpPr>
        <p:spPr>
          <a:xfrm>
            <a:off x="3857881" y="2861293"/>
            <a:ext cx="395670" cy="417039"/>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35" name="Google Shape;10118;p74">
            <a:extLst>
              <a:ext uri="{FF2B5EF4-FFF2-40B4-BE49-F238E27FC236}">
                <a16:creationId xmlns:a16="http://schemas.microsoft.com/office/drawing/2014/main" id="{C2416D16-146F-2DF4-61D2-5CD429F60033}"/>
              </a:ext>
            </a:extLst>
          </p:cNvPr>
          <p:cNvGrpSpPr/>
          <p:nvPr/>
        </p:nvGrpSpPr>
        <p:grpSpPr>
          <a:xfrm>
            <a:off x="7102721" y="2203766"/>
            <a:ext cx="350645" cy="379421"/>
            <a:chOff x="8474320" y="2073136"/>
            <a:chExt cx="350645" cy="379421"/>
          </a:xfrm>
          <a:solidFill>
            <a:schemeClr val="tx1"/>
          </a:solidFill>
        </p:grpSpPr>
        <p:sp>
          <p:nvSpPr>
            <p:cNvPr id="36" name="Google Shape;10119;p74">
              <a:extLst>
                <a:ext uri="{FF2B5EF4-FFF2-40B4-BE49-F238E27FC236}">
                  <a16:creationId xmlns:a16="http://schemas.microsoft.com/office/drawing/2014/main" id="{CD067CC7-D517-2939-8AD3-3ACCF5C23B09}"/>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7" name="Google Shape;10120;p74">
              <a:extLst>
                <a:ext uri="{FF2B5EF4-FFF2-40B4-BE49-F238E27FC236}">
                  <a16:creationId xmlns:a16="http://schemas.microsoft.com/office/drawing/2014/main" id="{AECF3D37-2240-5247-477A-D1E13DC7E235}"/>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8" name="Google Shape;10121;p74">
              <a:extLst>
                <a:ext uri="{FF2B5EF4-FFF2-40B4-BE49-F238E27FC236}">
                  <a16:creationId xmlns:a16="http://schemas.microsoft.com/office/drawing/2014/main" id="{D0C9415B-A6C4-0B2A-2212-132964B678EC}"/>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9" name="Google Shape;10122;p74">
              <a:extLst>
                <a:ext uri="{FF2B5EF4-FFF2-40B4-BE49-F238E27FC236}">
                  <a16:creationId xmlns:a16="http://schemas.microsoft.com/office/drawing/2014/main" id="{D001B0E9-9159-BEFE-6316-89AA3E33C163}"/>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0" name="Google Shape;10123;p74">
              <a:extLst>
                <a:ext uri="{FF2B5EF4-FFF2-40B4-BE49-F238E27FC236}">
                  <a16:creationId xmlns:a16="http://schemas.microsoft.com/office/drawing/2014/main" id="{07831A45-F7B3-D575-0C3B-718559384900}"/>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1" name="Google Shape;10124;p74">
              <a:extLst>
                <a:ext uri="{FF2B5EF4-FFF2-40B4-BE49-F238E27FC236}">
                  <a16:creationId xmlns:a16="http://schemas.microsoft.com/office/drawing/2014/main" id="{1F97E8A9-2D54-1430-87AE-42499489B837}"/>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B338E91E-2F3E-C917-B7BD-16CFADF0DD39}"/>
              </a:ext>
            </a:extLst>
          </p:cNvPr>
          <p:cNvGrpSpPr/>
          <p:nvPr/>
        </p:nvGrpSpPr>
        <p:grpSpPr>
          <a:xfrm>
            <a:off x="4494687" y="1340975"/>
            <a:ext cx="427692" cy="535545"/>
            <a:chOff x="5866287" y="1210345"/>
            <a:chExt cx="427692" cy="535545"/>
          </a:xfrm>
          <a:solidFill>
            <a:schemeClr val="tx1"/>
          </a:solidFill>
        </p:grpSpPr>
        <p:sp>
          <p:nvSpPr>
            <p:cNvPr id="43" name="Google Shape;10130;p74">
              <a:extLst>
                <a:ext uri="{FF2B5EF4-FFF2-40B4-BE49-F238E27FC236}">
                  <a16:creationId xmlns:a16="http://schemas.microsoft.com/office/drawing/2014/main" id="{7BCB542E-61D9-EAE6-228A-AB6A6395D36C}"/>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4" name="Google Shape;10131;p74">
              <a:extLst>
                <a:ext uri="{FF2B5EF4-FFF2-40B4-BE49-F238E27FC236}">
                  <a16:creationId xmlns:a16="http://schemas.microsoft.com/office/drawing/2014/main" id="{21C148CD-5808-287E-06D1-C5FB111AE824}"/>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5" name="Google Shape;10132;p74">
              <a:extLst>
                <a:ext uri="{FF2B5EF4-FFF2-40B4-BE49-F238E27FC236}">
                  <a16:creationId xmlns:a16="http://schemas.microsoft.com/office/drawing/2014/main" id="{637D41CD-C07E-75A6-EF6A-1DE838D00E2E}"/>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D4CF3B00-11C8-2E99-B606-166815AD5DB0}"/>
              </a:ext>
            </a:extLst>
          </p:cNvPr>
          <p:cNvGrpSpPr/>
          <p:nvPr/>
        </p:nvGrpSpPr>
        <p:grpSpPr>
          <a:xfrm>
            <a:off x="4571882" y="2860973"/>
            <a:ext cx="392752" cy="418456"/>
            <a:chOff x="5943481" y="2730343"/>
            <a:chExt cx="392752" cy="418456"/>
          </a:xfrm>
          <a:solidFill>
            <a:schemeClr val="tx1"/>
          </a:solidFill>
        </p:grpSpPr>
        <p:sp>
          <p:nvSpPr>
            <p:cNvPr id="47" name="Google Shape;10155;p74">
              <a:extLst>
                <a:ext uri="{FF2B5EF4-FFF2-40B4-BE49-F238E27FC236}">
                  <a16:creationId xmlns:a16="http://schemas.microsoft.com/office/drawing/2014/main" id="{C1925259-FFFF-9F5A-5326-452013D4ACC1}"/>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8" name="Google Shape;10156;p74">
              <a:extLst>
                <a:ext uri="{FF2B5EF4-FFF2-40B4-BE49-F238E27FC236}">
                  <a16:creationId xmlns:a16="http://schemas.microsoft.com/office/drawing/2014/main" id="{51824A9F-6D5D-5C02-2B47-64ADBEEC7D50}"/>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9" name="Google Shape;10157;p74">
              <a:extLst>
                <a:ext uri="{FF2B5EF4-FFF2-40B4-BE49-F238E27FC236}">
                  <a16:creationId xmlns:a16="http://schemas.microsoft.com/office/drawing/2014/main" id="{D1B1382D-7A2D-4A05-4AA7-28FFB121CB2F}"/>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0" name="Google Shape;10158;p74">
              <a:extLst>
                <a:ext uri="{FF2B5EF4-FFF2-40B4-BE49-F238E27FC236}">
                  <a16:creationId xmlns:a16="http://schemas.microsoft.com/office/drawing/2014/main" id="{44A10EEB-23FC-1ECC-7FD5-F24A4D7EEC8F}"/>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1" name="Google Shape;10159;p74">
              <a:extLst>
                <a:ext uri="{FF2B5EF4-FFF2-40B4-BE49-F238E27FC236}">
                  <a16:creationId xmlns:a16="http://schemas.microsoft.com/office/drawing/2014/main" id="{78A22137-FC40-43AE-1057-5C35AE009A03}"/>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2" name="Google Shape;10160;p74">
              <a:extLst>
                <a:ext uri="{FF2B5EF4-FFF2-40B4-BE49-F238E27FC236}">
                  <a16:creationId xmlns:a16="http://schemas.microsoft.com/office/drawing/2014/main" id="{D015975C-FF0D-286D-6DC5-38B01C779BBB}"/>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3" name="Google Shape;10161;p74">
              <a:extLst>
                <a:ext uri="{FF2B5EF4-FFF2-40B4-BE49-F238E27FC236}">
                  <a16:creationId xmlns:a16="http://schemas.microsoft.com/office/drawing/2014/main" id="{A0F274F7-49B3-B61F-D344-F21E115FD5A0}"/>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43EB732D-0BA4-AC92-89BA-23750BE6B1C5}"/>
              </a:ext>
            </a:extLst>
          </p:cNvPr>
          <p:cNvGrpSpPr/>
          <p:nvPr/>
        </p:nvGrpSpPr>
        <p:grpSpPr>
          <a:xfrm>
            <a:off x="5697133" y="1354481"/>
            <a:ext cx="512987" cy="541708"/>
            <a:chOff x="7068732" y="1223851"/>
            <a:chExt cx="512987" cy="541708"/>
          </a:xfrm>
          <a:solidFill>
            <a:schemeClr val="tx1"/>
          </a:solidFill>
        </p:grpSpPr>
        <p:sp>
          <p:nvSpPr>
            <p:cNvPr id="55" name="Google Shape;10173;p74">
              <a:extLst>
                <a:ext uri="{FF2B5EF4-FFF2-40B4-BE49-F238E27FC236}">
                  <a16:creationId xmlns:a16="http://schemas.microsoft.com/office/drawing/2014/main" id="{EAF77951-A658-77F7-2491-622E0CFB2253}"/>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6" name="Google Shape;10174;p74">
              <a:extLst>
                <a:ext uri="{FF2B5EF4-FFF2-40B4-BE49-F238E27FC236}">
                  <a16:creationId xmlns:a16="http://schemas.microsoft.com/office/drawing/2014/main" id="{6EA5E4FE-CBC5-EA55-E572-C924972D6459}"/>
                </a:ext>
              </a:extLst>
            </p:cNvPr>
            <p:cNvSpPr/>
            <p:nvPr/>
          </p:nvSpPr>
          <p:spPr>
            <a:xfrm>
              <a:off x="7068732"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7" name="Google Shape;10175;p74">
              <a:extLst>
                <a:ext uri="{FF2B5EF4-FFF2-40B4-BE49-F238E27FC236}">
                  <a16:creationId xmlns:a16="http://schemas.microsoft.com/office/drawing/2014/main" id="{5A6C672F-9326-9D5E-189D-9E4A06AB471D}"/>
                </a:ext>
              </a:extLst>
            </p:cNvPr>
            <p:cNvSpPr/>
            <p:nvPr/>
          </p:nvSpPr>
          <p:spPr>
            <a:xfrm>
              <a:off x="7279227"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92F3906A-6B41-2C66-A9D7-954718B8E07E}"/>
              </a:ext>
            </a:extLst>
          </p:cNvPr>
          <p:cNvGrpSpPr/>
          <p:nvPr/>
        </p:nvGrpSpPr>
        <p:grpSpPr>
          <a:xfrm>
            <a:off x="1835284" y="2859693"/>
            <a:ext cx="392753" cy="419645"/>
            <a:chOff x="3206883" y="2729063"/>
            <a:chExt cx="392753" cy="419645"/>
          </a:xfrm>
          <a:solidFill>
            <a:schemeClr val="tx1"/>
          </a:solidFill>
        </p:grpSpPr>
        <p:sp>
          <p:nvSpPr>
            <p:cNvPr id="59" name="Google Shape;10185;p74">
              <a:extLst>
                <a:ext uri="{FF2B5EF4-FFF2-40B4-BE49-F238E27FC236}">
                  <a16:creationId xmlns:a16="http://schemas.microsoft.com/office/drawing/2014/main" id="{63B08846-2F4E-564F-F27C-6108C834349F}"/>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0" name="Google Shape;10186;p74">
              <a:extLst>
                <a:ext uri="{FF2B5EF4-FFF2-40B4-BE49-F238E27FC236}">
                  <a16:creationId xmlns:a16="http://schemas.microsoft.com/office/drawing/2014/main" id="{7EAF4563-4655-ECF7-ADB9-7B33E9B5A7DC}"/>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61" name="Google Shape;10189;p74">
            <a:extLst>
              <a:ext uri="{FF2B5EF4-FFF2-40B4-BE49-F238E27FC236}">
                <a16:creationId xmlns:a16="http://schemas.microsoft.com/office/drawing/2014/main" id="{46500FBB-1C7D-1BB1-99D4-1B2E0E59FEDD}"/>
              </a:ext>
            </a:extLst>
          </p:cNvPr>
          <p:cNvSpPr/>
          <p:nvPr/>
        </p:nvSpPr>
        <p:spPr>
          <a:xfrm>
            <a:off x="5189367" y="2918845"/>
            <a:ext cx="394709"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62" name="Google Shape;10190;p74">
            <a:extLst>
              <a:ext uri="{FF2B5EF4-FFF2-40B4-BE49-F238E27FC236}">
                <a16:creationId xmlns:a16="http://schemas.microsoft.com/office/drawing/2014/main" id="{722D5E99-2107-0C5C-BDA3-C9DF621AE1D9}"/>
              </a:ext>
            </a:extLst>
          </p:cNvPr>
          <p:cNvGrpSpPr/>
          <p:nvPr/>
        </p:nvGrpSpPr>
        <p:grpSpPr>
          <a:xfrm>
            <a:off x="6490557" y="2873371"/>
            <a:ext cx="359688" cy="378726"/>
            <a:chOff x="7862157" y="2742742"/>
            <a:chExt cx="359688" cy="378726"/>
          </a:xfrm>
          <a:solidFill>
            <a:schemeClr val="tx1"/>
          </a:solidFill>
        </p:grpSpPr>
        <p:sp>
          <p:nvSpPr>
            <p:cNvPr id="63" name="Google Shape;10191;p74">
              <a:extLst>
                <a:ext uri="{FF2B5EF4-FFF2-40B4-BE49-F238E27FC236}">
                  <a16:creationId xmlns:a16="http://schemas.microsoft.com/office/drawing/2014/main" id="{57A738CC-0AE5-E803-B186-A025FA41DD8F}"/>
                </a:ext>
              </a:extLst>
            </p:cNvPr>
            <p:cNvSpPr/>
            <p:nvPr/>
          </p:nvSpPr>
          <p:spPr>
            <a:xfrm>
              <a:off x="7862157" y="2742742"/>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4" name="Google Shape;10192;p74">
              <a:extLst>
                <a:ext uri="{FF2B5EF4-FFF2-40B4-BE49-F238E27FC236}">
                  <a16:creationId xmlns:a16="http://schemas.microsoft.com/office/drawing/2014/main" id="{6CA2C5C8-1C4F-FAAC-DC8B-5FA069B73097}"/>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5" name="Google Shape;10193;p74">
              <a:extLst>
                <a:ext uri="{FF2B5EF4-FFF2-40B4-BE49-F238E27FC236}">
                  <a16:creationId xmlns:a16="http://schemas.microsoft.com/office/drawing/2014/main" id="{174AB19A-EDA7-F8C2-0D63-0EB24777FB43}"/>
                </a:ext>
              </a:extLst>
            </p:cNvPr>
            <p:cNvSpPr/>
            <p:nvPr/>
          </p:nvSpPr>
          <p:spPr>
            <a:xfrm>
              <a:off x="8053093" y="2742742"/>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6" name="Google Shape;10194;p74">
              <a:extLst>
                <a:ext uri="{FF2B5EF4-FFF2-40B4-BE49-F238E27FC236}">
                  <a16:creationId xmlns:a16="http://schemas.microsoft.com/office/drawing/2014/main" id="{FDD29104-E06F-4F58-0DB2-1FD76BA9CF2D}"/>
                </a:ext>
              </a:extLst>
            </p:cNvPr>
            <p:cNvSpPr/>
            <p:nvPr/>
          </p:nvSpPr>
          <p:spPr>
            <a:xfrm>
              <a:off x="8005142" y="2845064"/>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728522AD-F781-0F3B-0823-F4C9A32B074E}"/>
              </a:ext>
            </a:extLst>
          </p:cNvPr>
          <p:cNvGrpSpPr/>
          <p:nvPr/>
        </p:nvGrpSpPr>
        <p:grpSpPr>
          <a:xfrm>
            <a:off x="2463870" y="3597577"/>
            <a:ext cx="316967" cy="383407"/>
            <a:chOff x="3835469" y="3466947"/>
            <a:chExt cx="316967" cy="383407"/>
          </a:xfrm>
          <a:solidFill>
            <a:schemeClr val="tx1"/>
          </a:solidFill>
        </p:grpSpPr>
        <p:sp>
          <p:nvSpPr>
            <p:cNvPr id="68" name="Google Shape;10222;p74">
              <a:extLst>
                <a:ext uri="{FF2B5EF4-FFF2-40B4-BE49-F238E27FC236}">
                  <a16:creationId xmlns:a16="http://schemas.microsoft.com/office/drawing/2014/main" id="{936F6FEA-BCF3-F6CF-B382-C79CB88483F3}"/>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9" name="Google Shape;10223;p74">
              <a:extLst>
                <a:ext uri="{FF2B5EF4-FFF2-40B4-BE49-F238E27FC236}">
                  <a16:creationId xmlns:a16="http://schemas.microsoft.com/office/drawing/2014/main" id="{88DA2AA0-E9D2-FACA-AE7D-465B54034308}"/>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0" name="Google Shape;10224;p74">
              <a:extLst>
                <a:ext uri="{FF2B5EF4-FFF2-40B4-BE49-F238E27FC236}">
                  <a16:creationId xmlns:a16="http://schemas.microsoft.com/office/drawing/2014/main" id="{D4033E47-D08D-5FD9-817D-1D351A316B7E}"/>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21208E7F-3053-F5BD-F122-89BABF2796BC}"/>
              </a:ext>
            </a:extLst>
          </p:cNvPr>
          <p:cNvGrpSpPr/>
          <p:nvPr/>
        </p:nvGrpSpPr>
        <p:grpSpPr>
          <a:xfrm>
            <a:off x="3852551" y="3601244"/>
            <a:ext cx="365019" cy="360365"/>
            <a:chOff x="5224150" y="3470614"/>
            <a:chExt cx="365019" cy="360365"/>
          </a:xfrm>
          <a:solidFill>
            <a:schemeClr val="tx1"/>
          </a:solidFill>
        </p:grpSpPr>
        <p:sp>
          <p:nvSpPr>
            <p:cNvPr id="72" name="Google Shape;10241;p74">
              <a:extLst>
                <a:ext uri="{FF2B5EF4-FFF2-40B4-BE49-F238E27FC236}">
                  <a16:creationId xmlns:a16="http://schemas.microsoft.com/office/drawing/2014/main" id="{4D93CDA7-1E82-2764-EC11-1CFE2DBAFE86}"/>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3" name="Google Shape;10242;p74">
              <a:extLst>
                <a:ext uri="{FF2B5EF4-FFF2-40B4-BE49-F238E27FC236}">
                  <a16:creationId xmlns:a16="http://schemas.microsoft.com/office/drawing/2014/main" id="{D7308D78-2CAC-F825-CDC7-70FBB137A5BF}"/>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C9CF48B2-0CF5-1D80-7083-A90D611933C0}"/>
              </a:ext>
            </a:extLst>
          </p:cNvPr>
          <p:cNvGrpSpPr/>
          <p:nvPr/>
        </p:nvGrpSpPr>
        <p:grpSpPr>
          <a:xfrm>
            <a:off x="4552990" y="3569852"/>
            <a:ext cx="360237" cy="383893"/>
            <a:chOff x="5924589" y="3439222"/>
            <a:chExt cx="360237" cy="383893"/>
          </a:xfrm>
          <a:solidFill>
            <a:schemeClr val="tx1"/>
          </a:solidFill>
        </p:grpSpPr>
        <p:sp>
          <p:nvSpPr>
            <p:cNvPr id="75" name="Google Shape;10304;p74">
              <a:extLst>
                <a:ext uri="{FF2B5EF4-FFF2-40B4-BE49-F238E27FC236}">
                  <a16:creationId xmlns:a16="http://schemas.microsoft.com/office/drawing/2014/main" id="{CD8DDAC7-E595-2097-A0D4-0E710875A876}"/>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6" name="Google Shape;10305;p74">
              <a:extLst>
                <a:ext uri="{FF2B5EF4-FFF2-40B4-BE49-F238E27FC236}">
                  <a16:creationId xmlns:a16="http://schemas.microsoft.com/office/drawing/2014/main" id="{7C8BF8A4-1A3A-37C1-0F0F-6E496526D9E2}"/>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7" name="Google Shape;10306;p74">
              <a:extLst>
                <a:ext uri="{FF2B5EF4-FFF2-40B4-BE49-F238E27FC236}">
                  <a16:creationId xmlns:a16="http://schemas.microsoft.com/office/drawing/2014/main" id="{041CD924-075E-EDB5-C3BC-8E1B2B4752BD}"/>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8" name="Google Shape;10307;p74">
              <a:extLst>
                <a:ext uri="{FF2B5EF4-FFF2-40B4-BE49-F238E27FC236}">
                  <a16:creationId xmlns:a16="http://schemas.microsoft.com/office/drawing/2014/main" id="{11DA4367-8132-3B78-539F-C80AD961C7F2}"/>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9" name="Google Shape;10308;p74">
              <a:extLst>
                <a:ext uri="{FF2B5EF4-FFF2-40B4-BE49-F238E27FC236}">
                  <a16:creationId xmlns:a16="http://schemas.microsoft.com/office/drawing/2014/main" id="{17A6AB96-7294-9021-35C2-E24626F13B61}"/>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0" name="Google Shape;10309;p74">
              <a:extLst>
                <a:ext uri="{FF2B5EF4-FFF2-40B4-BE49-F238E27FC236}">
                  <a16:creationId xmlns:a16="http://schemas.microsoft.com/office/drawing/2014/main" id="{F8B245A3-8043-473E-43B4-8A9DA99DE6D9}"/>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1" name="Google Shape;10310;p74">
              <a:extLst>
                <a:ext uri="{FF2B5EF4-FFF2-40B4-BE49-F238E27FC236}">
                  <a16:creationId xmlns:a16="http://schemas.microsoft.com/office/drawing/2014/main" id="{4F083046-3D24-778C-A0BF-BE7D7CAB23F2}"/>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2" name="Google Shape;10311;p74">
              <a:extLst>
                <a:ext uri="{FF2B5EF4-FFF2-40B4-BE49-F238E27FC236}">
                  <a16:creationId xmlns:a16="http://schemas.microsoft.com/office/drawing/2014/main" id="{B39F78A2-850D-55EE-0910-6CF37D07DA4E}"/>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3" name="Google Shape;10312;p74">
              <a:extLst>
                <a:ext uri="{FF2B5EF4-FFF2-40B4-BE49-F238E27FC236}">
                  <a16:creationId xmlns:a16="http://schemas.microsoft.com/office/drawing/2014/main" id="{9B4DF3FF-A246-4CE2-792C-6CA01C9CBE1B}"/>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4" name="Google Shape;10313;p74">
              <a:extLst>
                <a:ext uri="{FF2B5EF4-FFF2-40B4-BE49-F238E27FC236}">
                  <a16:creationId xmlns:a16="http://schemas.microsoft.com/office/drawing/2014/main" id="{6A6A5D36-FF83-5F95-DB45-29C04B51A8B6}"/>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5" name="Google Shape;10314;p74">
              <a:extLst>
                <a:ext uri="{FF2B5EF4-FFF2-40B4-BE49-F238E27FC236}">
                  <a16:creationId xmlns:a16="http://schemas.microsoft.com/office/drawing/2014/main" id="{B4DC8560-2856-40AA-4468-B8F8FD494273}"/>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6" name="Google Shape;10315;p74">
              <a:extLst>
                <a:ext uri="{FF2B5EF4-FFF2-40B4-BE49-F238E27FC236}">
                  <a16:creationId xmlns:a16="http://schemas.microsoft.com/office/drawing/2014/main" id="{996DDD77-E7B6-548F-9CD6-4BB57DF5F5E8}"/>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FDF5B913-9655-0FB7-AD30-8F790A6C7193}"/>
              </a:ext>
            </a:extLst>
          </p:cNvPr>
          <p:cNvGrpSpPr/>
          <p:nvPr/>
        </p:nvGrpSpPr>
        <p:grpSpPr>
          <a:xfrm>
            <a:off x="7156103" y="2879654"/>
            <a:ext cx="259506" cy="362596"/>
            <a:chOff x="8527703" y="2749024"/>
            <a:chExt cx="259506" cy="362596"/>
          </a:xfrm>
          <a:solidFill>
            <a:schemeClr val="tx1"/>
          </a:solidFill>
        </p:grpSpPr>
        <p:sp>
          <p:nvSpPr>
            <p:cNvPr id="88" name="Google Shape;10342;p74">
              <a:extLst>
                <a:ext uri="{FF2B5EF4-FFF2-40B4-BE49-F238E27FC236}">
                  <a16:creationId xmlns:a16="http://schemas.microsoft.com/office/drawing/2014/main" id="{4176CEB9-8D20-133A-4FBE-170F8ECF9A0B}"/>
                </a:ext>
              </a:extLst>
            </p:cNvPr>
            <p:cNvSpPr/>
            <p:nvPr/>
          </p:nvSpPr>
          <p:spPr>
            <a:xfrm>
              <a:off x="8527703" y="2749024"/>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9" name="Google Shape;10343;p74">
              <a:extLst>
                <a:ext uri="{FF2B5EF4-FFF2-40B4-BE49-F238E27FC236}">
                  <a16:creationId xmlns:a16="http://schemas.microsoft.com/office/drawing/2014/main" id="{312CCCB8-F09E-CB3D-EF22-768A2ABB714B}"/>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0" name="Google Shape;10344;p74">
              <a:extLst>
                <a:ext uri="{FF2B5EF4-FFF2-40B4-BE49-F238E27FC236}">
                  <a16:creationId xmlns:a16="http://schemas.microsoft.com/office/drawing/2014/main" id="{63628E27-0457-EA5C-2BA4-E14A4D97FCF5}"/>
                </a:ext>
              </a:extLst>
            </p:cNvPr>
            <p:cNvSpPr/>
            <p:nvPr/>
          </p:nvSpPr>
          <p:spPr>
            <a:xfrm>
              <a:off x="8588492"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1" name="Google Shape;10345;p74">
              <a:extLst>
                <a:ext uri="{FF2B5EF4-FFF2-40B4-BE49-F238E27FC236}">
                  <a16:creationId xmlns:a16="http://schemas.microsoft.com/office/drawing/2014/main" id="{DD9AB43D-12B2-FAA0-FFEA-13DFA76A961D}"/>
                </a:ext>
              </a:extLst>
            </p:cNvPr>
            <p:cNvSpPr/>
            <p:nvPr/>
          </p:nvSpPr>
          <p:spPr>
            <a:xfrm>
              <a:off x="8608445" y="2877616"/>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2" name="Google Shape;10346;p74">
              <a:extLst>
                <a:ext uri="{FF2B5EF4-FFF2-40B4-BE49-F238E27FC236}">
                  <a16:creationId xmlns:a16="http://schemas.microsoft.com/office/drawing/2014/main" id="{53820489-CEEF-C62B-3A15-F272ABC086EA}"/>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F8BA78A6-583D-CB5D-8D43-6C24A8B9EB43}"/>
              </a:ext>
            </a:extLst>
          </p:cNvPr>
          <p:cNvGrpSpPr/>
          <p:nvPr/>
        </p:nvGrpSpPr>
        <p:grpSpPr>
          <a:xfrm>
            <a:off x="5213150" y="3611950"/>
            <a:ext cx="361179" cy="338858"/>
            <a:chOff x="6584749" y="3481321"/>
            <a:chExt cx="361179" cy="338858"/>
          </a:xfrm>
          <a:solidFill>
            <a:schemeClr val="tx1"/>
          </a:solidFill>
        </p:grpSpPr>
        <p:sp>
          <p:nvSpPr>
            <p:cNvPr id="94" name="Google Shape;10360;p74">
              <a:extLst>
                <a:ext uri="{FF2B5EF4-FFF2-40B4-BE49-F238E27FC236}">
                  <a16:creationId xmlns:a16="http://schemas.microsoft.com/office/drawing/2014/main" id="{7A4ECD5A-BA09-5ED3-1629-1A70C195B856}"/>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5" name="Google Shape;10361;p74">
              <a:extLst>
                <a:ext uri="{FF2B5EF4-FFF2-40B4-BE49-F238E27FC236}">
                  <a16:creationId xmlns:a16="http://schemas.microsoft.com/office/drawing/2014/main" id="{50A6C390-C7C3-A2B8-AAEB-EAE5E9789B1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6" name="Google Shape;10362;p74">
              <a:extLst>
                <a:ext uri="{FF2B5EF4-FFF2-40B4-BE49-F238E27FC236}">
                  <a16:creationId xmlns:a16="http://schemas.microsoft.com/office/drawing/2014/main" id="{360CB8F5-01A6-B1BB-5B33-46D211AFC7EA}"/>
                </a:ext>
              </a:extLst>
            </p:cNvPr>
            <p:cNvSpPr/>
            <p:nvPr/>
          </p:nvSpPr>
          <p:spPr>
            <a:xfrm>
              <a:off x="660686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7" name="Google Shape;10363;p74">
              <a:extLst>
                <a:ext uri="{FF2B5EF4-FFF2-40B4-BE49-F238E27FC236}">
                  <a16:creationId xmlns:a16="http://schemas.microsoft.com/office/drawing/2014/main" id="{7F79C4CE-5664-5821-09B2-E5E29F3C9371}"/>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8" name="Google Shape;10364;p74">
              <a:extLst>
                <a:ext uri="{FF2B5EF4-FFF2-40B4-BE49-F238E27FC236}">
                  <a16:creationId xmlns:a16="http://schemas.microsoft.com/office/drawing/2014/main" id="{5D5775BE-4E52-D3CF-AC0E-0C001D7EDBD7}"/>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9" name="Google Shape;10365;p74">
              <a:extLst>
                <a:ext uri="{FF2B5EF4-FFF2-40B4-BE49-F238E27FC236}">
                  <a16:creationId xmlns:a16="http://schemas.microsoft.com/office/drawing/2014/main" id="{0150CB04-90F7-461D-002D-802AE15CAFC2}"/>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0" name="Google Shape;10366;p74">
              <a:extLst>
                <a:ext uri="{FF2B5EF4-FFF2-40B4-BE49-F238E27FC236}">
                  <a16:creationId xmlns:a16="http://schemas.microsoft.com/office/drawing/2014/main" id="{3DEF76B4-640F-F16D-C320-D3062775222C}"/>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154246D4-B605-EECD-33A5-0ED71B723E30}"/>
              </a:ext>
            </a:extLst>
          </p:cNvPr>
          <p:cNvGrpSpPr/>
          <p:nvPr/>
        </p:nvGrpSpPr>
        <p:grpSpPr>
          <a:xfrm>
            <a:off x="1760695" y="3541140"/>
            <a:ext cx="360210" cy="381844"/>
            <a:chOff x="3132295" y="3410510"/>
            <a:chExt cx="360210" cy="381844"/>
          </a:xfrm>
          <a:solidFill>
            <a:schemeClr val="tx1"/>
          </a:solidFill>
        </p:grpSpPr>
        <p:sp>
          <p:nvSpPr>
            <p:cNvPr id="102" name="Google Shape;10400;p74">
              <a:extLst>
                <a:ext uri="{FF2B5EF4-FFF2-40B4-BE49-F238E27FC236}">
                  <a16:creationId xmlns:a16="http://schemas.microsoft.com/office/drawing/2014/main" id="{03DD0D5B-1B62-C274-A196-097D9BAB7C2A}"/>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3" name="Google Shape;10401;p74">
              <a:extLst>
                <a:ext uri="{FF2B5EF4-FFF2-40B4-BE49-F238E27FC236}">
                  <a16:creationId xmlns:a16="http://schemas.microsoft.com/office/drawing/2014/main" id="{D74E6DF4-52C3-2887-7333-A2D4E6B64D33}"/>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4" name="Google Shape;10402;p74">
              <a:extLst>
                <a:ext uri="{FF2B5EF4-FFF2-40B4-BE49-F238E27FC236}">
                  <a16:creationId xmlns:a16="http://schemas.microsoft.com/office/drawing/2014/main" id="{BD64F664-A50F-18E7-0692-C093FB09AC29}"/>
                </a:ext>
              </a:extLst>
            </p:cNvPr>
            <p:cNvSpPr/>
            <p:nvPr/>
          </p:nvSpPr>
          <p:spPr>
            <a:xfrm>
              <a:off x="334842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5" name="Google Shape;10403;p74">
              <a:extLst>
                <a:ext uri="{FF2B5EF4-FFF2-40B4-BE49-F238E27FC236}">
                  <a16:creationId xmlns:a16="http://schemas.microsoft.com/office/drawing/2014/main" id="{DEBDE7DA-70A4-A8ED-3498-39CF019A001A}"/>
                </a:ext>
              </a:extLst>
            </p:cNvPr>
            <p:cNvSpPr/>
            <p:nvPr/>
          </p:nvSpPr>
          <p:spPr>
            <a:xfrm>
              <a:off x="329558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6" name="Google Shape;10404;p74">
              <a:extLst>
                <a:ext uri="{FF2B5EF4-FFF2-40B4-BE49-F238E27FC236}">
                  <a16:creationId xmlns:a16="http://schemas.microsoft.com/office/drawing/2014/main" id="{0260EDE9-C858-8346-8FB7-64ACD88398D6}"/>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7" name="Google Shape;10405;p74">
              <a:extLst>
                <a:ext uri="{FF2B5EF4-FFF2-40B4-BE49-F238E27FC236}">
                  <a16:creationId xmlns:a16="http://schemas.microsoft.com/office/drawing/2014/main" id="{EDDC0B43-C2D1-46C3-0933-F8A2604CE608}"/>
                </a:ext>
              </a:extLst>
            </p:cNvPr>
            <p:cNvSpPr/>
            <p:nvPr/>
          </p:nvSpPr>
          <p:spPr>
            <a:xfrm>
              <a:off x="3141905"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8" name="Google Shape;10406;p74">
              <a:extLst>
                <a:ext uri="{FF2B5EF4-FFF2-40B4-BE49-F238E27FC236}">
                  <a16:creationId xmlns:a16="http://schemas.microsoft.com/office/drawing/2014/main" id="{F1815EE8-D635-7076-774C-785185E409F4}"/>
                </a:ext>
              </a:extLst>
            </p:cNvPr>
            <p:cNvSpPr/>
            <p:nvPr/>
          </p:nvSpPr>
          <p:spPr>
            <a:xfrm>
              <a:off x="329558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9" name="Google Shape;10407;p74">
              <a:extLst>
                <a:ext uri="{FF2B5EF4-FFF2-40B4-BE49-F238E27FC236}">
                  <a16:creationId xmlns:a16="http://schemas.microsoft.com/office/drawing/2014/main" id="{CDE2743F-F8C8-DAF8-5E54-0AC2134F8AE3}"/>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E8656918-96A9-60D5-21EA-AD1474F2E994}"/>
              </a:ext>
            </a:extLst>
          </p:cNvPr>
          <p:cNvGrpSpPr/>
          <p:nvPr/>
        </p:nvGrpSpPr>
        <p:grpSpPr>
          <a:xfrm>
            <a:off x="5764927" y="3549918"/>
            <a:ext cx="362139" cy="386982"/>
            <a:chOff x="7136526" y="3419289"/>
            <a:chExt cx="362139" cy="386982"/>
          </a:xfrm>
          <a:solidFill>
            <a:schemeClr val="tx1"/>
          </a:solidFill>
        </p:grpSpPr>
        <p:sp>
          <p:nvSpPr>
            <p:cNvPr id="111" name="Google Shape;10422;p74">
              <a:extLst>
                <a:ext uri="{FF2B5EF4-FFF2-40B4-BE49-F238E27FC236}">
                  <a16:creationId xmlns:a16="http://schemas.microsoft.com/office/drawing/2014/main" id="{0A8B35B2-A9FC-DD54-D39B-DB33C780EB6F}"/>
                </a:ext>
              </a:extLst>
            </p:cNvPr>
            <p:cNvSpPr/>
            <p:nvPr/>
          </p:nvSpPr>
          <p:spPr>
            <a:xfrm>
              <a:off x="7136526"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2" name="Google Shape;10423;p74">
              <a:extLst>
                <a:ext uri="{FF2B5EF4-FFF2-40B4-BE49-F238E27FC236}">
                  <a16:creationId xmlns:a16="http://schemas.microsoft.com/office/drawing/2014/main" id="{F8B89D91-727E-D453-680D-DE216BEB7B13}"/>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3" name="Google Shape;10424;p74">
              <a:extLst>
                <a:ext uri="{FF2B5EF4-FFF2-40B4-BE49-F238E27FC236}">
                  <a16:creationId xmlns:a16="http://schemas.microsoft.com/office/drawing/2014/main" id="{DDA6FB1A-C63E-F213-A159-CA2800D7EFAD}"/>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4" name="Google Shape;10425;p74">
              <a:extLst>
                <a:ext uri="{FF2B5EF4-FFF2-40B4-BE49-F238E27FC236}">
                  <a16:creationId xmlns:a16="http://schemas.microsoft.com/office/drawing/2014/main" id="{BFB8CB74-0BA0-1B0C-B623-A16EEB151789}"/>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5" name="Google Shape;10426;p74">
              <a:extLst>
                <a:ext uri="{FF2B5EF4-FFF2-40B4-BE49-F238E27FC236}">
                  <a16:creationId xmlns:a16="http://schemas.microsoft.com/office/drawing/2014/main" id="{0093EC6F-0712-2052-3D63-47B6012AE522}"/>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6" name="Google Shape;10427;p74">
              <a:extLst>
                <a:ext uri="{FF2B5EF4-FFF2-40B4-BE49-F238E27FC236}">
                  <a16:creationId xmlns:a16="http://schemas.microsoft.com/office/drawing/2014/main" id="{D9955370-4FC2-EF39-4B72-D3679148912B}"/>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7" name="Google Shape;10428;p74">
              <a:extLst>
                <a:ext uri="{FF2B5EF4-FFF2-40B4-BE49-F238E27FC236}">
                  <a16:creationId xmlns:a16="http://schemas.microsoft.com/office/drawing/2014/main" id="{164F7C37-77AD-9C05-6FFF-A47AD5371CB2}"/>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8" name="Google Shape;10429;p74">
              <a:extLst>
                <a:ext uri="{FF2B5EF4-FFF2-40B4-BE49-F238E27FC236}">
                  <a16:creationId xmlns:a16="http://schemas.microsoft.com/office/drawing/2014/main" id="{17CDE239-1DC4-11E1-0CBF-C6BB3410EDC1}"/>
                </a:ext>
              </a:extLst>
            </p:cNvPr>
            <p:cNvSpPr/>
            <p:nvPr/>
          </p:nvSpPr>
          <p:spPr>
            <a:xfrm>
              <a:off x="7200881"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B48DE82D-60B1-677C-5980-07FA7CF06934}"/>
              </a:ext>
            </a:extLst>
          </p:cNvPr>
          <p:cNvGrpSpPr/>
          <p:nvPr/>
        </p:nvGrpSpPr>
        <p:grpSpPr>
          <a:xfrm>
            <a:off x="5743639" y="4095358"/>
            <a:ext cx="532226" cy="525935"/>
            <a:chOff x="7115239" y="3964728"/>
            <a:chExt cx="532226" cy="525935"/>
          </a:xfrm>
          <a:solidFill>
            <a:schemeClr val="tx1"/>
          </a:solidFill>
        </p:grpSpPr>
        <p:sp>
          <p:nvSpPr>
            <p:cNvPr id="120" name="Google Shape;10436;p74">
              <a:extLst>
                <a:ext uri="{FF2B5EF4-FFF2-40B4-BE49-F238E27FC236}">
                  <a16:creationId xmlns:a16="http://schemas.microsoft.com/office/drawing/2014/main" id="{763D3148-2181-F381-C125-5938A2C2AC9E}"/>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1" name="Google Shape;10437;p74">
              <a:extLst>
                <a:ext uri="{FF2B5EF4-FFF2-40B4-BE49-F238E27FC236}">
                  <a16:creationId xmlns:a16="http://schemas.microsoft.com/office/drawing/2014/main" id="{6F6EE766-AF83-2405-2F05-23EC60B96418}"/>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2" name="Google Shape;10438;p74">
              <a:extLst>
                <a:ext uri="{FF2B5EF4-FFF2-40B4-BE49-F238E27FC236}">
                  <a16:creationId xmlns:a16="http://schemas.microsoft.com/office/drawing/2014/main" id="{7558835E-68F3-0CB3-8825-9E65BC546BC4}"/>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3" name="Google Shape;10439;p74">
              <a:extLst>
                <a:ext uri="{FF2B5EF4-FFF2-40B4-BE49-F238E27FC236}">
                  <a16:creationId xmlns:a16="http://schemas.microsoft.com/office/drawing/2014/main" id="{DA085E7D-65C5-9681-BCA2-6CFDD77DBFC4}"/>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4" name="Google Shape;10440;p74">
              <a:extLst>
                <a:ext uri="{FF2B5EF4-FFF2-40B4-BE49-F238E27FC236}">
                  <a16:creationId xmlns:a16="http://schemas.microsoft.com/office/drawing/2014/main" id="{CDDFF099-3CAD-2FAF-C903-D02FA3E029A6}"/>
                </a:ext>
              </a:extLst>
            </p:cNvPr>
            <p:cNvSpPr/>
            <p:nvPr/>
          </p:nvSpPr>
          <p:spPr>
            <a:xfrm>
              <a:off x="711523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5" name="Google Shape;10441;p74">
              <a:extLst>
                <a:ext uri="{FF2B5EF4-FFF2-40B4-BE49-F238E27FC236}">
                  <a16:creationId xmlns:a16="http://schemas.microsoft.com/office/drawing/2014/main" id="{2AE28F31-91BA-B4CF-32E4-8CC136BBCCD2}"/>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6" name="Google Shape;10442;p74">
              <a:extLst>
                <a:ext uri="{FF2B5EF4-FFF2-40B4-BE49-F238E27FC236}">
                  <a16:creationId xmlns:a16="http://schemas.microsoft.com/office/drawing/2014/main" id="{B15E40FD-8720-4EAF-5BEC-E14C97A86F11}"/>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9BC9CA41-4806-DF66-B8E6-48C71D6F9D99}"/>
              </a:ext>
            </a:extLst>
          </p:cNvPr>
          <p:cNvGrpSpPr/>
          <p:nvPr/>
        </p:nvGrpSpPr>
        <p:grpSpPr>
          <a:xfrm>
            <a:off x="7114197" y="3467805"/>
            <a:ext cx="413345" cy="440549"/>
            <a:chOff x="8485796" y="3337175"/>
            <a:chExt cx="413345" cy="440549"/>
          </a:xfrm>
          <a:solidFill>
            <a:schemeClr val="tx1"/>
          </a:solidFill>
        </p:grpSpPr>
        <p:sp>
          <p:nvSpPr>
            <p:cNvPr id="128" name="Google Shape;10444;p74">
              <a:extLst>
                <a:ext uri="{FF2B5EF4-FFF2-40B4-BE49-F238E27FC236}">
                  <a16:creationId xmlns:a16="http://schemas.microsoft.com/office/drawing/2014/main" id="{363CBF1F-0A1C-8E9E-ECD4-58CDC1B83B69}"/>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9" name="Google Shape;10445;p74">
              <a:extLst>
                <a:ext uri="{FF2B5EF4-FFF2-40B4-BE49-F238E27FC236}">
                  <a16:creationId xmlns:a16="http://schemas.microsoft.com/office/drawing/2014/main" id="{F45F8AB4-FFB1-E85B-297F-ECDB18A024D1}"/>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0" name="Google Shape;10446;p74">
              <a:extLst>
                <a:ext uri="{FF2B5EF4-FFF2-40B4-BE49-F238E27FC236}">
                  <a16:creationId xmlns:a16="http://schemas.microsoft.com/office/drawing/2014/main" id="{1F074EE7-CD22-2437-235B-DBFC05A14A30}"/>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1" name="Google Shape;10447;p74">
              <a:extLst>
                <a:ext uri="{FF2B5EF4-FFF2-40B4-BE49-F238E27FC236}">
                  <a16:creationId xmlns:a16="http://schemas.microsoft.com/office/drawing/2014/main" id="{17515B99-0098-7C19-3C9A-3B8DE0117BF8}"/>
                </a:ext>
              </a:extLst>
            </p:cNvPr>
            <p:cNvSpPr/>
            <p:nvPr/>
          </p:nvSpPr>
          <p:spPr>
            <a:xfrm>
              <a:off x="8739734"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2" name="Google Shape;10448;p74">
              <a:extLst>
                <a:ext uri="{FF2B5EF4-FFF2-40B4-BE49-F238E27FC236}">
                  <a16:creationId xmlns:a16="http://schemas.microsoft.com/office/drawing/2014/main" id="{1ACEB95D-5E69-5DF4-1564-CDD68AF75668}"/>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3" name="Google Shape;10449;p74">
              <a:extLst>
                <a:ext uri="{FF2B5EF4-FFF2-40B4-BE49-F238E27FC236}">
                  <a16:creationId xmlns:a16="http://schemas.microsoft.com/office/drawing/2014/main" id="{13DD38E3-7EF6-C869-806A-1C05251474E3}"/>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4535471B-56DF-41DD-FD16-15F6243B5F02}"/>
              </a:ext>
            </a:extLst>
          </p:cNvPr>
          <p:cNvGrpSpPr/>
          <p:nvPr/>
        </p:nvGrpSpPr>
        <p:grpSpPr>
          <a:xfrm>
            <a:off x="3146916" y="3636000"/>
            <a:ext cx="362148" cy="384935"/>
            <a:chOff x="4518516" y="3505370"/>
            <a:chExt cx="362148" cy="384935"/>
          </a:xfrm>
          <a:solidFill>
            <a:schemeClr val="tx1"/>
          </a:solidFill>
        </p:grpSpPr>
        <p:sp>
          <p:nvSpPr>
            <p:cNvPr id="135" name="Google Shape;10469;p74">
              <a:extLst>
                <a:ext uri="{FF2B5EF4-FFF2-40B4-BE49-F238E27FC236}">
                  <a16:creationId xmlns:a16="http://schemas.microsoft.com/office/drawing/2014/main" id="{4FFF5290-8585-771D-A6FE-B84ABDB22028}"/>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6" name="Google Shape;10470;p74">
              <a:extLst>
                <a:ext uri="{FF2B5EF4-FFF2-40B4-BE49-F238E27FC236}">
                  <a16:creationId xmlns:a16="http://schemas.microsoft.com/office/drawing/2014/main" id="{1A641D77-F1A1-BBD4-78FB-E5ACB42DA77B}"/>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7" name="Google Shape;10471;p74">
              <a:extLst>
                <a:ext uri="{FF2B5EF4-FFF2-40B4-BE49-F238E27FC236}">
                  <a16:creationId xmlns:a16="http://schemas.microsoft.com/office/drawing/2014/main" id="{B32B120D-C2EA-6D06-C2D3-1381B6B0C34E}"/>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BF949FEA-91C1-D8AA-57A1-6CC3EBB2D139}"/>
              </a:ext>
            </a:extLst>
          </p:cNvPr>
          <p:cNvGrpSpPr/>
          <p:nvPr/>
        </p:nvGrpSpPr>
        <p:grpSpPr>
          <a:xfrm>
            <a:off x="6489909" y="3535909"/>
            <a:ext cx="340046" cy="360374"/>
            <a:chOff x="7861508" y="3405280"/>
            <a:chExt cx="340046" cy="360374"/>
          </a:xfrm>
          <a:solidFill>
            <a:schemeClr val="tx1"/>
          </a:solidFill>
        </p:grpSpPr>
        <p:sp>
          <p:nvSpPr>
            <p:cNvPr id="139" name="Google Shape;10484;p74">
              <a:extLst>
                <a:ext uri="{FF2B5EF4-FFF2-40B4-BE49-F238E27FC236}">
                  <a16:creationId xmlns:a16="http://schemas.microsoft.com/office/drawing/2014/main" id="{A54CA10C-0CBC-3DBB-74F4-235018CF8665}"/>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0" name="Google Shape;10485;p74">
              <a:extLst>
                <a:ext uri="{FF2B5EF4-FFF2-40B4-BE49-F238E27FC236}">
                  <a16:creationId xmlns:a16="http://schemas.microsoft.com/office/drawing/2014/main" id="{32BECAAD-073E-B19E-72C0-93CA2079CAAE}"/>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1" name="Google Shape;10486;p74">
              <a:extLst>
                <a:ext uri="{FF2B5EF4-FFF2-40B4-BE49-F238E27FC236}">
                  <a16:creationId xmlns:a16="http://schemas.microsoft.com/office/drawing/2014/main" id="{073CAB64-A26B-3024-689D-5315C3B91F9D}"/>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2" name="Google Shape;10487;p74">
              <a:extLst>
                <a:ext uri="{FF2B5EF4-FFF2-40B4-BE49-F238E27FC236}">
                  <a16:creationId xmlns:a16="http://schemas.microsoft.com/office/drawing/2014/main" id="{DCEC581C-DB63-5E11-D5C0-AB6458A78132}"/>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3" name="Google Shape;10488;p74">
              <a:extLst>
                <a:ext uri="{FF2B5EF4-FFF2-40B4-BE49-F238E27FC236}">
                  <a16:creationId xmlns:a16="http://schemas.microsoft.com/office/drawing/2014/main" id="{D3EAB5A0-822E-C73A-B946-257B9487428A}"/>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F52ADBB8-D28E-A6AC-88F6-B9DB9CB72F6B}"/>
              </a:ext>
            </a:extLst>
          </p:cNvPr>
          <p:cNvGrpSpPr/>
          <p:nvPr/>
        </p:nvGrpSpPr>
        <p:grpSpPr>
          <a:xfrm>
            <a:off x="6408984" y="2085204"/>
            <a:ext cx="472799" cy="502554"/>
            <a:chOff x="7780583" y="1954575"/>
            <a:chExt cx="472799" cy="502554"/>
          </a:xfrm>
          <a:solidFill>
            <a:schemeClr val="tx1"/>
          </a:solidFill>
        </p:grpSpPr>
        <p:sp>
          <p:nvSpPr>
            <p:cNvPr id="145" name="Google Shape;10498;p74">
              <a:extLst>
                <a:ext uri="{FF2B5EF4-FFF2-40B4-BE49-F238E27FC236}">
                  <a16:creationId xmlns:a16="http://schemas.microsoft.com/office/drawing/2014/main" id="{E07A5D15-6D7D-4806-3EE4-E9C187EBB32A}"/>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6" name="Google Shape;10499;p74">
              <a:extLst>
                <a:ext uri="{FF2B5EF4-FFF2-40B4-BE49-F238E27FC236}">
                  <a16:creationId xmlns:a16="http://schemas.microsoft.com/office/drawing/2014/main" id="{5E02CAA3-1B00-C806-140E-23A47146FF39}"/>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7" name="Google Shape;10500;p74">
              <a:extLst>
                <a:ext uri="{FF2B5EF4-FFF2-40B4-BE49-F238E27FC236}">
                  <a16:creationId xmlns:a16="http://schemas.microsoft.com/office/drawing/2014/main" id="{AD1722B8-1C43-E283-3879-ABB17079C07A}"/>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8" name="Google Shape;10501;p74">
              <a:extLst>
                <a:ext uri="{FF2B5EF4-FFF2-40B4-BE49-F238E27FC236}">
                  <a16:creationId xmlns:a16="http://schemas.microsoft.com/office/drawing/2014/main" id="{FE8E4CF8-0731-F02B-5530-A84A398EEEBE}"/>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9" name="Google Shape;10502;p74">
              <a:extLst>
                <a:ext uri="{FF2B5EF4-FFF2-40B4-BE49-F238E27FC236}">
                  <a16:creationId xmlns:a16="http://schemas.microsoft.com/office/drawing/2014/main" id="{CFDB21B6-42E0-E5C1-DC91-B6365D31C762}"/>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0" name="Google Shape;10503;p74">
              <a:extLst>
                <a:ext uri="{FF2B5EF4-FFF2-40B4-BE49-F238E27FC236}">
                  <a16:creationId xmlns:a16="http://schemas.microsoft.com/office/drawing/2014/main" id="{E1C28A8E-7C79-33D8-985A-ADD0814056FE}"/>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6B5C8FF5-7B72-2F26-23AA-902548515FFA}"/>
              </a:ext>
            </a:extLst>
          </p:cNvPr>
          <p:cNvGrpSpPr/>
          <p:nvPr/>
        </p:nvGrpSpPr>
        <p:grpSpPr>
          <a:xfrm>
            <a:off x="2415342" y="2121369"/>
            <a:ext cx="470294" cy="502554"/>
            <a:chOff x="3786941" y="1990740"/>
            <a:chExt cx="470294" cy="502554"/>
          </a:xfrm>
          <a:solidFill>
            <a:schemeClr val="tx1"/>
          </a:solidFill>
        </p:grpSpPr>
        <p:sp>
          <p:nvSpPr>
            <p:cNvPr id="152" name="Google Shape;10235;p74">
              <a:extLst>
                <a:ext uri="{FF2B5EF4-FFF2-40B4-BE49-F238E27FC236}">
                  <a16:creationId xmlns:a16="http://schemas.microsoft.com/office/drawing/2014/main" id="{9C768376-3B6E-3B45-E401-F5815F385C33}"/>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3" name="Google Shape;10236;p74">
              <a:extLst>
                <a:ext uri="{FF2B5EF4-FFF2-40B4-BE49-F238E27FC236}">
                  <a16:creationId xmlns:a16="http://schemas.microsoft.com/office/drawing/2014/main" id="{946569FA-07C8-2C57-2B05-95383D72510E}"/>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4" name="Google Shape;10237;p74">
              <a:extLst>
                <a:ext uri="{FF2B5EF4-FFF2-40B4-BE49-F238E27FC236}">
                  <a16:creationId xmlns:a16="http://schemas.microsoft.com/office/drawing/2014/main" id="{262E49B8-9316-370D-0F43-44F61041EBD2}"/>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5" name="Google Shape;10238;p74">
              <a:extLst>
                <a:ext uri="{FF2B5EF4-FFF2-40B4-BE49-F238E27FC236}">
                  <a16:creationId xmlns:a16="http://schemas.microsoft.com/office/drawing/2014/main" id="{CD821048-3C5C-1B66-B664-7B251583931B}"/>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6" name="Google Shape;10239;p74">
              <a:extLst>
                <a:ext uri="{FF2B5EF4-FFF2-40B4-BE49-F238E27FC236}">
                  <a16:creationId xmlns:a16="http://schemas.microsoft.com/office/drawing/2014/main" id="{9ABF6007-B9F8-7D6C-AA14-CB50EAB58C8A}"/>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F911CB69-AA9D-63AA-F1E3-11CFFC029DD8}"/>
              </a:ext>
            </a:extLst>
          </p:cNvPr>
          <p:cNvGrpSpPr/>
          <p:nvPr/>
        </p:nvGrpSpPr>
        <p:grpSpPr>
          <a:xfrm>
            <a:off x="5753788" y="2125538"/>
            <a:ext cx="304760" cy="502545"/>
            <a:chOff x="7125388" y="1994909"/>
            <a:chExt cx="304760" cy="502545"/>
          </a:xfrm>
          <a:solidFill>
            <a:schemeClr val="tx1"/>
          </a:solidFill>
        </p:grpSpPr>
        <p:sp>
          <p:nvSpPr>
            <p:cNvPr id="158" name="Google Shape;10252;p74">
              <a:extLst>
                <a:ext uri="{FF2B5EF4-FFF2-40B4-BE49-F238E27FC236}">
                  <a16:creationId xmlns:a16="http://schemas.microsoft.com/office/drawing/2014/main" id="{3DDDF038-2B3B-F43D-5D19-AC43ADAF7BA3}"/>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9" name="Google Shape;10253;p74">
              <a:extLst>
                <a:ext uri="{FF2B5EF4-FFF2-40B4-BE49-F238E27FC236}">
                  <a16:creationId xmlns:a16="http://schemas.microsoft.com/office/drawing/2014/main" id="{86B58B38-F591-B934-AD92-8EEF585DFE56}"/>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0" name="Google Shape;10254;p74">
              <a:extLst>
                <a:ext uri="{FF2B5EF4-FFF2-40B4-BE49-F238E27FC236}">
                  <a16:creationId xmlns:a16="http://schemas.microsoft.com/office/drawing/2014/main" id="{FC1C955B-7B10-B54C-9FCE-F4EE01C7D6C7}"/>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1" name="Google Shape;10255;p74">
              <a:extLst>
                <a:ext uri="{FF2B5EF4-FFF2-40B4-BE49-F238E27FC236}">
                  <a16:creationId xmlns:a16="http://schemas.microsoft.com/office/drawing/2014/main" id="{9D8F48BB-87BA-8372-2C9A-1459B32E70B5}"/>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2" name="Google Shape;10256;p74">
              <a:extLst>
                <a:ext uri="{FF2B5EF4-FFF2-40B4-BE49-F238E27FC236}">
                  <a16:creationId xmlns:a16="http://schemas.microsoft.com/office/drawing/2014/main" id="{48860A2B-776E-6530-60ED-03EC93C22FD7}"/>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3" name="Google Shape;10257;p74">
              <a:extLst>
                <a:ext uri="{FF2B5EF4-FFF2-40B4-BE49-F238E27FC236}">
                  <a16:creationId xmlns:a16="http://schemas.microsoft.com/office/drawing/2014/main" id="{19023008-8D78-5DEF-0238-ADF1808BEC73}"/>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4" name="Google Shape;10258;p74">
              <a:extLst>
                <a:ext uri="{FF2B5EF4-FFF2-40B4-BE49-F238E27FC236}">
                  <a16:creationId xmlns:a16="http://schemas.microsoft.com/office/drawing/2014/main" id="{E4F1CBD3-A017-584A-1D89-C39C7361BD21}"/>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4CA99D1B-D798-7BAF-2B68-9F3F49383E1D}"/>
              </a:ext>
            </a:extLst>
          </p:cNvPr>
          <p:cNvGrpSpPr/>
          <p:nvPr/>
        </p:nvGrpSpPr>
        <p:grpSpPr>
          <a:xfrm>
            <a:off x="3142053" y="2112198"/>
            <a:ext cx="470257" cy="499874"/>
            <a:chOff x="4513652" y="1981568"/>
            <a:chExt cx="470257" cy="499874"/>
          </a:xfrm>
          <a:solidFill>
            <a:schemeClr val="tx1"/>
          </a:solidFill>
        </p:grpSpPr>
        <p:sp>
          <p:nvSpPr>
            <p:cNvPr id="166" name="Google Shape;10298;p74">
              <a:extLst>
                <a:ext uri="{FF2B5EF4-FFF2-40B4-BE49-F238E27FC236}">
                  <a16:creationId xmlns:a16="http://schemas.microsoft.com/office/drawing/2014/main" id="{308EDE43-FF3D-02C7-C557-55A8961425AC}"/>
                </a:ext>
              </a:extLst>
            </p:cNvPr>
            <p:cNvSpPr/>
            <p:nvPr/>
          </p:nvSpPr>
          <p:spPr>
            <a:xfrm>
              <a:off x="4621478"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7" name="Google Shape;10299;p74">
              <a:extLst>
                <a:ext uri="{FF2B5EF4-FFF2-40B4-BE49-F238E27FC236}">
                  <a16:creationId xmlns:a16="http://schemas.microsoft.com/office/drawing/2014/main" id="{FA3119DB-3454-A3AE-E6A4-94C193432EA3}"/>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8" name="Google Shape;10300;p74">
              <a:extLst>
                <a:ext uri="{FF2B5EF4-FFF2-40B4-BE49-F238E27FC236}">
                  <a16:creationId xmlns:a16="http://schemas.microsoft.com/office/drawing/2014/main" id="{6F696C0B-CA0A-C92E-5C56-F0E5C73AC9E1}"/>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9" name="Google Shape;10301;p74">
              <a:extLst>
                <a:ext uri="{FF2B5EF4-FFF2-40B4-BE49-F238E27FC236}">
                  <a16:creationId xmlns:a16="http://schemas.microsoft.com/office/drawing/2014/main" id="{7C2F22D6-356A-694D-E0E8-87E0B67B48E1}"/>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0" name="Google Shape;10302;p74">
              <a:extLst>
                <a:ext uri="{FF2B5EF4-FFF2-40B4-BE49-F238E27FC236}">
                  <a16:creationId xmlns:a16="http://schemas.microsoft.com/office/drawing/2014/main" id="{8E64E2A3-3A2D-1CC5-F804-53E77A3F65B9}"/>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549E87A0-E0EC-DC62-032F-769A0CC04316}"/>
              </a:ext>
            </a:extLst>
          </p:cNvPr>
          <p:cNvGrpSpPr/>
          <p:nvPr/>
        </p:nvGrpSpPr>
        <p:grpSpPr>
          <a:xfrm>
            <a:off x="3811694" y="2120684"/>
            <a:ext cx="471528" cy="504319"/>
            <a:chOff x="5183294" y="1990054"/>
            <a:chExt cx="471528" cy="504319"/>
          </a:xfrm>
          <a:solidFill>
            <a:schemeClr val="tx1"/>
          </a:solidFill>
        </p:grpSpPr>
        <p:sp>
          <p:nvSpPr>
            <p:cNvPr id="172" name="Google Shape;10353;p74">
              <a:extLst>
                <a:ext uri="{FF2B5EF4-FFF2-40B4-BE49-F238E27FC236}">
                  <a16:creationId xmlns:a16="http://schemas.microsoft.com/office/drawing/2014/main" id="{97598B3E-6DD7-9775-B71E-C067BB4787D7}"/>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3" name="Google Shape;10354;p74">
              <a:extLst>
                <a:ext uri="{FF2B5EF4-FFF2-40B4-BE49-F238E27FC236}">
                  <a16:creationId xmlns:a16="http://schemas.microsoft.com/office/drawing/2014/main" id="{6824AC52-8A90-AC68-CEA9-EF67171BCE19}"/>
                </a:ext>
              </a:extLst>
            </p:cNvPr>
            <p:cNvSpPr/>
            <p:nvPr/>
          </p:nvSpPr>
          <p:spPr>
            <a:xfrm>
              <a:off x="5390177" y="2168472"/>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4" name="Google Shape;10355;p74">
              <a:extLst>
                <a:ext uri="{FF2B5EF4-FFF2-40B4-BE49-F238E27FC236}">
                  <a16:creationId xmlns:a16="http://schemas.microsoft.com/office/drawing/2014/main" id="{4D1808C6-9E0A-DDE7-9BBF-99AAB01652D7}"/>
                </a:ext>
              </a:extLst>
            </p:cNvPr>
            <p:cNvSpPr/>
            <p:nvPr/>
          </p:nvSpPr>
          <p:spPr>
            <a:xfrm>
              <a:off x="5212153" y="1990054"/>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5" name="Google Shape;10356;p74">
              <a:extLst>
                <a:ext uri="{FF2B5EF4-FFF2-40B4-BE49-F238E27FC236}">
                  <a16:creationId xmlns:a16="http://schemas.microsoft.com/office/drawing/2014/main" id="{4FCC2C55-F676-C30F-5813-89E0B713A93F}"/>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6" name="Google Shape;10357;p74">
              <a:extLst>
                <a:ext uri="{FF2B5EF4-FFF2-40B4-BE49-F238E27FC236}">
                  <a16:creationId xmlns:a16="http://schemas.microsoft.com/office/drawing/2014/main" id="{DE44BDBF-6496-1541-1975-1FF689EA09B3}"/>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7" name="Google Shape;10358;p74">
              <a:extLst>
                <a:ext uri="{FF2B5EF4-FFF2-40B4-BE49-F238E27FC236}">
                  <a16:creationId xmlns:a16="http://schemas.microsoft.com/office/drawing/2014/main" id="{2B7C10AB-2251-2333-2543-CE0B53CD4063}"/>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E0BEF481-0BF2-6ED3-83AF-C8E22D3D7684}"/>
              </a:ext>
            </a:extLst>
          </p:cNvPr>
          <p:cNvGrpSpPr/>
          <p:nvPr/>
        </p:nvGrpSpPr>
        <p:grpSpPr>
          <a:xfrm>
            <a:off x="1757276" y="2132323"/>
            <a:ext cx="471529" cy="502554"/>
            <a:chOff x="3128875" y="2001694"/>
            <a:chExt cx="471529" cy="502554"/>
          </a:xfrm>
          <a:solidFill>
            <a:schemeClr val="tx1"/>
          </a:solidFill>
        </p:grpSpPr>
        <p:sp>
          <p:nvSpPr>
            <p:cNvPr id="179" name="Google Shape;10391;p74">
              <a:extLst>
                <a:ext uri="{FF2B5EF4-FFF2-40B4-BE49-F238E27FC236}">
                  <a16:creationId xmlns:a16="http://schemas.microsoft.com/office/drawing/2014/main" id="{0C8CB84B-800E-4E01-5FF4-5FB49A57C938}"/>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0" name="Google Shape;10392;p74">
              <a:extLst>
                <a:ext uri="{FF2B5EF4-FFF2-40B4-BE49-F238E27FC236}">
                  <a16:creationId xmlns:a16="http://schemas.microsoft.com/office/drawing/2014/main" id="{B6638EE3-F7EC-1A73-4092-4417DB24462A}"/>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1" name="Google Shape;10393;p74">
              <a:extLst>
                <a:ext uri="{FF2B5EF4-FFF2-40B4-BE49-F238E27FC236}">
                  <a16:creationId xmlns:a16="http://schemas.microsoft.com/office/drawing/2014/main" id="{3062EB7C-340A-ECFB-5061-B1FF8E0A3CCD}"/>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2" name="Google Shape;10394;p74">
              <a:extLst>
                <a:ext uri="{FF2B5EF4-FFF2-40B4-BE49-F238E27FC236}">
                  <a16:creationId xmlns:a16="http://schemas.microsoft.com/office/drawing/2014/main" id="{122A78A3-C2CC-5BD0-7291-FFA346F77528}"/>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3" name="Google Shape;10395;p74">
              <a:extLst>
                <a:ext uri="{FF2B5EF4-FFF2-40B4-BE49-F238E27FC236}">
                  <a16:creationId xmlns:a16="http://schemas.microsoft.com/office/drawing/2014/main" id="{1C85C88F-68D8-A679-8D64-466D6484960D}"/>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4" name="Google Shape;10396;p74">
              <a:extLst>
                <a:ext uri="{FF2B5EF4-FFF2-40B4-BE49-F238E27FC236}">
                  <a16:creationId xmlns:a16="http://schemas.microsoft.com/office/drawing/2014/main" id="{5E6C24D4-2CD5-F59D-B1A6-773553FFF79A}"/>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5" name="Google Shape;10397;p74">
              <a:extLst>
                <a:ext uri="{FF2B5EF4-FFF2-40B4-BE49-F238E27FC236}">
                  <a16:creationId xmlns:a16="http://schemas.microsoft.com/office/drawing/2014/main" id="{EC8174E3-E575-8E54-A7AF-693F9CEF6D8D}"/>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6" name="Google Shape;10398;p74">
              <a:extLst>
                <a:ext uri="{FF2B5EF4-FFF2-40B4-BE49-F238E27FC236}">
                  <a16:creationId xmlns:a16="http://schemas.microsoft.com/office/drawing/2014/main" id="{A15BBB54-8E0C-E208-87BE-4C32EE127434}"/>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207C943F-D9BB-97BE-3886-89D7ABAD6E5B}"/>
              </a:ext>
            </a:extLst>
          </p:cNvPr>
          <p:cNvGrpSpPr/>
          <p:nvPr/>
        </p:nvGrpSpPr>
        <p:grpSpPr>
          <a:xfrm>
            <a:off x="4523198" y="2121040"/>
            <a:ext cx="441444" cy="500460"/>
            <a:chOff x="5894798" y="1990411"/>
            <a:chExt cx="441444" cy="500460"/>
          </a:xfrm>
          <a:solidFill>
            <a:schemeClr val="tx1"/>
          </a:solidFill>
        </p:grpSpPr>
        <p:sp>
          <p:nvSpPr>
            <p:cNvPr id="188" name="Google Shape;10413;p74">
              <a:extLst>
                <a:ext uri="{FF2B5EF4-FFF2-40B4-BE49-F238E27FC236}">
                  <a16:creationId xmlns:a16="http://schemas.microsoft.com/office/drawing/2014/main" id="{9DC986DA-10F9-6AA8-EC02-A1FF987FFC4F}"/>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9" name="Google Shape;10414;p74">
              <a:extLst>
                <a:ext uri="{FF2B5EF4-FFF2-40B4-BE49-F238E27FC236}">
                  <a16:creationId xmlns:a16="http://schemas.microsoft.com/office/drawing/2014/main" id="{8060AFDD-57F7-FD2E-92E1-307E9BE871EF}"/>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0" name="Google Shape;10415;p74">
              <a:extLst>
                <a:ext uri="{FF2B5EF4-FFF2-40B4-BE49-F238E27FC236}">
                  <a16:creationId xmlns:a16="http://schemas.microsoft.com/office/drawing/2014/main" id="{A3CD5DC7-B9CA-FA67-6308-EA7C229E1A6E}"/>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1" name="Google Shape;10416;p74">
              <a:extLst>
                <a:ext uri="{FF2B5EF4-FFF2-40B4-BE49-F238E27FC236}">
                  <a16:creationId xmlns:a16="http://schemas.microsoft.com/office/drawing/2014/main" id="{959FB98B-4142-C1CA-4B07-3CF0B78F85A6}"/>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2" name="Google Shape;10417;p74">
              <a:extLst>
                <a:ext uri="{FF2B5EF4-FFF2-40B4-BE49-F238E27FC236}">
                  <a16:creationId xmlns:a16="http://schemas.microsoft.com/office/drawing/2014/main" id="{8785E938-9AA3-6F94-F95B-A1D37D2A0BD0}"/>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3" name="Google Shape;10418;p74">
              <a:extLst>
                <a:ext uri="{FF2B5EF4-FFF2-40B4-BE49-F238E27FC236}">
                  <a16:creationId xmlns:a16="http://schemas.microsoft.com/office/drawing/2014/main" id="{3FD84E38-EAAF-ECE4-9B4B-88FDF05ABF6D}"/>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4" name="Google Shape;10419;p74">
              <a:extLst>
                <a:ext uri="{FF2B5EF4-FFF2-40B4-BE49-F238E27FC236}">
                  <a16:creationId xmlns:a16="http://schemas.microsoft.com/office/drawing/2014/main" id="{E58CCBF2-BBBE-94C7-4398-5E21209EBAA7}"/>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5" name="Google Shape;10420;p74">
              <a:extLst>
                <a:ext uri="{FF2B5EF4-FFF2-40B4-BE49-F238E27FC236}">
                  <a16:creationId xmlns:a16="http://schemas.microsoft.com/office/drawing/2014/main" id="{A28E320A-4712-1B60-697E-B124B070A8B3}"/>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09F2D4EE-F98A-A0F4-7C60-0A3C2EBAF0DA}"/>
              </a:ext>
            </a:extLst>
          </p:cNvPr>
          <p:cNvGrpSpPr/>
          <p:nvPr/>
        </p:nvGrpSpPr>
        <p:grpSpPr>
          <a:xfrm>
            <a:off x="5080251" y="2120875"/>
            <a:ext cx="479054" cy="501182"/>
            <a:chOff x="6451850" y="1990246"/>
            <a:chExt cx="479054" cy="501182"/>
          </a:xfrm>
          <a:solidFill>
            <a:schemeClr val="tx1"/>
          </a:solidFill>
        </p:grpSpPr>
        <p:sp>
          <p:nvSpPr>
            <p:cNvPr id="197" name="Google Shape;10479;p74">
              <a:extLst>
                <a:ext uri="{FF2B5EF4-FFF2-40B4-BE49-F238E27FC236}">
                  <a16:creationId xmlns:a16="http://schemas.microsoft.com/office/drawing/2014/main" id="{7E3A64E1-13D9-BDA1-FA52-FEE440608B86}"/>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8" name="Google Shape;10480;p74">
              <a:extLst>
                <a:ext uri="{FF2B5EF4-FFF2-40B4-BE49-F238E27FC236}">
                  <a16:creationId xmlns:a16="http://schemas.microsoft.com/office/drawing/2014/main" id="{97889578-B73D-BA95-D24F-1255724C28EB}"/>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9" name="Google Shape;10481;p74">
              <a:extLst>
                <a:ext uri="{FF2B5EF4-FFF2-40B4-BE49-F238E27FC236}">
                  <a16:creationId xmlns:a16="http://schemas.microsoft.com/office/drawing/2014/main" id="{2D6D075D-271F-F463-848D-D979EEE1D4E1}"/>
                </a:ext>
              </a:extLst>
            </p:cNvPr>
            <p:cNvSpPr/>
            <p:nvPr/>
          </p:nvSpPr>
          <p:spPr>
            <a:xfrm>
              <a:off x="6712674"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0" name="Google Shape;10482;p74">
              <a:extLst>
                <a:ext uri="{FF2B5EF4-FFF2-40B4-BE49-F238E27FC236}">
                  <a16:creationId xmlns:a16="http://schemas.microsoft.com/office/drawing/2014/main" id="{6995B55E-F091-1DC2-CBE3-4DC11A270827}"/>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627F389E-0E42-E782-EF16-4E18CBB8B07E}"/>
              </a:ext>
            </a:extLst>
          </p:cNvPr>
          <p:cNvGrpSpPr/>
          <p:nvPr/>
        </p:nvGrpSpPr>
        <p:grpSpPr>
          <a:xfrm>
            <a:off x="7166847" y="4297139"/>
            <a:ext cx="327922" cy="324154"/>
            <a:chOff x="8538447" y="4166509"/>
            <a:chExt cx="327922" cy="324154"/>
          </a:xfrm>
          <a:solidFill>
            <a:schemeClr val="tx1"/>
          </a:solidFill>
        </p:grpSpPr>
        <p:sp>
          <p:nvSpPr>
            <p:cNvPr id="202" name="Google Shape;10102;p74">
              <a:extLst>
                <a:ext uri="{FF2B5EF4-FFF2-40B4-BE49-F238E27FC236}">
                  <a16:creationId xmlns:a16="http://schemas.microsoft.com/office/drawing/2014/main" id="{BE0DA942-5DB3-65B3-5E4F-EAE14DF934D0}"/>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3" name="Google Shape;10103;p74">
              <a:extLst>
                <a:ext uri="{FF2B5EF4-FFF2-40B4-BE49-F238E27FC236}">
                  <a16:creationId xmlns:a16="http://schemas.microsoft.com/office/drawing/2014/main" id="{B202A950-1B61-3665-C645-CEA68582E425}"/>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4" name="Google Shape;10104;p74">
              <a:extLst>
                <a:ext uri="{FF2B5EF4-FFF2-40B4-BE49-F238E27FC236}">
                  <a16:creationId xmlns:a16="http://schemas.microsoft.com/office/drawing/2014/main" id="{7CD6E7EA-9238-CD4D-652E-F4064AF670A8}"/>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5" name="Google Shape;10105;p74">
              <a:extLst>
                <a:ext uri="{FF2B5EF4-FFF2-40B4-BE49-F238E27FC236}">
                  <a16:creationId xmlns:a16="http://schemas.microsoft.com/office/drawing/2014/main" id="{23F00AA8-DFA7-2668-1254-F967C2E32EFC}"/>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6" name="Google Shape;10106;p74">
              <a:extLst>
                <a:ext uri="{FF2B5EF4-FFF2-40B4-BE49-F238E27FC236}">
                  <a16:creationId xmlns:a16="http://schemas.microsoft.com/office/drawing/2014/main" id="{48F9F7A2-58F3-7F5E-40BC-6B4ACD20A442}"/>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D0F51A8F-92A6-5496-FD99-604737840213}"/>
              </a:ext>
            </a:extLst>
          </p:cNvPr>
          <p:cNvGrpSpPr/>
          <p:nvPr/>
        </p:nvGrpSpPr>
        <p:grpSpPr>
          <a:xfrm>
            <a:off x="6438437" y="1444769"/>
            <a:ext cx="445504" cy="476017"/>
            <a:chOff x="7810036" y="1314139"/>
            <a:chExt cx="445504" cy="476017"/>
          </a:xfrm>
          <a:solidFill>
            <a:schemeClr val="tx1"/>
          </a:solidFill>
        </p:grpSpPr>
        <p:sp>
          <p:nvSpPr>
            <p:cNvPr id="208" name="Google Shape;10126;p74">
              <a:extLst>
                <a:ext uri="{FF2B5EF4-FFF2-40B4-BE49-F238E27FC236}">
                  <a16:creationId xmlns:a16="http://schemas.microsoft.com/office/drawing/2014/main" id="{F8AD469E-C683-D0A1-15D7-6DE82FA35E7A}"/>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9" name="Google Shape;10127;p74">
              <a:extLst>
                <a:ext uri="{FF2B5EF4-FFF2-40B4-BE49-F238E27FC236}">
                  <a16:creationId xmlns:a16="http://schemas.microsoft.com/office/drawing/2014/main" id="{288A8D2E-B6F1-87B8-7CEF-F77B1419779C}"/>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10" name="Google Shape;10128;p74">
              <a:extLst>
                <a:ext uri="{FF2B5EF4-FFF2-40B4-BE49-F238E27FC236}">
                  <a16:creationId xmlns:a16="http://schemas.microsoft.com/office/drawing/2014/main" id="{FFAE6176-975C-7420-B495-FFF7C974496A}"/>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211" name="Text Placeholder 1">
            <a:extLst>
              <a:ext uri="{FF2B5EF4-FFF2-40B4-BE49-F238E27FC236}">
                <a16:creationId xmlns:a16="http://schemas.microsoft.com/office/drawing/2014/main" id="{53C31407-9C9A-A937-4454-E493557AFA32}"/>
              </a:ext>
            </a:extLst>
          </p:cNvPr>
          <p:cNvSpPr txBox="1">
            <a:spLocks/>
          </p:cNvSpPr>
          <p:nvPr/>
        </p:nvSpPr>
        <p:spPr>
          <a:xfrm>
            <a:off x="1156795" y="411143"/>
            <a:ext cx="6916200"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latin typeface="Arial"/>
                <a:cs typeface="B Nazanin" panose="00000700000000000000" pitchFamily="2" charset="-78"/>
              </a:rPr>
              <a:t>مجموعه آیکون های کاملاً قابل ویرایش: </a:t>
            </a:r>
            <a:r>
              <a:rPr lang="en-US" sz="3600" dirty="0">
                <a:latin typeface="Arial"/>
                <a:cs typeface="B Nazanin" panose="00000700000000000000" pitchFamily="2" charset="-78"/>
              </a:rPr>
              <a:t>B</a:t>
            </a:r>
          </a:p>
        </p:txBody>
      </p:sp>
    </p:spTree>
    <p:extLst>
      <p:ext uri="{BB962C8B-B14F-4D97-AF65-F5344CB8AC3E}">
        <p14:creationId xmlns:p14="http://schemas.microsoft.com/office/powerpoint/2010/main" val="2135172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64"/>
        <p:cNvGrpSpPr/>
        <p:nvPr/>
      </p:nvGrpSpPr>
      <p:grpSpPr>
        <a:xfrm>
          <a:off x="0" y="0"/>
          <a:ext cx="0" cy="0"/>
          <a:chOff x="0" y="0"/>
          <a:chExt cx="0" cy="0"/>
        </a:xfrm>
      </p:grpSpPr>
      <p:sp>
        <p:nvSpPr>
          <p:cNvPr id="365" name="Google Shape;365;p41"/>
          <p:cNvSpPr txBox="1">
            <a:spLocks noGrp="1"/>
          </p:cNvSpPr>
          <p:nvPr>
            <p:ph type="title"/>
          </p:nvPr>
        </p:nvSpPr>
        <p:spPr>
          <a:xfrm>
            <a:off x="3437175" y="1520250"/>
            <a:ext cx="4993500" cy="8418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معرفی</a:t>
            </a:r>
            <a:endParaRPr dirty="0">
              <a:cs typeface="B Nazanin" panose="00000700000000000000" pitchFamily="2" charset="-78"/>
            </a:endParaRPr>
          </a:p>
        </p:txBody>
      </p:sp>
      <p:sp>
        <p:nvSpPr>
          <p:cNvPr id="366" name="Google Shape;366;p41"/>
          <p:cNvSpPr txBox="1">
            <a:spLocks noGrp="1"/>
          </p:cNvSpPr>
          <p:nvPr>
            <p:ph type="subTitle" idx="1"/>
          </p:nvPr>
        </p:nvSpPr>
        <p:spPr>
          <a:xfrm>
            <a:off x="3437282" y="2362050"/>
            <a:ext cx="4993500" cy="1261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pic>
        <p:nvPicPr>
          <p:cNvPr id="367" name="Google Shape;367;p41"/>
          <p:cNvPicPr preferRelativeResize="0">
            <a:picLocks noGrp="1"/>
          </p:cNvPicPr>
          <p:nvPr>
            <p:ph type="pic" idx="2"/>
          </p:nvPr>
        </p:nvPicPr>
        <p:blipFill rotWithShape="1">
          <a:blip r:embed="rId3">
            <a:alphaModFix/>
          </a:blip>
          <a:srcRect l="52734"/>
          <a:stretch/>
        </p:blipFill>
        <p:spPr>
          <a:xfrm>
            <a:off x="713100" y="991950"/>
            <a:ext cx="2654100" cy="3159601"/>
          </a:xfrm>
          <a:prstGeom prst="rect">
            <a:avLst/>
          </a:prstGeom>
        </p:spPr>
      </p:pic>
      <p:sp>
        <p:nvSpPr>
          <p:cNvPr id="368" name="Google Shape;368;p41">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369" name="Google Shape;369;p41">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0AD77B0B-062D-EE53-1F0D-2D38E485C490}"/>
              </a:ext>
            </a:extLst>
          </p:cNvPr>
          <p:cNvSpPr/>
          <p:nvPr/>
        </p:nvSpPr>
        <p:spPr>
          <a:xfrm rot="10799991">
            <a:off x="4978343" y="3369520"/>
            <a:ext cx="187278" cy="58323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8A44671E-3D4B-38A8-0907-C5E94A773301}"/>
              </a:ext>
            </a:extLst>
          </p:cNvPr>
          <p:cNvSpPr/>
          <p:nvPr/>
        </p:nvSpPr>
        <p:spPr>
          <a:xfrm>
            <a:off x="5456594" y="3436855"/>
            <a:ext cx="449290" cy="448558"/>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9DC1AB82-AAF1-3A42-9CB0-C7208CE664D0}"/>
              </a:ext>
            </a:extLst>
          </p:cNvPr>
          <p:cNvSpPr/>
          <p:nvPr/>
        </p:nvSpPr>
        <p:spPr>
          <a:xfrm>
            <a:off x="6873201" y="3486050"/>
            <a:ext cx="433891" cy="350187"/>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BAF86FA7-2CBD-3228-582D-32AEE7BE2607}"/>
              </a:ext>
            </a:extLst>
          </p:cNvPr>
          <p:cNvSpPr/>
          <p:nvPr/>
        </p:nvSpPr>
        <p:spPr>
          <a:xfrm>
            <a:off x="6917119" y="4387109"/>
            <a:ext cx="498091" cy="365028"/>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A094268B-5281-9380-38FE-483B81BA1F94}"/>
              </a:ext>
            </a:extLst>
          </p:cNvPr>
          <p:cNvSpPr/>
          <p:nvPr/>
        </p:nvSpPr>
        <p:spPr>
          <a:xfrm>
            <a:off x="1821808" y="3416950"/>
            <a:ext cx="488381" cy="488381"/>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0B3B3668-A732-4EB2-03A8-01FA3E1E385E}"/>
              </a:ext>
            </a:extLst>
          </p:cNvPr>
          <p:cNvSpPr/>
          <p:nvPr/>
        </p:nvSpPr>
        <p:spPr>
          <a:xfrm>
            <a:off x="3686232" y="4227355"/>
            <a:ext cx="411498" cy="529154"/>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AFDE13BE-937F-8BFC-5937-C8EA92365383}"/>
              </a:ext>
            </a:extLst>
          </p:cNvPr>
          <p:cNvSpPr/>
          <p:nvPr/>
        </p:nvSpPr>
        <p:spPr>
          <a:xfrm>
            <a:off x="4314316" y="4355133"/>
            <a:ext cx="431039" cy="426521"/>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B7C705E0-412F-7C31-9A9F-C071842850AB}"/>
              </a:ext>
            </a:extLst>
          </p:cNvPr>
          <p:cNvSpPr/>
          <p:nvPr/>
        </p:nvSpPr>
        <p:spPr>
          <a:xfrm>
            <a:off x="2530487" y="4275689"/>
            <a:ext cx="296549"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B8BC1E63-DD69-D5D5-9185-3570F2DCCD31}"/>
              </a:ext>
            </a:extLst>
          </p:cNvPr>
          <p:cNvSpPr/>
          <p:nvPr/>
        </p:nvSpPr>
        <p:spPr>
          <a:xfrm>
            <a:off x="4948827" y="4307392"/>
            <a:ext cx="386910"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ED1E09E2-1F0D-C200-61A9-BDF76C899444}"/>
              </a:ext>
            </a:extLst>
          </p:cNvPr>
          <p:cNvSpPr/>
          <p:nvPr/>
        </p:nvSpPr>
        <p:spPr>
          <a:xfrm>
            <a:off x="6243975" y="4333718"/>
            <a:ext cx="423998" cy="434733"/>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310A98C3-4B5A-3891-4819-D51E0A9F84B6}"/>
              </a:ext>
            </a:extLst>
          </p:cNvPr>
          <p:cNvSpPr/>
          <p:nvPr/>
        </p:nvSpPr>
        <p:spPr>
          <a:xfrm>
            <a:off x="2429509" y="3514835"/>
            <a:ext cx="521464"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4437A8AC-5761-38E3-47F0-91B85EA6CA0C}"/>
              </a:ext>
            </a:extLst>
          </p:cNvPr>
          <p:cNvSpPr/>
          <p:nvPr/>
        </p:nvSpPr>
        <p:spPr>
          <a:xfrm>
            <a:off x="1971705" y="4161207"/>
            <a:ext cx="268284" cy="65738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18A72741-EF0E-0215-991A-F31891842AC9}"/>
              </a:ext>
            </a:extLst>
          </p:cNvPr>
          <p:cNvSpPr/>
          <p:nvPr/>
        </p:nvSpPr>
        <p:spPr>
          <a:xfrm>
            <a:off x="5503257" y="4333709"/>
            <a:ext cx="491581" cy="388647"/>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chemeClr val="tx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044E040A-F6E1-3026-ECDE-4203274DFC50}"/>
              </a:ext>
            </a:extLst>
          </p:cNvPr>
          <p:cNvSpPr/>
          <p:nvPr/>
        </p:nvSpPr>
        <p:spPr>
          <a:xfrm>
            <a:off x="3107162" y="4314278"/>
            <a:ext cx="404704" cy="408087"/>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E12D0035-1C6A-DEE8-8798-ED02EA63D697}"/>
              </a:ext>
            </a:extLst>
          </p:cNvPr>
          <p:cNvSpPr/>
          <p:nvPr/>
        </p:nvSpPr>
        <p:spPr>
          <a:xfrm>
            <a:off x="6196865" y="3429340"/>
            <a:ext cx="385355" cy="46359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chemeClr val="tx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36C240F8-B88F-B148-07B9-FFA8AC9562A7}"/>
              </a:ext>
            </a:extLst>
          </p:cNvPr>
          <p:cNvGrpSpPr/>
          <p:nvPr/>
        </p:nvGrpSpPr>
        <p:grpSpPr>
          <a:xfrm>
            <a:off x="6893884" y="926489"/>
            <a:ext cx="425141" cy="424848"/>
            <a:chOff x="8211055" y="926488"/>
            <a:chExt cx="425141" cy="424848"/>
          </a:xfrm>
          <a:solidFill>
            <a:schemeClr val="tx1"/>
          </a:solidFill>
        </p:grpSpPr>
        <p:sp>
          <p:nvSpPr>
            <p:cNvPr id="18" name="Google Shape;6784;p88">
              <a:extLst>
                <a:ext uri="{FF2B5EF4-FFF2-40B4-BE49-F238E27FC236}">
                  <a16:creationId xmlns:a16="http://schemas.microsoft.com/office/drawing/2014/main" id="{0D97596B-1A23-8DC5-D19F-7891541C9289}"/>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 name="Google Shape;6785;p88">
              <a:extLst>
                <a:ext uri="{FF2B5EF4-FFF2-40B4-BE49-F238E27FC236}">
                  <a16:creationId xmlns:a16="http://schemas.microsoft.com/office/drawing/2014/main" id="{43489967-C920-864B-4E1F-37B1A33CCEB9}"/>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 name="Google Shape;6786;p88">
              <a:extLst>
                <a:ext uri="{FF2B5EF4-FFF2-40B4-BE49-F238E27FC236}">
                  <a16:creationId xmlns:a16="http://schemas.microsoft.com/office/drawing/2014/main" id="{56B0345B-85C3-566D-7A3E-464B71A8EE46}"/>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1" name="Google Shape;6787;p88">
              <a:extLst>
                <a:ext uri="{FF2B5EF4-FFF2-40B4-BE49-F238E27FC236}">
                  <a16:creationId xmlns:a16="http://schemas.microsoft.com/office/drawing/2014/main" id="{775F1AF6-BB8A-F93C-81CB-8233D0C2FD6F}"/>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2" name="Google Shape;6788;p88">
              <a:extLst>
                <a:ext uri="{FF2B5EF4-FFF2-40B4-BE49-F238E27FC236}">
                  <a16:creationId xmlns:a16="http://schemas.microsoft.com/office/drawing/2014/main" id="{13D0E431-D3DC-A3F4-B340-B5B579FD146D}"/>
                </a:ext>
              </a:extLst>
            </p:cNvPr>
            <p:cNvSpPr/>
            <p:nvPr/>
          </p:nvSpPr>
          <p:spPr>
            <a:xfrm>
              <a:off x="8436775"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3" name="Google Shape;6800;p88">
            <a:extLst>
              <a:ext uri="{FF2B5EF4-FFF2-40B4-BE49-F238E27FC236}">
                <a16:creationId xmlns:a16="http://schemas.microsoft.com/office/drawing/2014/main" id="{EC805267-ED73-1C95-F4C9-2921232BEF52}"/>
              </a:ext>
            </a:extLst>
          </p:cNvPr>
          <p:cNvGrpSpPr/>
          <p:nvPr/>
        </p:nvGrpSpPr>
        <p:grpSpPr>
          <a:xfrm>
            <a:off x="6178001" y="1728547"/>
            <a:ext cx="414057" cy="412961"/>
            <a:chOff x="7495172" y="1728545"/>
            <a:chExt cx="414057" cy="412961"/>
          </a:xfrm>
          <a:solidFill>
            <a:schemeClr val="tx1"/>
          </a:solidFill>
        </p:grpSpPr>
        <p:sp>
          <p:nvSpPr>
            <p:cNvPr id="24" name="Google Shape;6801;p88">
              <a:extLst>
                <a:ext uri="{FF2B5EF4-FFF2-40B4-BE49-F238E27FC236}">
                  <a16:creationId xmlns:a16="http://schemas.microsoft.com/office/drawing/2014/main" id="{0D27348E-62C0-757A-D713-E80D2D0E2863}"/>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5" name="Google Shape;6802;p88">
              <a:extLst>
                <a:ext uri="{FF2B5EF4-FFF2-40B4-BE49-F238E27FC236}">
                  <a16:creationId xmlns:a16="http://schemas.microsoft.com/office/drawing/2014/main" id="{362B4927-0E8F-6450-5CE8-7FF62D0008D1}"/>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6" name="Google Shape;6803;p88">
              <a:extLst>
                <a:ext uri="{FF2B5EF4-FFF2-40B4-BE49-F238E27FC236}">
                  <a16:creationId xmlns:a16="http://schemas.microsoft.com/office/drawing/2014/main" id="{16BE89E1-55D6-BA05-9AC0-2F4080052F9A}"/>
                </a:ext>
              </a:extLst>
            </p:cNvPr>
            <p:cNvSpPr/>
            <p:nvPr/>
          </p:nvSpPr>
          <p:spPr>
            <a:xfrm>
              <a:off x="7495172"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7" name="Google Shape;6804;p88">
              <a:extLst>
                <a:ext uri="{FF2B5EF4-FFF2-40B4-BE49-F238E27FC236}">
                  <a16:creationId xmlns:a16="http://schemas.microsoft.com/office/drawing/2014/main" id="{89FDEB93-3DE4-F106-0092-0579B9E0F32A}"/>
                </a:ext>
              </a:extLst>
            </p:cNvPr>
            <p:cNvSpPr/>
            <p:nvPr/>
          </p:nvSpPr>
          <p:spPr>
            <a:xfrm>
              <a:off x="776300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8" name="Google Shape;6805;p88">
              <a:extLst>
                <a:ext uri="{FF2B5EF4-FFF2-40B4-BE49-F238E27FC236}">
                  <a16:creationId xmlns:a16="http://schemas.microsoft.com/office/drawing/2014/main" id="{5B6ED26A-474B-1E9C-BAFE-112BBE7E89F1}"/>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9" name="Google Shape;6866;p88">
            <a:extLst>
              <a:ext uri="{FF2B5EF4-FFF2-40B4-BE49-F238E27FC236}">
                <a16:creationId xmlns:a16="http://schemas.microsoft.com/office/drawing/2014/main" id="{36900384-EB15-106A-1E25-3F34212B8B7A}"/>
              </a:ext>
            </a:extLst>
          </p:cNvPr>
          <p:cNvGrpSpPr/>
          <p:nvPr/>
        </p:nvGrpSpPr>
        <p:grpSpPr>
          <a:xfrm>
            <a:off x="3118016" y="3483023"/>
            <a:ext cx="381642" cy="422306"/>
            <a:chOff x="4435187" y="3483022"/>
            <a:chExt cx="381642" cy="422306"/>
          </a:xfrm>
          <a:solidFill>
            <a:schemeClr val="tx1"/>
          </a:solidFill>
        </p:grpSpPr>
        <p:sp>
          <p:nvSpPr>
            <p:cNvPr id="30" name="Google Shape;6867;p88">
              <a:extLst>
                <a:ext uri="{FF2B5EF4-FFF2-40B4-BE49-F238E27FC236}">
                  <a16:creationId xmlns:a16="http://schemas.microsoft.com/office/drawing/2014/main" id="{34C0FACF-4FFE-C1A4-C5F0-47C4E6364562}"/>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1" name="Google Shape;6868;p88">
              <a:extLst>
                <a:ext uri="{FF2B5EF4-FFF2-40B4-BE49-F238E27FC236}">
                  <a16:creationId xmlns:a16="http://schemas.microsoft.com/office/drawing/2014/main" id="{256D0DFA-9B4E-74A0-7F99-E195ED956B55}"/>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2" name="Google Shape;6869;p88">
              <a:extLst>
                <a:ext uri="{FF2B5EF4-FFF2-40B4-BE49-F238E27FC236}">
                  <a16:creationId xmlns:a16="http://schemas.microsoft.com/office/drawing/2014/main" id="{DD0F546F-F334-0434-EF81-68EB9111D954}"/>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3" name="Google Shape;6870;p88">
              <a:extLst>
                <a:ext uri="{FF2B5EF4-FFF2-40B4-BE49-F238E27FC236}">
                  <a16:creationId xmlns:a16="http://schemas.microsoft.com/office/drawing/2014/main" id="{2DD7738D-FDA3-0D64-CF41-0D98CDEA52A3}"/>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4" name="Google Shape;6871;p88">
              <a:extLst>
                <a:ext uri="{FF2B5EF4-FFF2-40B4-BE49-F238E27FC236}">
                  <a16:creationId xmlns:a16="http://schemas.microsoft.com/office/drawing/2014/main" id="{257D7E9E-DDAC-57FE-D1F8-7A79B2074609}"/>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5" name="Google Shape;6872;p88">
              <a:extLst>
                <a:ext uri="{FF2B5EF4-FFF2-40B4-BE49-F238E27FC236}">
                  <a16:creationId xmlns:a16="http://schemas.microsoft.com/office/drawing/2014/main" id="{97520D90-66C7-EF08-7C77-67E71FECB529}"/>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6" name="Google Shape;6957;p88">
            <a:extLst>
              <a:ext uri="{FF2B5EF4-FFF2-40B4-BE49-F238E27FC236}">
                <a16:creationId xmlns:a16="http://schemas.microsoft.com/office/drawing/2014/main" id="{C5DF5525-89F5-78B4-4838-5C2ACCF9A71F}"/>
              </a:ext>
            </a:extLst>
          </p:cNvPr>
          <p:cNvGrpSpPr/>
          <p:nvPr/>
        </p:nvGrpSpPr>
        <p:grpSpPr>
          <a:xfrm>
            <a:off x="2413774" y="986054"/>
            <a:ext cx="373559" cy="372837"/>
            <a:chOff x="3730944" y="986052"/>
            <a:chExt cx="373559" cy="372837"/>
          </a:xfrm>
          <a:solidFill>
            <a:schemeClr val="tx1"/>
          </a:solidFill>
        </p:grpSpPr>
        <p:sp>
          <p:nvSpPr>
            <p:cNvPr id="37" name="Google Shape;6958;p88">
              <a:extLst>
                <a:ext uri="{FF2B5EF4-FFF2-40B4-BE49-F238E27FC236}">
                  <a16:creationId xmlns:a16="http://schemas.microsoft.com/office/drawing/2014/main" id="{20FC4DC3-F22F-3D64-6F48-A4D921A86F98}"/>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8" name="Google Shape;6959;p88">
              <a:extLst>
                <a:ext uri="{FF2B5EF4-FFF2-40B4-BE49-F238E27FC236}">
                  <a16:creationId xmlns:a16="http://schemas.microsoft.com/office/drawing/2014/main" id="{BB6ECC99-5320-6477-EBCE-7929ECCEA119}"/>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9" name="Google Shape;6960;p88">
              <a:extLst>
                <a:ext uri="{FF2B5EF4-FFF2-40B4-BE49-F238E27FC236}">
                  <a16:creationId xmlns:a16="http://schemas.microsoft.com/office/drawing/2014/main" id="{CBC5393C-7C83-3062-F09B-A8236CE7547A}"/>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0" name="Google Shape;6961;p88">
              <a:extLst>
                <a:ext uri="{FF2B5EF4-FFF2-40B4-BE49-F238E27FC236}">
                  <a16:creationId xmlns:a16="http://schemas.microsoft.com/office/drawing/2014/main" id="{530E1F0C-B090-C2DE-6010-66E9ABE95F25}"/>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1" name="Google Shape;6962;p88">
              <a:extLst>
                <a:ext uri="{FF2B5EF4-FFF2-40B4-BE49-F238E27FC236}">
                  <a16:creationId xmlns:a16="http://schemas.microsoft.com/office/drawing/2014/main" id="{379E4D91-4F68-728C-56BB-3EB132E3F771}"/>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2" name="Google Shape;6963;p88">
              <a:extLst>
                <a:ext uri="{FF2B5EF4-FFF2-40B4-BE49-F238E27FC236}">
                  <a16:creationId xmlns:a16="http://schemas.microsoft.com/office/drawing/2014/main" id="{5A6D0B79-6D7E-A7CB-D5E5-C0E5AD0618E6}"/>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3" name="Google Shape;6964;p88">
              <a:extLst>
                <a:ext uri="{FF2B5EF4-FFF2-40B4-BE49-F238E27FC236}">
                  <a16:creationId xmlns:a16="http://schemas.microsoft.com/office/drawing/2014/main" id="{90A0A656-8E43-F6A5-1275-52579011D307}"/>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4" name="Google Shape;6965;p88">
              <a:extLst>
                <a:ext uri="{FF2B5EF4-FFF2-40B4-BE49-F238E27FC236}">
                  <a16:creationId xmlns:a16="http://schemas.microsoft.com/office/drawing/2014/main" id="{B0297F3E-0355-D92C-EF2E-07330E5C83FA}"/>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5" name="Google Shape;6966;p88">
            <a:extLst>
              <a:ext uri="{FF2B5EF4-FFF2-40B4-BE49-F238E27FC236}">
                <a16:creationId xmlns:a16="http://schemas.microsoft.com/office/drawing/2014/main" id="{912E0CDD-1515-D6AC-E2A2-E2A8982B31DF}"/>
              </a:ext>
            </a:extLst>
          </p:cNvPr>
          <p:cNvGrpSpPr/>
          <p:nvPr/>
        </p:nvGrpSpPr>
        <p:grpSpPr>
          <a:xfrm>
            <a:off x="6872469" y="2558382"/>
            <a:ext cx="453661" cy="454365"/>
            <a:chOff x="8189640" y="2558381"/>
            <a:chExt cx="453661" cy="454365"/>
          </a:xfrm>
          <a:solidFill>
            <a:schemeClr val="tx1"/>
          </a:solidFill>
        </p:grpSpPr>
        <p:sp>
          <p:nvSpPr>
            <p:cNvPr id="46" name="Google Shape;6967;p88">
              <a:extLst>
                <a:ext uri="{FF2B5EF4-FFF2-40B4-BE49-F238E27FC236}">
                  <a16:creationId xmlns:a16="http://schemas.microsoft.com/office/drawing/2014/main" id="{4D4BC596-ACBF-B6EF-27FB-D006BFDBEA96}"/>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7" name="Google Shape;6968;p88">
              <a:extLst>
                <a:ext uri="{FF2B5EF4-FFF2-40B4-BE49-F238E27FC236}">
                  <a16:creationId xmlns:a16="http://schemas.microsoft.com/office/drawing/2014/main" id="{00BB422D-F3F7-C175-7F90-26DE8576605D}"/>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8" name="Google Shape;6969;p88">
              <a:extLst>
                <a:ext uri="{FF2B5EF4-FFF2-40B4-BE49-F238E27FC236}">
                  <a16:creationId xmlns:a16="http://schemas.microsoft.com/office/drawing/2014/main" id="{A4E2CE31-25CB-3B1D-B61E-7705CA4415FB}"/>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9" name="Google Shape;6970;p88">
              <a:extLst>
                <a:ext uri="{FF2B5EF4-FFF2-40B4-BE49-F238E27FC236}">
                  <a16:creationId xmlns:a16="http://schemas.microsoft.com/office/drawing/2014/main" id="{844A63FA-585F-62CB-F156-5F00258EE3BD}"/>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0" name="Google Shape;6760;p88">
            <a:extLst>
              <a:ext uri="{FF2B5EF4-FFF2-40B4-BE49-F238E27FC236}">
                <a16:creationId xmlns:a16="http://schemas.microsoft.com/office/drawing/2014/main" id="{A36DC3E2-4520-BEA1-2642-EDAB6C101EC3}"/>
              </a:ext>
            </a:extLst>
          </p:cNvPr>
          <p:cNvGrpSpPr/>
          <p:nvPr/>
        </p:nvGrpSpPr>
        <p:grpSpPr>
          <a:xfrm>
            <a:off x="1834994" y="935259"/>
            <a:ext cx="374968" cy="450424"/>
            <a:chOff x="3152165" y="935257"/>
            <a:chExt cx="374968" cy="450424"/>
          </a:xfrm>
          <a:solidFill>
            <a:schemeClr val="tx1"/>
          </a:solidFill>
        </p:grpSpPr>
        <p:sp>
          <p:nvSpPr>
            <p:cNvPr id="51" name="Google Shape;6761;p88">
              <a:extLst>
                <a:ext uri="{FF2B5EF4-FFF2-40B4-BE49-F238E27FC236}">
                  <a16:creationId xmlns:a16="http://schemas.microsoft.com/office/drawing/2014/main" id="{1DF52CC3-B2D9-FD83-72C7-EC1D0CFD2BB9}"/>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2" name="Google Shape;6762;p88">
              <a:extLst>
                <a:ext uri="{FF2B5EF4-FFF2-40B4-BE49-F238E27FC236}">
                  <a16:creationId xmlns:a16="http://schemas.microsoft.com/office/drawing/2014/main" id="{3FA453F4-B2E6-EE04-07C0-BA91187CBE5E}"/>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3" name="Google Shape;6763;p88">
              <a:extLst>
                <a:ext uri="{FF2B5EF4-FFF2-40B4-BE49-F238E27FC236}">
                  <a16:creationId xmlns:a16="http://schemas.microsoft.com/office/drawing/2014/main" id="{D9C0BF82-F28C-2537-15BB-EB7A174FDFA8}"/>
                </a:ext>
              </a:extLst>
            </p:cNvPr>
            <p:cNvSpPr/>
            <p:nvPr/>
          </p:nvSpPr>
          <p:spPr>
            <a:xfrm>
              <a:off x="3441902"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4" name="Google Shape;6764;p88">
              <a:extLst>
                <a:ext uri="{FF2B5EF4-FFF2-40B4-BE49-F238E27FC236}">
                  <a16:creationId xmlns:a16="http://schemas.microsoft.com/office/drawing/2014/main" id="{540908FF-401D-296C-228B-89D85BA6263F}"/>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5" name="Google Shape;6765;p88">
              <a:extLst>
                <a:ext uri="{FF2B5EF4-FFF2-40B4-BE49-F238E27FC236}">
                  <a16:creationId xmlns:a16="http://schemas.microsoft.com/office/drawing/2014/main" id="{2B5BB670-7352-640B-231E-AC08B10EB453}"/>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6" name="Google Shape;6766;p88">
              <a:extLst>
                <a:ext uri="{FF2B5EF4-FFF2-40B4-BE49-F238E27FC236}">
                  <a16:creationId xmlns:a16="http://schemas.microsoft.com/office/drawing/2014/main" id="{95BADB65-9E00-7E68-F79E-9CC105907CD2}"/>
                </a:ext>
              </a:extLst>
            </p:cNvPr>
            <p:cNvSpPr/>
            <p:nvPr/>
          </p:nvSpPr>
          <p:spPr>
            <a:xfrm>
              <a:off x="3256873"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7" name="Google Shape;6767;p88">
              <a:extLst>
                <a:ext uri="{FF2B5EF4-FFF2-40B4-BE49-F238E27FC236}">
                  <a16:creationId xmlns:a16="http://schemas.microsoft.com/office/drawing/2014/main" id="{484098D1-CF19-874A-4577-E999309BC31E}"/>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8" name="Google Shape;6777;p88">
            <a:extLst>
              <a:ext uri="{FF2B5EF4-FFF2-40B4-BE49-F238E27FC236}">
                <a16:creationId xmlns:a16="http://schemas.microsoft.com/office/drawing/2014/main" id="{2FE61DFB-462B-C3A2-A95D-498849B8362B}"/>
              </a:ext>
            </a:extLst>
          </p:cNvPr>
          <p:cNvGrpSpPr/>
          <p:nvPr/>
        </p:nvGrpSpPr>
        <p:grpSpPr>
          <a:xfrm>
            <a:off x="4810552" y="908466"/>
            <a:ext cx="450424" cy="450423"/>
            <a:chOff x="6127723" y="908465"/>
            <a:chExt cx="450424" cy="450423"/>
          </a:xfrm>
          <a:solidFill>
            <a:schemeClr val="tx1"/>
          </a:solidFill>
        </p:grpSpPr>
        <p:sp>
          <p:nvSpPr>
            <p:cNvPr id="59" name="Google Shape;6778;p88">
              <a:extLst>
                <a:ext uri="{FF2B5EF4-FFF2-40B4-BE49-F238E27FC236}">
                  <a16:creationId xmlns:a16="http://schemas.microsoft.com/office/drawing/2014/main" id="{FBD216FE-5664-BD78-B1BD-8D89D9F91273}"/>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0" name="Google Shape;6779;p88">
              <a:extLst>
                <a:ext uri="{FF2B5EF4-FFF2-40B4-BE49-F238E27FC236}">
                  <a16:creationId xmlns:a16="http://schemas.microsoft.com/office/drawing/2014/main" id="{5532E547-8DFD-A99D-DE0C-B08C854338BB}"/>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1" name="Google Shape;6780;p88">
              <a:extLst>
                <a:ext uri="{FF2B5EF4-FFF2-40B4-BE49-F238E27FC236}">
                  <a16:creationId xmlns:a16="http://schemas.microsoft.com/office/drawing/2014/main" id="{CD364EAB-2597-B143-DA32-164EE9BC4FCC}"/>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2" name="Google Shape;6781;p88">
              <a:extLst>
                <a:ext uri="{FF2B5EF4-FFF2-40B4-BE49-F238E27FC236}">
                  <a16:creationId xmlns:a16="http://schemas.microsoft.com/office/drawing/2014/main" id="{352174E8-EE46-166A-A4B6-758BA6AAEA24}"/>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3" name="Google Shape;6782;p88">
              <a:extLst>
                <a:ext uri="{FF2B5EF4-FFF2-40B4-BE49-F238E27FC236}">
                  <a16:creationId xmlns:a16="http://schemas.microsoft.com/office/drawing/2014/main" id="{555574FF-167C-0439-51CD-91AA9360AD94}"/>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4" name="Google Shape;6827;p88">
            <a:extLst>
              <a:ext uri="{FF2B5EF4-FFF2-40B4-BE49-F238E27FC236}">
                <a16:creationId xmlns:a16="http://schemas.microsoft.com/office/drawing/2014/main" id="{73AC6D41-3DDC-B136-447A-60AEC5F52B1B}"/>
              </a:ext>
            </a:extLst>
          </p:cNvPr>
          <p:cNvGrpSpPr/>
          <p:nvPr/>
        </p:nvGrpSpPr>
        <p:grpSpPr>
          <a:xfrm>
            <a:off x="5377773" y="916357"/>
            <a:ext cx="455278" cy="449190"/>
            <a:chOff x="6694944" y="916356"/>
            <a:chExt cx="455278" cy="449190"/>
          </a:xfrm>
          <a:solidFill>
            <a:schemeClr val="tx1"/>
          </a:solidFill>
        </p:grpSpPr>
        <p:sp>
          <p:nvSpPr>
            <p:cNvPr id="65" name="Google Shape;6828;p88">
              <a:extLst>
                <a:ext uri="{FF2B5EF4-FFF2-40B4-BE49-F238E27FC236}">
                  <a16:creationId xmlns:a16="http://schemas.microsoft.com/office/drawing/2014/main" id="{5FD0B2FE-9CB9-749D-12A7-28983D888E6F}"/>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6" name="Google Shape;6829;p88">
              <a:extLst>
                <a:ext uri="{FF2B5EF4-FFF2-40B4-BE49-F238E27FC236}">
                  <a16:creationId xmlns:a16="http://schemas.microsoft.com/office/drawing/2014/main" id="{ED0BC22C-4FA3-B914-EFF4-E3E624FE0374}"/>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7" name="Google Shape;6830;p88">
              <a:extLst>
                <a:ext uri="{FF2B5EF4-FFF2-40B4-BE49-F238E27FC236}">
                  <a16:creationId xmlns:a16="http://schemas.microsoft.com/office/drawing/2014/main" id="{BF63FBC7-A82D-02B1-2D26-FD59C15DB8A3}"/>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8" name="Google Shape;6831;p88">
              <a:extLst>
                <a:ext uri="{FF2B5EF4-FFF2-40B4-BE49-F238E27FC236}">
                  <a16:creationId xmlns:a16="http://schemas.microsoft.com/office/drawing/2014/main" id="{2B9922DA-8521-600F-19EB-AA4B67A178B5}"/>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9" name="Google Shape;6832;p88">
              <a:extLst>
                <a:ext uri="{FF2B5EF4-FFF2-40B4-BE49-F238E27FC236}">
                  <a16:creationId xmlns:a16="http://schemas.microsoft.com/office/drawing/2014/main" id="{631BA8A3-0037-D3E4-42B0-41A22DC65AB0}"/>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0" name="Google Shape;6833;p88">
              <a:extLst>
                <a:ext uri="{FF2B5EF4-FFF2-40B4-BE49-F238E27FC236}">
                  <a16:creationId xmlns:a16="http://schemas.microsoft.com/office/drawing/2014/main" id="{73CAC5D1-D4C2-EB08-6627-74AE0EAE3E70}"/>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1" name="Google Shape;6834;p88">
              <a:extLst>
                <a:ext uri="{FF2B5EF4-FFF2-40B4-BE49-F238E27FC236}">
                  <a16:creationId xmlns:a16="http://schemas.microsoft.com/office/drawing/2014/main" id="{CA856E26-751B-CC96-E3C9-998868CEBBD7}"/>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2" name="Google Shape;6873;p88">
            <a:extLst>
              <a:ext uri="{FF2B5EF4-FFF2-40B4-BE49-F238E27FC236}">
                <a16:creationId xmlns:a16="http://schemas.microsoft.com/office/drawing/2014/main" id="{6CDD445E-586B-91FC-EAC2-07BF9B9D9A70}"/>
              </a:ext>
            </a:extLst>
          </p:cNvPr>
          <p:cNvGrpSpPr/>
          <p:nvPr/>
        </p:nvGrpSpPr>
        <p:grpSpPr>
          <a:xfrm>
            <a:off x="3077947" y="916889"/>
            <a:ext cx="435775" cy="450423"/>
            <a:chOff x="4395118" y="916887"/>
            <a:chExt cx="435775" cy="450423"/>
          </a:xfrm>
          <a:solidFill>
            <a:schemeClr val="tx1"/>
          </a:solidFill>
        </p:grpSpPr>
        <p:sp>
          <p:nvSpPr>
            <p:cNvPr id="73" name="Google Shape;6874;p88">
              <a:extLst>
                <a:ext uri="{FF2B5EF4-FFF2-40B4-BE49-F238E27FC236}">
                  <a16:creationId xmlns:a16="http://schemas.microsoft.com/office/drawing/2014/main" id="{66021850-4E7A-D5F9-8A46-854D8458AAD1}"/>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4" name="Google Shape;6875;p88">
              <a:extLst>
                <a:ext uri="{FF2B5EF4-FFF2-40B4-BE49-F238E27FC236}">
                  <a16:creationId xmlns:a16="http://schemas.microsoft.com/office/drawing/2014/main" id="{6979CC92-5B1D-284F-4F1F-982AEBCEAA37}"/>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5" name="Google Shape;6876;p88">
              <a:extLst>
                <a:ext uri="{FF2B5EF4-FFF2-40B4-BE49-F238E27FC236}">
                  <a16:creationId xmlns:a16="http://schemas.microsoft.com/office/drawing/2014/main" id="{485F6613-3D08-18B4-3B08-F309EEDB0BCB}"/>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6" name="Google Shape;6877;p88">
              <a:extLst>
                <a:ext uri="{FF2B5EF4-FFF2-40B4-BE49-F238E27FC236}">
                  <a16:creationId xmlns:a16="http://schemas.microsoft.com/office/drawing/2014/main" id="{2CBBF055-6E51-040A-029F-235DF3481C6F}"/>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7" name="Google Shape;6884;p88">
            <a:extLst>
              <a:ext uri="{FF2B5EF4-FFF2-40B4-BE49-F238E27FC236}">
                <a16:creationId xmlns:a16="http://schemas.microsoft.com/office/drawing/2014/main" id="{356E9A71-E683-8A77-F5EF-62426A610934}"/>
              </a:ext>
            </a:extLst>
          </p:cNvPr>
          <p:cNvGrpSpPr/>
          <p:nvPr/>
        </p:nvGrpSpPr>
        <p:grpSpPr>
          <a:xfrm>
            <a:off x="6177993" y="916357"/>
            <a:ext cx="428515" cy="451036"/>
            <a:chOff x="7495163" y="916356"/>
            <a:chExt cx="428515" cy="451036"/>
          </a:xfrm>
          <a:solidFill>
            <a:schemeClr val="tx1"/>
          </a:solidFill>
        </p:grpSpPr>
        <p:sp>
          <p:nvSpPr>
            <p:cNvPr id="78" name="Google Shape;6885;p88">
              <a:extLst>
                <a:ext uri="{FF2B5EF4-FFF2-40B4-BE49-F238E27FC236}">
                  <a16:creationId xmlns:a16="http://schemas.microsoft.com/office/drawing/2014/main" id="{A162E623-3D0F-2111-190A-046E8ED73694}"/>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9" name="Google Shape;6886;p88">
              <a:extLst>
                <a:ext uri="{FF2B5EF4-FFF2-40B4-BE49-F238E27FC236}">
                  <a16:creationId xmlns:a16="http://schemas.microsoft.com/office/drawing/2014/main" id="{71A9E660-DF1E-54E9-7042-CD399C01F6E7}"/>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0" name="Google Shape;6887;p88">
              <a:extLst>
                <a:ext uri="{FF2B5EF4-FFF2-40B4-BE49-F238E27FC236}">
                  <a16:creationId xmlns:a16="http://schemas.microsoft.com/office/drawing/2014/main" id="{154979DF-F0F4-BA66-CAD4-8FA792923347}"/>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1" name="Google Shape;6888;p88">
              <a:extLst>
                <a:ext uri="{FF2B5EF4-FFF2-40B4-BE49-F238E27FC236}">
                  <a16:creationId xmlns:a16="http://schemas.microsoft.com/office/drawing/2014/main" id="{7AF3FF99-605C-61AD-9774-E7230AF78EBC}"/>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2" name="Google Shape;6889;p88">
              <a:extLst>
                <a:ext uri="{FF2B5EF4-FFF2-40B4-BE49-F238E27FC236}">
                  <a16:creationId xmlns:a16="http://schemas.microsoft.com/office/drawing/2014/main" id="{83E67681-7986-DB93-2C20-9A559C6559A7}"/>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3" name="Google Shape;6890;p88">
              <a:extLst>
                <a:ext uri="{FF2B5EF4-FFF2-40B4-BE49-F238E27FC236}">
                  <a16:creationId xmlns:a16="http://schemas.microsoft.com/office/drawing/2014/main" id="{7DFEC4C2-8D19-A994-468B-947E225B8140}"/>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4" name="Google Shape;6891;p88">
              <a:extLst>
                <a:ext uri="{FF2B5EF4-FFF2-40B4-BE49-F238E27FC236}">
                  <a16:creationId xmlns:a16="http://schemas.microsoft.com/office/drawing/2014/main" id="{D6ACAC3E-B812-85BB-2498-61FB85E3D8CB}"/>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85" name="Google Shape;6922;p88">
            <a:extLst>
              <a:ext uri="{FF2B5EF4-FFF2-40B4-BE49-F238E27FC236}">
                <a16:creationId xmlns:a16="http://schemas.microsoft.com/office/drawing/2014/main" id="{5AF5529C-F448-7F1C-BD6A-4D090548DBD5}"/>
              </a:ext>
            </a:extLst>
          </p:cNvPr>
          <p:cNvGrpSpPr/>
          <p:nvPr/>
        </p:nvGrpSpPr>
        <p:grpSpPr>
          <a:xfrm>
            <a:off x="3653516" y="916888"/>
            <a:ext cx="423596" cy="450424"/>
            <a:chOff x="4970687" y="916887"/>
            <a:chExt cx="423596" cy="450424"/>
          </a:xfrm>
          <a:solidFill>
            <a:schemeClr val="tx1"/>
          </a:solidFill>
        </p:grpSpPr>
        <p:sp>
          <p:nvSpPr>
            <p:cNvPr id="86" name="Google Shape;6923;p88">
              <a:extLst>
                <a:ext uri="{FF2B5EF4-FFF2-40B4-BE49-F238E27FC236}">
                  <a16:creationId xmlns:a16="http://schemas.microsoft.com/office/drawing/2014/main" id="{BA2F67F1-83E8-9BC9-085D-E1E93EB5FB60}"/>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7" name="Google Shape;6924;p88">
              <a:extLst>
                <a:ext uri="{FF2B5EF4-FFF2-40B4-BE49-F238E27FC236}">
                  <a16:creationId xmlns:a16="http://schemas.microsoft.com/office/drawing/2014/main" id="{2F2BB62D-BDB9-FFE2-3AA4-275D87AD8EFD}"/>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8" name="Google Shape;6925;p88">
              <a:extLst>
                <a:ext uri="{FF2B5EF4-FFF2-40B4-BE49-F238E27FC236}">
                  <a16:creationId xmlns:a16="http://schemas.microsoft.com/office/drawing/2014/main" id="{ED861DD3-B255-84C5-F338-26F5E237C0F6}"/>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9" name="Google Shape;6926;p88">
              <a:extLst>
                <a:ext uri="{FF2B5EF4-FFF2-40B4-BE49-F238E27FC236}">
                  <a16:creationId xmlns:a16="http://schemas.microsoft.com/office/drawing/2014/main" id="{682AEFBC-D1AB-EB87-9086-9194F992A029}"/>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0" name="Google Shape;6927;p88">
              <a:extLst>
                <a:ext uri="{FF2B5EF4-FFF2-40B4-BE49-F238E27FC236}">
                  <a16:creationId xmlns:a16="http://schemas.microsoft.com/office/drawing/2014/main" id="{BED37412-F314-B467-C73E-FBA9A529882C}"/>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1" name="Google Shape;6928;p88">
              <a:extLst>
                <a:ext uri="{FF2B5EF4-FFF2-40B4-BE49-F238E27FC236}">
                  <a16:creationId xmlns:a16="http://schemas.microsoft.com/office/drawing/2014/main" id="{DE8F1210-5392-53BC-0F3A-409B585C1376}"/>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2" name="Google Shape;6929;p88">
              <a:extLst>
                <a:ext uri="{FF2B5EF4-FFF2-40B4-BE49-F238E27FC236}">
                  <a16:creationId xmlns:a16="http://schemas.microsoft.com/office/drawing/2014/main" id="{9A27BB18-DCA6-CFF1-D45C-FF33F2D3B3DD}"/>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3" name="Google Shape;6981;p88">
            <a:extLst>
              <a:ext uri="{FF2B5EF4-FFF2-40B4-BE49-F238E27FC236}">
                <a16:creationId xmlns:a16="http://schemas.microsoft.com/office/drawing/2014/main" id="{1D5142E6-A328-6DC9-9105-FC88A6A3E932}"/>
              </a:ext>
            </a:extLst>
          </p:cNvPr>
          <p:cNvGrpSpPr/>
          <p:nvPr/>
        </p:nvGrpSpPr>
        <p:grpSpPr>
          <a:xfrm>
            <a:off x="4198113" y="916568"/>
            <a:ext cx="456486" cy="451082"/>
            <a:chOff x="5515285" y="916567"/>
            <a:chExt cx="456486" cy="451082"/>
          </a:xfrm>
          <a:solidFill>
            <a:schemeClr val="tx1"/>
          </a:solidFill>
        </p:grpSpPr>
        <p:sp>
          <p:nvSpPr>
            <p:cNvPr id="94" name="Google Shape;6982;p88">
              <a:extLst>
                <a:ext uri="{FF2B5EF4-FFF2-40B4-BE49-F238E27FC236}">
                  <a16:creationId xmlns:a16="http://schemas.microsoft.com/office/drawing/2014/main" id="{F7EF0BFD-E652-F1A7-41A2-32CEF423FEE2}"/>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5" name="Google Shape;6983;p88">
              <a:extLst>
                <a:ext uri="{FF2B5EF4-FFF2-40B4-BE49-F238E27FC236}">
                  <a16:creationId xmlns:a16="http://schemas.microsoft.com/office/drawing/2014/main" id="{71B96033-043B-206E-1A04-13E66784CEAC}"/>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6" name="Google Shape;6984;p88">
              <a:extLst>
                <a:ext uri="{FF2B5EF4-FFF2-40B4-BE49-F238E27FC236}">
                  <a16:creationId xmlns:a16="http://schemas.microsoft.com/office/drawing/2014/main" id="{68F62C38-81AE-F2F1-0D07-5F460349D286}"/>
                </a:ext>
              </a:extLst>
            </p:cNvPr>
            <p:cNvSpPr/>
            <p:nvPr/>
          </p:nvSpPr>
          <p:spPr>
            <a:xfrm>
              <a:off x="5759933" y="1210555"/>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7" name="Google Shape;6985;p88">
              <a:extLst>
                <a:ext uri="{FF2B5EF4-FFF2-40B4-BE49-F238E27FC236}">
                  <a16:creationId xmlns:a16="http://schemas.microsoft.com/office/drawing/2014/main" id="{407D5B57-1A4D-0892-0815-A004D9BFBDE7}"/>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8" name="Google Shape;7015;p88">
            <a:extLst>
              <a:ext uri="{FF2B5EF4-FFF2-40B4-BE49-F238E27FC236}">
                <a16:creationId xmlns:a16="http://schemas.microsoft.com/office/drawing/2014/main" id="{7F3D0A24-4939-0D2B-5440-6C598F941FC9}"/>
              </a:ext>
            </a:extLst>
          </p:cNvPr>
          <p:cNvGrpSpPr/>
          <p:nvPr/>
        </p:nvGrpSpPr>
        <p:grpSpPr>
          <a:xfrm>
            <a:off x="6853633" y="1679599"/>
            <a:ext cx="498603" cy="496391"/>
            <a:chOff x="8170804" y="1679597"/>
            <a:chExt cx="498603" cy="496391"/>
          </a:xfrm>
          <a:solidFill>
            <a:schemeClr val="tx1"/>
          </a:solidFill>
        </p:grpSpPr>
        <p:sp>
          <p:nvSpPr>
            <p:cNvPr id="99" name="Google Shape;7016;p88">
              <a:extLst>
                <a:ext uri="{FF2B5EF4-FFF2-40B4-BE49-F238E27FC236}">
                  <a16:creationId xmlns:a16="http://schemas.microsoft.com/office/drawing/2014/main" id="{B275324E-0A84-DF8C-B573-631487F6B874}"/>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0" name="Google Shape;7017;p88">
              <a:extLst>
                <a:ext uri="{FF2B5EF4-FFF2-40B4-BE49-F238E27FC236}">
                  <a16:creationId xmlns:a16="http://schemas.microsoft.com/office/drawing/2014/main" id="{9256B9D0-5EC2-B04C-083C-803DD03B53FD}"/>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101" name="Google Shape;6799;p88">
            <a:extLst>
              <a:ext uri="{FF2B5EF4-FFF2-40B4-BE49-F238E27FC236}">
                <a16:creationId xmlns:a16="http://schemas.microsoft.com/office/drawing/2014/main" id="{0485B2DB-8565-A1D8-64E6-1C06B5D1A1F7}"/>
              </a:ext>
            </a:extLst>
          </p:cNvPr>
          <p:cNvSpPr/>
          <p:nvPr/>
        </p:nvSpPr>
        <p:spPr>
          <a:xfrm>
            <a:off x="3029429" y="1707908"/>
            <a:ext cx="445212" cy="4464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102" name="Google Shape;6862;p88">
            <a:extLst>
              <a:ext uri="{FF2B5EF4-FFF2-40B4-BE49-F238E27FC236}">
                <a16:creationId xmlns:a16="http://schemas.microsoft.com/office/drawing/2014/main" id="{DB15583F-262C-2613-38FE-B82A1633DCCD}"/>
              </a:ext>
            </a:extLst>
          </p:cNvPr>
          <p:cNvGrpSpPr/>
          <p:nvPr/>
        </p:nvGrpSpPr>
        <p:grpSpPr>
          <a:xfrm>
            <a:off x="3590513" y="1706391"/>
            <a:ext cx="460830" cy="449225"/>
            <a:chOff x="4907685" y="1706389"/>
            <a:chExt cx="460830" cy="449225"/>
          </a:xfrm>
          <a:solidFill>
            <a:schemeClr val="tx1"/>
          </a:solidFill>
        </p:grpSpPr>
        <p:sp>
          <p:nvSpPr>
            <p:cNvPr id="103" name="Google Shape;6863;p88">
              <a:extLst>
                <a:ext uri="{FF2B5EF4-FFF2-40B4-BE49-F238E27FC236}">
                  <a16:creationId xmlns:a16="http://schemas.microsoft.com/office/drawing/2014/main" id="{666E509D-A48C-CC23-F7E5-9D73691AEFDB}"/>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4" name="Google Shape;6864;p88">
              <a:extLst>
                <a:ext uri="{FF2B5EF4-FFF2-40B4-BE49-F238E27FC236}">
                  <a16:creationId xmlns:a16="http://schemas.microsoft.com/office/drawing/2014/main" id="{ADACCCCB-E82E-4914-6D34-FD50327A7238}"/>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5" name="Google Shape;6865;p88">
              <a:extLst>
                <a:ext uri="{FF2B5EF4-FFF2-40B4-BE49-F238E27FC236}">
                  <a16:creationId xmlns:a16="http://schemas.microsoft.com/office/drawing/2014/main" id="{E089596D-20A0-48AE-745D-9D27DEC23279}"/>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CF3AD40F-EA8E-A9AA-8F62-CB40BBC14F3E}"/>
              </a:ext>
            </a:extLst>
          </p:cNvPr>
          <p:cNvGrpSpPr/>
          <p:nvPr/>
        </p:nvGrpSpPr>
        <p:grpSpPr>
          <a:xfrm>
            <a:off x="4158201" y="1706601"/>
            <a:ext cx="450021" cy="448805"/>
            <a:chOff x="5475372" y="1706599"/>
            <a:chExt cx="450021" cy="448805"/>
          </a:xfrm>
          <a:solidFill>
            <a:schemeClr val="tx1"/>
          </a:solidFill>
        </p:grpSpPr>
        <p:sp>
          <p:nvSpPr>
            <p:cNvPr id="107" name="Google Shape;6914;p88">
              <a:extLst>
                <a:ext uri="{FF2B5EF4-FFF2-40B4-BE49-F238E27FC236}">
                  <a16:creationId xmlns:a16="http://schemas.microsoft.com/office/drawing/2014/main" id="{899BB21F-3430-86A8-0A1A-328935E92947}"/>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8" name="Google Shape;6915;p88">
              <a:extLst>
                <a:ext uri="{FF2B5EF4-FFF2-40B4-BE49-F238E27FC236}">
                  <a16:creationId xmlns:a16="http://schemas.microsoft.com/office/drawing/2014/main" id="{1240680D-6068-DF61-A08C-8120AC931F9F}"/>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FF7DDA40-65ED-3876-562D-91A1B805F667}"/>
              </a:ext>
            </a:extLst>
          </p:cNvPr>
          <p:cNvGrpSpPr/>
          <p:nvPr/>
        </p:nvGrpSpPr>
        <p:grpSpPr>
          <a:xfrm>
            <a:off x="1830678" y="1725785"/>
            <a:ext cx="446391" cy="447617"/>
            <a:chOff x="3147849" y="1725783"/>
            <a:chExt cx="446391" cy="447617"/>
          </a:xfrm>
          <a:solidFill>
            <a:schemeClr val="tx1"/>
          </a:solidFill>
        </p:grpSpPr>
        <p:sp>
          <p:nvSpPr>
            <p:cNvPr id="110" name="Google Shape;6948;p88">
              <a:extLst>
                <a:ext uri="{FF2B5EF4-FFF2-40B4-BE49-F238E27FC236}">
                  <a16:creationId xmlns:a16="http://schemas.microsoft.com/office/drawing/2014/main" id="{34592157-4E7D-84DC-C784-5E0B0F39001B}"/>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1" name="Google Shape;6949;p88">
              <a:extLst>
                <a:ext uri="{FF2B5EF4-FFF2-40B4-BE49-F238E27FC236}">
                  <a16:creationId xmlns:a16="http://schemas.microsoft.com/office/drawing/2014/main" id="{B590D756-14A6-57D0-9771-6C3D52A33072}"/>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2" name="Google Shape;6950;p88">
              <a:extLst>
                <a:ext uri="{FF2B5EF4-FFF2-40B4-BE49-F238E27FC236}">
                  <a16:creationId xmlns:a16="http://schemas.microsoft.com/office/drawing/2014/main" id="{E4CD7997-759D-3094-573D-A399D0E80C0B}"/>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3" name="Google Shape;6951;p88">
              <a:extLst>
                <a:ext uri="{FF2B5EF4-FFF2-40B4-BE49-F238E27FC236}">
                  <a16:creationId xmlns:a16="http://schemas.microsoft.com/office/drawing/2014/main" id="{7AC14CE2-6C7C-31B8-771C-9A5ADF6DD59B}"/>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4" name="Google Shape;6952;p88">
              <a:extLst>
                <a:ext uri="{FF2B5EF4-FFF2-40B4-BE49-F238E27FC236}">
                  <a16:creationId xmlns:a16="http://schemas.microsoft.com/office/drawing/2014/main" id="{4309DC8E-500F-D381-BC8D-E9680887ACE6}"/>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5" name="Google Shape;6953;p88">
              <a:extLst>
                <a:ext uri="{FF2B5EF4-FFF2-40B4-BE49-F238E27FC236}">
                  <a16:creationId xmlns:a16="http://schemas.microsoft.com/office/drawing/2014/main" id="{CA357093-6453-2402-CCBC-02EACFB89C7C}"/>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6" name="Google Shape;6954;p88">
              <a:extLst>
                <a:ext uri="{FF2B5EF4-FFF2-40B4-BE49-F238E27FC236}">
                  <a16:creationId xmlns:a16="http://schemas.microsoft.com/office/drawing/2014/main" id="{F620744D-42D6-65CA-390A-C106FEDA513F}"/>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7" name="Google Shape;6955;p88">
              <a:extLst>
                <a:ext uri="{FF2B5EF4-FFF2-40B4-BE49-F238E27FC236}">
                  <a16:creationId xmlns:a16="http://schemas.microsoft.com/office/drawing/2014/main" id="{EBE83A48-9915-FA20-E360-F9CA91C66E59}"/>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8" name="Google Shape;6956;p88">
              <a:extLst>
                <a:ext uri="{FF2B5EF4-FFF2-40B4-BE49-F238E27FC236}">
                  <a16:creationId xmlns:a16="http://schemas.microsoft.com/office/drawing/2014/main" id="{C7458D01-F7C0-2980-63AB-22A3DAC668B1}"/>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573FEC7D-225C-4B67-26A8-5B45E1BE5F8F}"/>
              </a:ext>
            </a:extLst>
          </p:cNvPr>
          <p:cNvGrpSpPr/>
          <p:nvPr/>
        </p:nvGrpSpPr>
        <p:grpSpPr>
          <a:xfrm>
            <a:off x="4790582" y="1700219"/>
            <a:ext cx="445212" cy="445175"/>
            <a:chOff x="6107753" y="1700217"/>
            <a:chExt cx="445212" cy="445175"/>
          </a:xfrm>
          <a:solidFill>
            <a:schemeClr val="tx1"/>
          </a:solidFill>
        </p:grpSpPr>
        <p:sp>
          <p:nvSpPr>
            <p:cNvPr id="120" name="Google Shape;6972;p88">
              <a:extLst>
                <a:ext uri="{FF2B5EF4-FFF2-40B4-BE49-F238E27FC236}">
                  <a16:creationId xmlns:a16="http://schemas.microsoft.com/office/drawing/2014/main" id="{37955411-57CA-59F6-50D3-31EEC189A9A7}"/>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1" name="Google Shape;6973;p88">
              <a:extLst>
                <a:ext uri="{FF2B5EF4-FFF2-40B4-BE49-F238E27FC236}">
                  <a16:creationId xmlns:a16="http://schemas.microsoft.com/office/drawing/2014/main" id="{BE5AA39F-9606-D2B3-A527-9211E3D71C04}"/>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9ADC5959-C660-360C-449B-DBA0ED80CA4A}"/>
              </a:ext>
            </a:extLst>
          </p:cNvPr>
          <p:cNvGrpSpPr/>
          <p:nvPr/>
        </p:nvGrpSpPr>
        <p:grpSpPr>
          <a:xfrm>
            <a:off x="2464366" y="1707954"/>
            <a:ext cx="469270" cy="446099"/>
            <a:chOff x="3781537" y="1707952"/>
            <a:chExt cx="469270" cy="446099"/>
          </a:xfrm>
          <a:solidFill>
            <a:schemeClr val="tx1"/>
          </a:solidFill>
        </p:grpSpPr>
        <p:sp>
          <p:nvSpPr>
            <p:cNvPr id="123" name="Google Shape;7005;p88">
              <a:extLst>
                <a:ext uri="{FF2B5EF4-FFF2-40B4-BE49-F238E27FC236}">
                  <a16:creationId xmlns:a16="http://schemas.microsoft.com/office/drawing/2014/main" id="{2A036D39-CFAD-C250-2C28-0A94F5979E0C}"/>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4" name="Google Shape;7006;p88">
              <a:extLst>
                <a:ext uri="{FF2B5EF4-FFF2-40B4-BE49-F238E27FC236}">
                  <a16:creationId xmlns:a16="http://schemas.microsoft.com/office/drawing/2014/main" id="{20303F55-A9E5-7549-4481-3972677E8A93}"/>
                </a:ext>
              </a:extLst>
            </p:cNvPr>
            <p:cNvSpPr/>
            <p:nvPr/>
          </p:nvSpPr>
          <p:spPr>
            <a:xfrm>
              <a:off x="3781537"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C7C5AD2B-B520-8741-5E4F-26A25A677CCF}"/>
              </a:ext>
            </a:extLst>
          </p:cNvPr>
          <p:cNvGrpSpPr/>
          <p:nvPr/>
        </p:nvGrpSpPr>
        <p:grpSpPr>
          <a:xfrm>
            <a:off x="5413178" y="1707240"/>
            <a:ext cx="446400" cy="445212"/>
            <a:chOff x="6730349" y="1707239"/>
            <a:chExt cx="446400" cy="445212"/>
          </a:xfrm>
          <a:solidFill>
            <a:schemeClr val="tx1"/>
          </a:solidFill>
        </p:grpSpPr>
        <p:sp>
          <p:nvSpPr>
            <p:cNvPr id="126" name="Google Shape;7019;p88">
              <a:extLst>
                <a:ext uri="{FF2B5EF4-FFF2-40B4-BE49-F238E27FC236}">
                  <a16:creationId xmlns:a16="http://schemas.microsoft.com/office/drawing/2014/main" id="{23A74C74-7072-A9B6-5AF0-093F2568263A}"/>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7" name="Google Shape;7020;p88">
              <a:extLst>
                <a:ext uri="{FF2B5EF4-FFF2-40B4-BE49-F238E27FC236}">
                  <a16:creationId xmlns:a16="http://schemas.microsoft.com/office/drawing/2014/main" id="{A3D24D6D-9BCE-9BE4-F8EB-FA35579BE71C}"/>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128" name="Google Shape;5917;p86">
            <a:extLst>
              <a:ext uri="{FF2B5EF4-FFF2-40B4-BE49-F238E27FC236}">
                <a16:creationId xmlns:a16="http://schemas.microsoft.com/office/drawing/2014/main" id="{04B2DBC0-6173-E03D-00CD-C61F1E9E95B7}"/>
              </a:ext>
            </a:extLst>
          </p:cNvPr>
          <p:cNvSpPr/>
          <p:nvPr/>
        </p:nvSpPr>
        <p:spPr>
          <a:xfrm>
            <a:off x="3022607" y="2577101"/>
            <a:ext cx="451036" cy="46317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9" name="Google Shape;5955;p86">
            <a:extLst>
              <a:ext uri="{FF2B5EF4-FFF2-40B4-BE49-F238E27FC236}">
                <a16:creationId xmlns:a16="http://schemas.microsoft.com/office/drawing/2014/main" id="{9644E34A-06CA-0296-CD52-E56BE39F915C}"/>
              </a:ext>
            </a:extLst>
          </p:cNvPr>
          <p:cNvSpPr/>
          <p:nvPr/>
        </p:nvSpPr>
        <p:spPr>
          <a:xfrm>
            <a:off x="3562204" y="2649493"/>
            <a:ext cx="459001" cy="390768"/>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chemeClr val="tx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130" name="Google Shape;5983;p86">
            <a:extLst>
              <a:ext uri="{FF2B5EF4-FFF2-40B4-BE49-F238E27FC236}">
                <a16:creationId xmlns:a16="http://schemas.microsoft.com/office/drawing/2014/main" id="{753FA3AD-772B-5514-9358-E1B9DFAFB8F9}"/>
              </a:ext>
            </a:extLst>
          </p:cNvPr>
          <p:cNvGrpSpPr/>
          <p:nvPr/>
        </p:nvGrpSpPr>
        <p:grpSpPr>
          <a:xfrm>
            <a:off x="4209663" y="2589243"/>
            <a:ext cx="461287" cy="462000"/>
            <a:chOff x="5526834" y="2589242"/>
            <a:chExt cx="461287" cy="462000"/>
          </a:xfrm>
          <a:solidFill>
            <a:schemeClr val="tx1"/>
          </a:solidFill>
        </p:grpSpPr>
        <p:sp>
          <p:nvSpPr>
            <p:cNvPr id="131" name="Google Shape;5984;p86">
              <a:extLst>
                <a:ext uri="{FF2B5EF4-FFF2-40B4-BE49-F238E27FC236}">
                  <a16:creationId xmlns:a16="http://schemas.microsoft.com/office/drawing/2014/main" id="{F203BDFD-8A3E-153C-9CCF-9150B0F2C0EB}"/>
                </a:ext>
              </a:extLst>
            </p:cNvPr>
            <p:cNvSpPr/>
            <p:nvPr/>
          </p:nvSpPr>
          <p:spPr>
            <a:xfrm>
              <a:off x="5526834" y="2589242"/>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2" name="Google Shape;5985;p86">
              <a:extLst>
                <a:ext uri="{FF2B5EF4-FFF2-40B4-BE49-F238E27FC236}">
                  <a16:creationId xmlns:a16="http://schemas.microsoft.com/office/drawing/2014/main" id="{871FCE81-A02B-CDB9-77E8-D949AFE6E6B5}"/>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2F9A5532-B90A-9C41-2920-DC56D3865D52}"/>
              </a:ext>
            </a:extLst>
          </p:cNvPr>
          <p:cNvGrpSpPr/>
          <p:nvPr/>
        </p:nvGrpSpPr>
        <p:grpSpPr>
          <a:xfrm>
            <a:off x="6036681" y="2571614"/>
            <a:ext cx="465823" cy="464295"/>
            <a:chOff x="7353851" y="2571612"/>
            <a:chExt cx="465823" cy="464295"/>
          </a:xfrm>
          <a:solidFill>
            <a:schemeClr val="tx1"/>
          </a:solidFill>
        </p:grpSpPr>
        <p:sp>
          <p:nvSpPr>
            <p:cNvPr id="134" name="Google Shape;5987;p86">
              <a:extLst>
                <a:ext uri="{FF2B5EF4-FFF2-40B4-BE49-F238E27FC236}">
                  <a16:creationId xmlns:a16="http://schemas.microsoft.com/office/drawing/2014/main" id="{D25F9F50-05C6-10CD-8DCF-725B6316422F}"/>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5" name="Google Shape;5988;p86">
              <a:extLst>
                <a:ext uri="{FF2B5EF4-FFF2-40B4-BE49-F238E27FC236}">
                  <a16:creationId xmlns:a16="http://schemas.microsoft.com/office/drawing/2014/main" id="{C7B444F9-F405-8797-78EE-E6185284985D}"/>
                </a:ext>
              </a:extLst>
            </p:cNvPr>
            <p:cNvSpPr/>
            <p:nvPr/>
          </p:nvSpPr>
          <p:spPr>
            <a:xfrm>
              <a:off x="7353851" y="2571612"/>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646F3AF4-BE29-A550-C790-1F2EF8E0D593}"/>
              </a:ext>
            </a:extLst>
          </p:cNvPr>
          <p:cNvGrpSpPr/>
          <p:nvPr/>
        </p:nvGrpSpPr>
        <p:grpSpPr>
          <a:xfrm>
            <a:off x="3584177" y="3495295"/>
            <a:ext cx="406286" cy="408900"/>
            <a:chOff x="4901348" y="3495294"/>
            <a:chExt cx="406286" cy="408900"/>
          </a:xfrm>
          <a:solidFill>
            <a:schemeClr val="tx1"/>
          </a:solidFill>
        </p:grpSpPr>
        <p:sp>
          <p:nvSpPr>
            <p:cNvPr id="137" name="Google Shape;6006;p86">
              <a:extLst>
                <a:ext uri="{FF2B5EF4-FFF2-40B4-BE49-F238E27FC236}">
                  <a16:creationId xmlns:a16="http://schemas.microsoft.com/office/drawing/2014/main" id="{941ADE97-3C0E-CEEE-EBC9-513AB4E2E004}"/>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8" name="Google Shape;6007;p86">
              <a:extLst>
                <a:ext uri="{FF2B5EF4-FFF2-40B4-BE49-F238E27FC236}">
                  <a16:creationId xmlns:a16="http://schemas.microsoft.com/office/drawing/2014/main" id="{DA0B80C2-2F0E-009A-C952-95D5CDC7920B}"/>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BD04068B-0941-E656-17E5-E65A330B6C6F}"/>
              </a:ext>
            </a:extLst>
          </p:cNvPr>
          <p:cNvGrpSpPr/>
          <p:nvPr/>
        </p:nvGrpSpPr>
        <p:grpSpPr>
          <a:xfrm>
            <a:off x="4831144" y="2583016"/>
            <a:ext cx="272920" cy="462000"/>
            <a:chOff x="6148315" y="2583015"/>
            <a:chExt cx="272920" cy="462000"/>
          </a:xfrm>
          <a:solidFill>
            <a:schemeClr val="tx1"/>
          </a:solidFill>
        </p:grpSpPr>
        <p:sp>
          <p:nvSpPr>
            <p:cNvPr id="140" name="Google Shape;6021;p86">
              <a:extLst>
                <a:ext uri="{FF2B5EF4-FFF2-40B4-BE49-F238E27FC236}">
                  <a16:creationId xmlns:a16="http://schemas.microsoft.com/office/drawing/2014/main" id="{3A59458A-64B0-2EAC-7251-2DB03D42CD57}"/>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1" name="Google Shape;6022;p86">
              <a:extLst>
                <a:ext uri="{FF2B5EF4-FFF2-40B4-BE49-F238E27FC236}">
                  <a16:creationId xmlns:a16="http://schemas.microsoft.com/office/drawing/2014/main" id="{322DC2E4-3E43-4863-47FC-5DA9675A14AB}"/>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1BC62C47-C953-9339-2DE6-99A88EAA10FE}"/>
              </a:ext>
            </a:extLst>
          </p:cNvPr>
          <p:cNvGrpSpPr/>
          <p:nvPr/>
        </p:nvGrpSpPr>
        <p:grpSpPr>
          <a:xfrm>
            <a:off x="2478887" y="2604504"/>
            <a:ext cx="454438" cy="462586"/>
            <a:chOff x="3796058" y="2604503"/>
            <a:chExt cx="454438" cy="462586"/>
          </a:xfrm>
          <a:solidFill>
            <a:schemeClr val="tx1"/>
          </a:solidFill>
        </p:grpSpPr>
        <p:sp>
          <p:nvSpPr>
            <p:cNvPr id="143" name="Google Shape;6039;p86">
              <a:extLst>
                <a:ext uri="{FF2B5EF4-FFF2-40B4-BE49-F238E27FC236}">
                  <a16:creationId xmlns:a16="http://schemas.microsoft.com/office/drawing/2014/main" id="{4E7695E8-4147-3BCD-914E-F1758AC136B6}"/>
                </a:ext>
              </a:extLst>
            </p:cNvPr>
            <p:cNvSpPr/>
            <p:nvPr/>
          </p:nvSpPr>
          <p:spPr>
            <a:xfrm>
              <a:off x="3796058" y="2604503"/>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4" name="Google Shape;6040;p86">
              <a:extLst>
                <a:ext uri="{FF2B5EF4-FFF2-40B4-BE49-F238E27FC236}">
                  <a16:creationId xmlns:a16="http://schemas.microsoft.com/office/drawing/2014/main" id="{A3813D48-9D03-D307-2FC9-F2880E90E9EC}"/>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5" name="Google Shape;6041;p86">
              <a:extLst>
                <a:ext uri="{FF2B5EF4-FFF2-40B4-BE49-F238E27FC236}">
                  <a16:creationId xmlns:a16="http://schemas.microsoft.com/office/drawing/2014/main" id="{6612A772-F491-E02D-8456-FD16464FEC64}"/>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13A87405-C2F4-BE0E-B4B1-4756BF310ABC}"/>
              </a:ext>
            </a:extLst>
          </p:cNvPr>
          <p:cNvGrpSpPr/>
          <p:nvPr/>
        </p:nvGrpSpPr>
        <p:grpSpPr>
          <a:xfrm>
            <a:off x="5388115" y="2576277"/>
            <a:ext cx="456723" cy="464304"/>
            <a:chOff x="6705286" y="2576276"/>
            <a:chExt cx="456723" cy="464304"/>
          </a:xfrm>
          <a:solidFill>
            <a:schemeClr val="tx1"/>
          </a:solidFill>
        </p:grpSpPr>
        <p:sp>
          <p:nvSpPr>
            <p:cNvPr id="147" name="Google Shape;6049;p86">
              <a:extLst>
                <a:ext uri="{FF2B5EF4-FFF2-40B4-BE49-F238E27FC236}">
                  <a16:creationId xmlns:a16="http://schemas.microsoft.com/office/drawing/2014/main" id="{75CE7C28-237A-D05C-8E15-4007D438ED7E}"/>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8" name="Google Shape;6050;p86">
              <a:extLst>
                <a:ext uri="{FF2B5EF4-FFF2-40B4-BE49-F238E27FC236}">
                  <a16:creationId xmlns:a16="http://schemas.microsoft.com/office/drawing/2014/main" id="{557A47E5-D70F-80FA-992B-AF3F2D015DF4}"/>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9" name="Google Shape;6051;p86">
              <a:extLst>
                <a:ext uri="{FF2B5EF4-FFF2-40B4-BE49-F238E27FC236}">
                  <a16:creationId xmlns:a16="http://schemas.microsoft.com/office/drawing/2014/main" id="{5785663D-6B53-BE65-D7C7-4C649400A50E}"/>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CE5DD9E5-2EA1-0878-0223-DDE716E90D3B}"/>
              </a:ext>
            </a:extLst>
          </p:cNvPr>
          <p:cNvGrpSpPr/>
          <p:nvPr/>
        </p:nvGrpSpPr>
        <p:grpSpPr>
          <a:xfrm>
            <a:off x="4250665" y="3523549"/>
            <a:ext cx="492377" cy="387934"/>
            <a:chOff x="5567836" y="3523548"/>
            <a:chExt cx="492377" cy="387934"/>
          </a:xfrm>
          <a:solidFill>
            <a:schemeClr val="tx1"/>
          </a:solidFill>
        </p:grpSpPr>
        <p:sp>
          <p:nvSpPr>
            <p:cNvPr id="151" name="Google Shape;5718;p85">
              <a:extLst>
                <a:ext uri="{FF2B5EF4-FFF2-40B4-BE49-F238E27FC236}">
                  <a16:creationId xmlns:a16="http://schemas.microsoft.com/office/drawing/2014/main" id="{0C245FC4-37D1-E64B-5F1F-BCBB84E43101}"/>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2" name="Google Shape;5719;p85">
              <a:extLst>
                <a:ext uri="{FF2B5EF4-FFF2-40B4-BE49-F238E27FC236}">
                  <a16:creationId xmlns:a16="http://schemas.microsoft.com/office/drawing/2014/main" id="{A6A9371D-4775-5EA1-3C21-AB4EC3D16F24}"/>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3" name="Google Shape;5720;p85">
              <a:extLst>
                <a:ext uri="{FF2B5EF4-FFF2-40B4-BE49-F238E27FC236}">
                  <a16:creationId xmlns:a16="http://schemas.microsoft.com/office/drawing/2014/main" id="{60889EA0-172F-1BC4-1E7F-AE277C890E8D}"/>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4" name="Google Shape;5721;p85">
              <a:extLst>
                <a:ext uri="{FF2B5EF4-FFF2-40B4-BE49-F238E27FC236}">
                  <a16:creationId xmlns:a16="http://schemas.microsoft.com/office/drawing/2014/main" id="{7F542C4B-0A30-1507-E708-47AE3F1FFABA}"/>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5" name="Google Shape;5722;p85">
              <a:extLst>
                <a:ext uri="{FF2B5EF4-FFF2-40B4-BE49-F238E27FC236}">
                  <a16:creationId xmlns:a16="http://schemas.microsoft.com/office/drawing/2014/main" id="{3B360340-2939-0A94-40FF-5386AC1810AD}"/>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A4FE14E6-CAC5-24AE-077F-A43AE998D81B}"/>
              </a:ext>
            </a:extLst>
          </p:cNvPr>
          <p:cNvGrpSpPr/>
          <p:nvPr/>
        </p:nvGrpSpPr>
        <p:grpSpPr>
          <a:xfrm>
            <a:off x="1760780" y="2595846"/>
            <a:ext cx="556458" cy="457373"/>
            <a:chOff x="3077952" y="2595844"/>
            <a:chExt cx="556458" cy="457373"/>
          </a:xfrm>
          <a:solidFill>
            <a:schemeClr val="tx1"/>
          </a:solidFill>
        </p:grpSpPr>
        <p:sp>
          <p:nvSpPr>
            <p:cNvPr id="157" name="Google Shape;5724;p85">
              <a:extLst>
                <a:ext uri="{FF2B5EF4-FFF2-40B4-BE49-F238E27FC236}">
                  <a16:creationId xmlns:a16="http://schemas.microsoft.com/office/drawing/2014/main" id="{FD9048F5-AA9D-E7DA-9FF6-3B0058F8D89C}"/>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8" name="Google Shape;5725;p85">
              <a:extLst>
                <a:ext uri="{FF2B5EF4-FFF2-40B4-BE49-F238E27FC236}">
                  <a16:creationId xmlns:a16="http://schemas.microsoft.com/office/drawing/2014/main" id="{5120F1F0-50D5-D1A6-26AB-EF5F9C4A7FAF}"/>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9" name="Google Shape;5726;p85">
              <a:extLst>
                <a:ext uri="{FF2B5EF4-FFF2-40B4-BE49-F238E27FC236}">
                  <a16:creationId xmlns:a16="http://schemas.microsoft.com/office/drawing/2014/main" id="{21F64416-E423-9E95-5CE4-FB30061E97E5}"/>
                </a:ext>
              </a:extLst>
            </p:cNvPr>
            <p:cNvSpPr/>
            <p:nvPr/>
          </p:nvSpPr>
          <p:spPr>
            <a:xfrm>
              <a:off x="3239618" y="2710683"/>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0" name="Google Shape;5727;p85">
              <a:extLst>
                <a:ext uri="{FF2B5EF4-FFF2-40B4-BE49-F238E27FC236}">
                  <a16:creationId xmlns:a16="http://schemas.microsoft.com/office/drawing/2014/main" id="{4BB6E54B-E89D-210D-FB5E-8181791E4C50}"/>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1" name="Google Shape;5728;p85">
              <a:extLst>
                <a:ext uri="{FF2B5EF4-FFF2-40B4-BE49-F238E27FC236}">
                  <a16:creationId xmlns:a16="http://schemas.microsoft.com/office/drawing/2014/main" id="{3579BE0E-4033-F8E9-E4F0-63C43F7B7E3F}"/>
                </a:ext>
              </a:extLst>
            </p:cNvPr>
            <p:cNvSpPr/>
            <p:nvPr/>
          </p:nvSpPr>
          <p:spPr>
            <a:xfrm>
              <a:off x="3077952"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2" name="Google Shape;5729;p85">
              <a:extLst>
                <a:ext uri="{FF2B5EF4-FFF2-40B4-BE49-F238E27FC236}">
                  <a16:creationId xmlns:a16="http://schemas.microsoft.com/office/drawing/2014/main" id="{ABB5D0CD-8725-3AF3-66BE-824ABF551717}"/>
                </a:ext>
              </a:extLst>
            </p:cNvPr>
            <p:cNvSpPr/>
            <p:nvPr/>
          </p:nvSpPr>
          <p:spPr>
            <a:xfrm>
              <a:off x="3077952"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163" name="Text Placeholder 1">
            <a:extLst>
              <a:ext uri="{FF2B5EF4-FFF2-40B4-BE49-F238E27FC236}">
                <a16:creationId xmlns:a16="http://schemas.microsoft.com/office/drawing/2014/main" id="{F42780E1-616A-EF01-1220-0FF6385C3EE0}"/>
              </a:ext>
            </a:extLst>
          </p:cNvPr>
          <p:cNvSpPr txBox="1">
            <a:spLocks/>
          </p:cNvSpPr>
          <p:nvPr/>
        </p:nvSpPr>
        <p:spPr>
          <a:xfrm>
            <a:off x="1468955" y="193169"/>
            <a:ext cx="6959743"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latin typeface="Arial"/>
                <a:cs typeface="B Nazanin" panose="00000700000000000000" pitchFamily="2" charset="-78"/>
              </a:rPr>
              <a:t>مجموعه آیکون های کاملاً قابل ویرایش: </a:t>
            </a:r>
            <a:r>
              <a:rPr lang="en-US" sz="3600" dirty="0">
                <a:latin typeface="Arial"/>
                <a:cs typeface="B Nazanin" panose="00000700000000000000" pitchFamily="2" charset="-78"/>
              </a:rPr>
              <a:t>C</a:t>
            </a:r>
          </a:p>
        </p:txBody>
      </p:sp>
    </p:spTree>
    <p:extLst>
      <p:ext uri="{BB962C8B-B14F-4D97-AF65-F5344CB8AC3E}">
        <p14:creationId xmlns:p14="http://schemas.microsoft.com/office/powerpoint/2010/main" val="385257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tx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3563530" cy="369332"/>
          </a:xfrm>
          <a:prstGeom prst="rect">
            <a:avLst/>
          </a:prstGeom>
          <a:noFill/>
        </p:spPr>
        <p:txBody>
          <a:bodyPr wrap="square">
            <a:spAutoFit/>
          </a:bodyPr>
          <a:lstStyle/>
          <a:p>
            <a:pPr algn="r" rtl="1"/>
            <a:r>
              <a:rPr lang="fa-IR" sz="1800" dirty="0">
                <a:solidFill>
                  <a:schemeClr val="tx1"/>
                </a:solidFill>
                <a:cs typeface="B Nazanin" panose="00000700000000000000" pitchFamily="2" charset="-78"/>
              </a:rPr>
              <a:t>نقشه های قاره:</a:t>
            </a:r>
            <a:endParaRPr lang="en-US" sz="1800"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solidFill>
                  <a:schemeClr val="tx1"/>
                </a:solidFill>
                <a:effectLst/>
                <a:uLnTx/>
                <a:uFillTx/>
                <a:latin typeface="Arial"/>
                <a:cs typeface="Arial"/>
                <a:sym typeface="Arial"/>
              </a:rPr>
              <a:t>عنوان را اینجا اضافه کنید</a:t>
            </a:r>
            <a:endParaRPr kumimoji="0" sz="1000" b="0" i="0" u="none" strike="noStrike" kern="0" cap="none" spc="0" normalizeH="0" baseline="0" noProof="0" dirty="0">
              <a:ln>
                <a:noFill/>
              </a:ln>
              <a:solidFill>
                <a:schemeClr val="tx1"/>
              </a:solidFill>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1</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2</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3</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4</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5</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6</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2016</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2017</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2018</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2019</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2020</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“Despite being red, Mars is actually a very cold place”</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“Neptune is the farthest-known planet from the Sun”</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“Saturn is a gas giant and has several rings”</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chemeClr val="tx1"/>
                </a:solidFill>
                <a:effectLst/>
                <a:uLnTx/>
                <a:uFillTx/>
                <a:latin typeface="Arial"/>
                <a:cs typeface="Arial"/>
                <a:sym typeface="Arial"/>
              </a:rPr>
              <a:t>“Venus is the second planet from the Sun and is terribly hot”</a:t>
            </a:r>
            <a:endParaRPr kumimoji="0" sz="800" b="0" i="0" u="none" strike="noStrike" kern="0" cap="none" spc="0" normalizeH="0" baseline="0" noProof="0" dirty="0">
              <a:ln>
                <a:noFill/>
              </a:ln>
              <a:solidFill>
                <a:schemeClr val="tx1"/>
              </a:solidFill>
              <a:effectLst/>
              <a:uLnTx/>
              <a:uFillTx/>
              <a:latin typeface="Arial"/>
              <a:cs typeface="Arial"/>
              <a:sym typeface="Arial"/>
            </a:endParaRPr>
          </a:p>
        </p:txBody>
      </p:sp>
      <p:sp>
        <p:nvSpPr>
          <p:cNvPr id="12358" name="Google Shape;12358;p2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اینفوگرافیک ممتاز</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364" name="Google Shape;12364;p22"/>
          <p:cNvGrpSpPr/>
          <p:nvPr/>
        </p:nvGrpSpPr>
        <p:grpSpPr>
          <a:xfrm>
            <a:off x="1494592" y="1585529"/>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chemeClr val="tx1"/>
                </a:solidFill>
                <a:effectLst/>
                <a:uLnTx/>
                <a:uFillTx/>
                <a:latin typeface="Arial"/>
                <a:cs typeface="Arial"/>
                <a:sym typeface="Arial"/>
              </a:rPr>
              <a:t>“Mercury is closest planet to the Sun and the smallest”</a:t>
            </a:r>
            <a:endParaRPr kumimoji="0" sz="800" b="0" i="0" u="none" strike="noStrike" kern="0" cap="none" spc="0" normalizeH="0" baseline="0" noProof="0" dirty="0">
              <a:ln>
                <a:noFill/>
              </a:ln>
              <a:solidFill>
                <a:schemeClr val="tx1"/>
              </a:solidFill>
              <a:effectLst/>
              <a:uLnTx/>
              <a:uFillTx/>
              <a:latin typeface="Arial"/>
              <a:cs typeface="Arial"/>
              <a:sym typeface="Arial"/>
            </a:endParaRPr>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1" i="0" u="none" strike="noStrike" kern="0" cap="none" spc="0" normalizeH="0" baseline="0" noProof="0">
                <a:ln>
                  <a:noFill/>
                </a:ln>
                <a:solidFill>
                  <a:schemeClr val="tx1"/>
                </a:solidFill>
                <a:effectLst/>
                <a:uLnTx/>
                <a:uFillTx/>
                <a:latin typeface="Arial"/>
                <a:cs typeface="Arial"/>
                <a:sym typeface="Arial"/>
              </a:rPr>
              <a:t>TITLE 1</a:t>
            </a:r>
            <a:endParaRPr kumimoji="0" sz="800" b="1" i="0" u="none" strike="noStrike" kern="0" cap="none" spc="0" normalizeH="0" baseline="0" noProof="0">
              <a:ln>
                <a:noFill/>
              </a:ln>
              <a:solidFill>
                <a:schemeClr val="tx1"/>
              </a:solidFill>
              <a:effectLst/>
              <a:uLnTx/>
              <a:uFillTx/>
              <a:latin typeface="Arial"/>
              <a:cs typeface="Arial"/>
              <a:sym typeface="Arial"/>
            </a:endParaRPr>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300" b="1" i="0" u="none" strike="noStrike" kern="0" cap="none" spc="0" normalizeH="0" baseline="0" noProof="0">
                <a:ln>
                  <a:noFill/>
                </a:ln>
                <a:solidFill>
                  <a:schemeClr val="tx1"/>
                </a:solidFill>
                <a:effectLst/>
                <a:uLnTx/>
                <a:uFillTx/>
                <a:latin typeface="Arial"/>
                <a:cs typeface="Arial"/>
                <a:sym typeface="Arial"/>
              </a:rPr>
              <a:t>75%</a:t>
            </a:r>
            <a:endParaRPr kumimoji="0" sz="1300" b="1" i="0" u="none" strike="noStrike" kern="0" cap="none" spc="0" normalizeH="0" baseline="0" noProof="0">
              <a:ln>
                <a:noFill/>
              </a:ln>
              <a:solidFill>
                <a:schemeClr val="tx1"/>
              </a:solidFill>
              <a:effectLst/>
              <a:uLnTx/>
              <a:uFillTx/>
              <a:latin typeface="Arial"/>
              <a:cs typeface="Arial"/>
              <a:sym typeface="Arial"/>
            </a:endParaRPr>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377" name="Google Shape;12377;p22"/>
          <p:cNvGrpSpPr/>
          <p:nvPr/>
        </p:nvGrpSpPr>
        <p:grpSpPr>
          <a:xfrm>
            <a:off x="3576486" y="2168116"/>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80" name="Google Shape;12380;p22"/>
          <p:cNvGrpSpPr/>
          <p:nvPr/>
        </p:nvGrpSpPr>
        <p:grpSpPr>
          <a:xfrm>
            <a:off x="6240887" y="1783888"/>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385" name="Google Shape;12385;p22"/>
          <p:cNvGrpSpPr/>
          <p:nvPr/>
        </p:nvGrpSpPr>
        <p:grpSpPr>
          <a:xfrm>
            <a:off x="6240887" y="2575988"/>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390" name="Google Shape;12390;p22"/>
          <p:cNvGrpSpPr/>
          <p:nvPr/>
        </p:nvGrpSpPr>
        <p:grpSpPr>
          <a:xfrm>
            <a:off x="6240887"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3000" b="1" i="0" u="none" strike="noStrike" kern="0" cap="none" spc="0" normalizeH="0" baseline="0" noProof="0">
                <a:ln>
                  <a:noFill/>
                </a:ln>
                <a:solidFill>
                  <a:schemeClr val="tx1"/>
                </a:solidFill>
                <a:effectLst/>
                <a:uLnTx/>
                <a:uFillTx/>
                <a:latin typeface="Arial"/>
                <a:cs typeface="Arial"/>
                <a:sym typeface="Arial"/>
              </a:rPr>
              <a:t>75%</a:t>
            </a:r>
            <a:endParaRPr kumimoji="0" sz="3000" b="1" i="0" u="none" strike="noStrike" kern="0" cap="none" spc="0" normalizeH="0" baseline="0" noProof="0">
              <a:ln>
                <a:noFill/>
              </a:ln>
              <a:solidFill>
                <a:schemeClr val="tx1"/>
              </a:solidFill>
              <a:effectLst/>
              <a:uLnTx/>
              <a:uFillTx/>
              <a:latin typeface="Arial"/>
              <a:cs typeface="Arial"/>
              <a:sym typeface="Arial"/>
            </a:endParaRPr>
          </a:p>
        </p:txBody>
      </p:sp>
      <p:sp>
        <p:nvSpPr>
          <p:cNvPr id="12401" name="Google Shape;12401;p2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rPr>
              <a:t>اینفوگرافیک ممتاز</a:t>
            </a:r>
            <a:endParaRPr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JANUARY</a:t>
              </a:r>
              <a:endParaRPr sz="400">
                <a:solidFill>
                  <a:schemeClr val="tx1"/>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FEBRUARY</a:t>
              </a:r>
              <a:endParaRPr sz="400">
                <a:solidFill>
                  <a:schemeClr val="tx1"/>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MARCH</a:t>
              </a:r>
              <a:endParaRPr sz="400">
                <a:solidFill>
                  <a:schemeClr val="tx1"/>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APRIL</a:t>
              </a:r>
              <a:endParaRPr sz="400">
                <a:solidFill>
                  <a:schemeClr val="tx1"/>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tx1"/>
                  </a:solidFill>
                </a:rPr>
                <a:t>PHASE 1</a:t>
              </a:r>
              <a:endParaRPr sz="400">
                <a:solidFill>
                  <a:schemeClr val="tx1"/>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tx1"/>
                  </a:solidFill>
                </a:rPr>
                <a:t>Task 1</a:t>
              </a:r>
              <a:endParaRPr sz="400">
                <a:solidFill>
                  <a:schemeClr val="tx1"/>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tx1"/>
                  </a:solidFill>
                </a:rPr>
                <a:t>Task 2</a:t>
              </a:r>
              <a:endParaRPr sz="400">
                <a:solidFill>
                  <a:schemeClr val="tx1"/>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JANUARY</a:t>
              </a:r>
              <a:endParaRPr sz="400">
                <a:solidFill>
                  <a:schemeClr val="tx1"/>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FEBRUARY</a:t>
              </a:r>
              <a:endParaRPr sz="400">
                <a:solidFill>
                  <a:schemeClr val="tx1"/>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MARCH</a:t>
              </a:r>
              <a:endParaRPr sz="400">
                <a:solidFill>
                  <a:schemeClr val="tx1"/>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APRIL</a:t>
              </a:r>
              <a:endParaRPr sz="400">
                <a:solidFill>
                  <a:schemeClr val="tx1"/>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MAY</a:t>
              </a:r>
              <a:endParaRPr sz="400">
                <a:solidFill>
                  <a:schemeClr val="tx1"/>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JUNE</a:t>
              </a:r>
              <a:endParaRPr sz="400">
                <a:solidFill>
                  <a:schemeClr val="tx1"/>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tx1"/>
                  </a:solidFill>
                </a:rPr>
                <a:t>PHASE 1</a:t>
              </a:r>
              <a:endParaRPr sz="400">
                <a:solidFill>
                  <a:schemeClr val="tx1"/>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tx1"/>
                  </a:solidFill>
                </a:rPr>
                <a:t>PHASE 2</a:t>
              </a:r>
              <a:endParaRPr sz="400">
                <a:solidFill>
                  <a:schemeClr val="tx1"/>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1</a:t>
              </a:r>
              <a:endParaRPr sz="400">
                <a:solidFill>
                  <a:schemeClr val="tx1"/>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2</a:t>
              </a:r>
              <a:endParaRPr sz="400">
                <a:solidFill>
                  <a:schemeClr val="tx1"/>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1</a:t>
              </a:r>
              <a:endParaRPr sz="400">
                <a:solidFill>
                  <a:schemeClr val="tx1"/>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2</a:t>
              </a:r>
              <a:endParaRPr sz="400">
                <a:solidFill>
                  <a:schemeClr val="tx1"/>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980933" y="195466"/>
            <a:ext cx="600431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00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tx1"/>
                      </a:solidFill>
                    </a:rPr>
                    <a:t>     </a:t>
                  </a:r>
                  <a:endParaRPr>
                    <a:solidFill>
                      <a:schemeClr val="tx1"/>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solidFill>
                  <a:schemeClr val="tx1"/>
                </a:solidFill>
              </a:endParaRPr>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6465349"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0" y="683075"/>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solidFill>
                      <a:schemeClr val="tx1"/>
                    </a:solidFill>
                    <a:latin typeface="Lato Black" pitchFamily="34" charset="0"/>
                    <a:ea typeface="Lato Black" pitchFamily="34" charset="0"/>
                    <a:cs typeface="Lato Black" pitchFamily="34" charset="0"/>
                  </a:rPr>
                  <a:t>نمادها</a:t>
                </a:r>
                <a:endParaRPr lang="en-US" sz="3300" dirty="0">
                  <a:solidFill>
                    <a:schemeClr val="tx1"/>
                  </a:solidFill>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1"/>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1"/>
                    </a:solidFill>
                    <a:latin typeface="Open Sans Light"/>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latin typeface="Lato" pitchFamily="34" charset="0"/>
                  <a:ea typeface="Lato" pitchFamily="34" charset="0"/>
                  <a:cs typeface="B Nazanin" panose="00000700000000000000" pitchFamily="2" charset="-78"/>
                </a:endParaRPr>
              </a:p>
            </p:txBody>
          </p:sp>
          <p:sp>
            <p:nvSpPr>
              <p:cNvPr id="274" name="TextBox 273"/>
              <p:cNvSpPr txBox="1"/>
              <p:nvPr/>
            </p:nvSpPr>
            <p:spPr>
              <a:xfrm>
                <a:off x="1119402" y="4996193"/>
                <a:ext cx="5022024" cy="800218"/>
              </a:xfrm>
              <a:prstGeom prst="rect">
                <a:avLst/>
              </a:prstGeom>
              <a:noFill/>
            </p:spPr>
            <p:txBody>
              <a:bodyPr wrap="square" rtlCol="0">
                <a:spAutoFit/>
              </a:bodyPr>
              <a:lstStyle/>
              <a:p>
                <a:r>
                  <a:rPr lang="fa-IR" sz="1350" b="1" dirty="0">
                    <a:solidFill>
                      <a:schemeClr val="tx1"/>
                    </a:solidFill>
                    <a:latin typeface="Lato Black" charset="0"/>
                    <a:ea typeface="Lato Black" charset="0"/>
                    <a:cs typeface="Lato Black" charset="0"/>
                  </a:rPr>
                  <a:t>مجموعه آیکون های اجتماعی</a:t>
                </a:r>
                <a:endParaRPr lang="en-US" sz="1350" b="1" dirty="0">
                  <a:solidFill>
                    <a:schemeClr val="tx1"/>
                  </a:solidFill>
                  <a:latin typeface="Lato Black" charset="0"/>
                  <a:ea typeface="Lato Black" charset="0"/>
                  <a:cs typeface="Lato Black" charset="0"/>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2" name="กลุ่ม 661"/>
          <p:cNvGrpSpPr/>
          <p:nvPr/>
        </p:nvGrpSpPr>
        <p:grpSpPr>
          <a:xfrm>
            <a:off x="4472583"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6" name="กลุ่ม 2085"/>
          <p:cNvGrpSpPr/>
          <p:nvPr/>
        </p:nvGrpSpPr>
        <p:grpSpPr>
          <a:xfrm>
            <a:off x="5259586" y="2977158"/>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5" name="กลุ่ม 2084"/>
          <p:cNvGrpSpPr/>
          <p:nvPr/>
        </p:nvGrpSpPr>
        <p:grpSpPr>
          <a:xfrm>
            <a:off x="6045995" y="2977158"/>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9" name="กลุ่ม 668"/>
          <p:cNvGrpSpPr/>
          <p:nvPr/>
        </p:nvGrpSpPr>
        <p:grpSpPr>
          <a:xfrm>
            <a:off x="6045995" y="1518643"/>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5" name="กลุ่ม 664"/>
          <p:cNvGrpSpPr/>
          <p:nvPr/>
        </p:nvGrpSpPr>
        <p:grpSpPr>
          <a:xfrm>
            <a:off x="6832997"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4" name="กลุ่ม 2083"/>
          <p:cNvGrpSpPr/>
          <p:nvPr/>
        </p:nvGrpSpPr>
        <p:grpSpPr>
          <a:xfrm>
            <a:off x="6832997" y="2977158"/>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0" name="กลุ่ม 2079"/>
          <p:cNvGrpSpPr/>
          <p:nvPr/>
        </p:nvGrpSpPr>
        <p:grpSpPr>
          <a:xfrm>
            <a:off x="4472583" y="2247900"/>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7" name="กลุ่ม 666"/>
          <p:cNvGrpSpPr/>
          <p:nvPr/>
        </p:nvGrpSpPr>
        <p:grpSpPr>
          <a:xfrm>
            <a:off x="4472583" y="1518643"/>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1" name="กลุ่ม 2080"/>
          <p:cNvGrpSpPr/>
          <p:nvPr/>
        </p:nvGrpSpPr>
        <p:grpSpPr>
          <a:xfrm>
            <a:off x="5259586" y="2247900"/>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8" name="กลุ่ม 2087"/>
          <p:cNvGrpSpPr/>
          <p:nvPr/>
        </p:nvGrpSpPr>
        <p:grpSpPr>
          <a:xfrm>
            <a:off x="3686176" y="2977158"/>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8" name="กลุ่ม 667"/>
          <p:cNvGrpSpPr/>
          <p:nvPr/>
        </p:nvGrpSpPr>
        <p:grpSpPr>
          <a:xfrm>
            <a:off x="5259586" y="1518643"/>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3" name="กลุ่ม 2082"/>
          <p:cNvGrpSpPr/>
          <p:nvPr/>
        </p:nvGrpSpPr>
        <p:grpSpPr>
          <a:xfrm>
            <a:off x="6832997" y="2247900"/>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2" name="กลุ่ม 2081"/>
          <p:cNvGrpSpPr/>
          <p:nvPr/>
        </p:nvGrpSpPr>
        <p:grpSpPr>
          <a:xfrm>
            <a:off x="6045995" y="2247900"/>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7" name="กลุ่ม 2086"/>
          <p:cNvGrpSpPr/>
          <p:nvPr/>
        </p:nvGrpSpPr>
        <p:grpSpPr>
          <a:xfrm>
            <a:off x="4472583" y="2977158"/>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6" name="กลุ่ม 665"/>
          <p:cNvGrpSpPr/>
          <p:nvPr/>
        </p:nvGrpSpPr>
        <p:grpSpPr>
          <a:xfrm>
            <a:off x="3686176" y="1518643"/>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70" name="กลุ่ม 669"/>
          <p:cNvGrpSpPr/>
          <p:nvPr/>
        </p:nvGrpSpPr>
        <p:grpSpPr>
          <a:xfrm>
            <a:off x="6832997" y="1518643"/>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71" name="กลุ่ม 670"/>
          <p:cNvGrpSpPr/>
          <p:nvPr/>
        </p:nvGrpSpPr>
        <p:grpSpPr>
          <a:xfrm>
            <a:off x="3686176" y="2247900"/>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1" name="กลุ่ม 2090"/>
          <p:cNvGrpSpPr/>
          <p:nvPr/>
        </p:nvGrpSpPr>
        <p:grpSpPr>
          <a:xfrm>
            <a:off x="5259586" y="3706416"/>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0" name="กลุ่ม 2089"/>
          <p:cNvGrpSpPr/>
          <p:nvPr/>
        </p:nvGrpSpPr>
        <p:grpSpPr>
          <a:xfrm>
            <a:off x="4472583" y="3706416"/>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9" name="กลุ่ม 2088"/>
          <p:cNvGrpSpPr/>
          <p:nvPr/>
        </p:nvGrpSpPr>
        <p:grpSpPr>
          <a:xfrm>
            <a:off x="3686176" y="3706416"/>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2" name="กลุ่ม 2091"/>
          <p:cNvGrpSpPr/>
          <p:nvPr/>
        </p:nvGrpSpPr>
        <p:grpSpPr>
          <a:xfrm>
            <a:off x="6045995" y="3706416"/>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3" name="กลุ่ม 2092"/>
          <p:cNvGrpSpPr/>
          <p:nvPr/>
        </p:nvGrpSpPr>
        <p:grpSpPr>
          <a:xfrm>
            <a:off x="6832997" y="3706416"/>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pic>
        <p:nvPicPr>
          <p:cNvPr id="374" name="Google Shape;374;p42"/>
          <p:cNvPicPr preferRelativeResize="0">
            <a:picLocks noGrp="1"/>
          </p:cNvPicPr>
          <p:nvPr>
            <p:ph type="pic" idx="4"/>
          </p:nvPr>
        </p:nvPicPr>
        <p:blipFill rotWithShape="1">
          <a:blip r:embed="rId3">
            <a:alphaModFix amt="80000"/>
          </a:blip>
          <a:srcRect l="42196" r="12736"/>
          <a:stretch/>
        </p:blipFill>
        <p:spPr>
          <a:xfrm>
            <a:off x="713100" y="2764625"/>
            <a:ext cx="1511449" cy="1618801"/>
          </a:xfrm>
          <a:prstGeom prst="rect">
            <a:avLst/>
          </a:prstGeom>
        </p:spPr>
      </p:pic>
      <p:sp>
        <p:nvSpPr>
          <p:cNvPr id="375" name="Google Shape;375;p42"/>
          <p:cNvSpPr txBox="1">
            <a:spLocks noGrp="1"/>
          </p:cNvSpPr>
          <p:nvPr>
            <p:ph type="title"/>
          </p:nvPr>
        </p:nvSpPr>
        <p:spPr>
          <a:xfrm>
            <a:off x="2855288" y="1648586"/>
            <a:ext cx="2459923" cy="1365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نام </a:t>
            </a:r>
            <a:br>
              <a:rPr lang="fa-IR" dirty="0">
                <a:cs typeface="B Nazanin" panose="00000700000000000000" pitchFamily="2" charset="-78"/>
              </a:rPr>
            </a:br>
            <a:r>
              <a:rPr lang="fa-IR" dirty="0">
                <a:cs typeface="B Nazanin" panose="00000700000000000000" pitchFamily="2" charset="-78"/>
              </a:rPr>
              <a:t> بخش</a:t>
            </a:r>
            <a:endParaRPr dirty="0">
              <a:cs typeface="B Nazanin" panose="00000700000000000000" pitchFamily="2" charset="-78"/>
            </a:endParaRPr>
          </a:p>
        </p:txBody>
      </p:sp>
      <p:sp>
        <p:nvSpPr>
          <p:cNvPr id="376" name="Google Shape;376;p42"/>
          <p:cNvSpPr txBox="1">
            <a:spLocks noGrp="1"/>
          </p:cNvSpPr>
          <p:nvPr>
            <p:ph type="title" idx="2"/>
          </p:nvPr>
        </p:nvSpPr>
        <p:spPr>
          <a:xfrm>
            <a:off x="713100" y="760093"/>
            <a:ext cx="1208700" cy="1018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77" name="Google Shape;377;p42"/>
          <p:cNvSpPr txBox="1">
            <a:spLocks noGrp="1"/>
          </p:cNvSpPr>
          <p:nvPr>
            <p:ph type="subTitle" idx="1"/>
          </p:nvPr>
        </p:nvSpPr>
        <p:spPr>
          <a:xfrm>
            <a:off x="2760900" y="3752281"/>
            <a:ext cx="2648700" cy="630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pic>
        <p:nvPicPr>
          <p:cNvPr id="378" name="Google Shape;378;p42"/>
          <p:cNvPicPr preferRelativeResize="0">
            <a:picLocks noGrp="1"/>
          </p:cNvPicPr>
          <p:nvPr>
            <p:ph type="pic" idx="3"/>
          </p:nvPr>
        </p:nvPicPr>
        <p:blipFill rotWithShape="1">
          <a:blip r:embed="rId4">
            <a:alphaModFix amt="80000"/>
          </a:blip>
          <a:srcRect l="52686" t="-10" r="1194" b="10"/>
          <a:stretch/>
        </p:blipFill>
        <p:spPr>
          <a:xfrm>
            <a:off x="5532650" y="847000"/>
            <a:ext cx="2898401" cy="3536400"/>
          </a:xfrm>
          <a:prstGeom prst="rect">
            <a:avLst/>
          </a:prstGeom>
        </p:spPr>
      </p:pic>
      <p:sp>
        <p:nvSpPr>
          <p:cNvPr id="379" name="Google Shape;379;p42"/>
          <p:cNvSpPr/>
          <p:nvPr/>
        </p:nvSpPr>
        <p:spPr>
          <a:xfrm>
            <a:off x="-26750" y="0"/>
            <a:ext cx="9197400" cy="283200"/>
          </a:xfrm>
          <a:prstGeom prst="rect">
            <a:avLst/>
          </a:prstGeom>
          <a:solidFill>
            <a:srgbClr val="CCCCC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0" name="Google Shape;380;p42"/>
          <p:cNvSpPr/>
          <p:nvPr/>
        </p:nvSpPr>
        <p:spPr>
          <a:xfrm>
            <a:off x="8579675"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2"/>
          <p:cNvSpPr/>
          <p:nvPr/>
        </p:nvSpPr>
        <p:spPr>
          <a:xfrm>
            <a:off x="8739362"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2"/>
          <p:cNvSpPr/>
          <p:nvPr/>
        </p:nvSpPr>
        <p:spPr>
          <a:xfrm>
            <a:off x="8899049" y="90550"/>
            <a:ext cx="102000" cy="102000"/>
          </a:xfrm>
          <a:prstGeom prst="ellipse">
            <a:avLst/>
          </a:prstGeom>
          <a:solidFill>
            <a:srgbClr val="000000">
              <a:alpha val="4107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3" name="Google Shape;383;p42">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384" name="Google Shape;384;p42">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3235"/>
        <p:cNvGrpSpPr/>
        <p:nvPr/>
      </p:nvGrpSpPr>
      <p:grpSpPr>
        <a:xfrm>
          <a:off x="0" y="0"/>
          <a:ext cx="0" cy="0"/>
          <a:chOff x="0" y="0"/>
          <a:chExt cx="0" cy="0"/>
        </a:xfrm>
      </p:grpSpPr>
      <p:grpSp>
        <p:nvGrpSpPr>
          <p:cNvPr id="13236" name="Google Shape;13236;p25"/>
          <p:cNvGrpSpPr/>
          <p:nvPr/>
        </p:nvGrpSpPr>
        <p:grpSpPr>
          <a:xfrm>
            <a:off x="4803025" y="1783336"/>
            <a:ext cx="347225" cy="310175"/>
            <a:chOff x="7055563" y="3039906"/>
            <a:chExt cx="347225" cy="310175"/>
          </a:xfrm>
        </p:grpSpPr>
        <p:sp>
          <p:nvSpPr>
            <p:cNvPr id="13237" name="Google Shape;13237;p25"/>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38" name="Google Shape;13238;p25"/>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39" name="Google Shape;13239;p25"/>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0" name="Google Shape;13240;p25"/>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41" name="Google Shape;13241;p25"/>
          <p:cNvGrpSpPr/>
          <p:nvPr/>
        </p:nvGrpSpPr>
        <p:grpSpPr>
          <a:xfrm>
            <a:off x="5493756" y="1777161"/>
            <a:ext cx="352625" cy="322525"/>
            <a:chOff x="6314113" y="3033731"/>
            <a:chExt cx="352625" cy="322525"/>
          </a:xfrm>
        </p:grpSpPr>
        <p:sp>
          <p:nvSpPr>
            <p:cNvPr id="13242" name="Google Shape;13242;p25"/>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3" name="Google Shape;13243;p25"/>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4" name="Google Shape;13244;p25"/>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5" name="Google Shape;13245;p25"/>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6" name="Google Shape;13246;p25"/>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7" name="Google Shape;13247;p25"/>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8" name="Google Shape;13248;p25"/>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9" name="Google Shape;13249;p25"/>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50" name="Google Shape;13250;p25"/>
          <p:cNvGrpSpPr/>
          <p:nvPr/>
        </p:nvGrpSpPr>
        <p:grpSpPr>
          <a:xfrm>
            <a:off x="6283838" y="1765586"/>
            <a:ext cx="278550" cy="345675"/>
            <a:chOff x="4841988" y="4141656"/>
            <a:chExt cx="278550" cy="345675"/>
          </a:xfrm>
        </p:grpSpPr>
        <p:sp>
          <p:nvSpPr>
            <p:cNvPr id="13251" name="Google Shape;13251;p25"/>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2" name="Google Shape;13252;p25"/>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3" name="Google Shape;13253;p25"/>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4" name="Google Shape;13254;p25"/>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5" name="Google Shape;13255;p25"/>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6" name="Google Shape;13256;p25"/>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57" name="Google Shape;13257;p25"/>
          <p:cNvGrpSpPr/>
          <p:nvPr/>
        </p:nvGrpSpPr>
        <p:grpSpPr>
          <a:xfrm>
            <a:off x="7019550" y="1765611"/>
            <a:ext cx="366500" cy="345625"/>
            <a:chOff x="4804963" y="3581531"/>
            <a:chExt cx="366500" cy="345625"/>
          </a:xfrm>
        </p:grpSpPr>
        <p:sp>
          <p:nvSpPr>
            <p:cNvPr id="13258" name="Google Shape;13258;p25"/>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9" name="Google Shape;13259;p25"/>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0" name="Google Shape;13260;p25"/>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1" name="Google Shape;13261;p25"/>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62" name="Google Shape;13262;p25"/>
          <p:cNvGrpSpPr/>
          <p:nvPr/>
        </p:nvGrpSpPr>
        <p:grpSpPr>
          <a:xfrm>
            <a:off x="7766436" y="1765786"/>
            <a:ext cx="297075" cy="345275"/>
            <a:chOff x="1799788" y="4142056"/>
            <a:chExt cx="297075" cy="345275"/>
          </a:xfrm>
        </p:grpSpPr>
        <p:sp>
          <p:nvSpPr>
            <p:cNvPr id="13263" name="Google Shape;13263;p25"/>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4" name="Google Shape;13264;p25"/>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5" name="Google Shape;13265;p25"/>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6" name="Google Shape;13266;p25"/>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7" name="Google Shape;13267;p25"/>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8" name="Google Shape;13268;p25"/>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9" name="Google Shape;13269;p25"/>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0" name="Google Shape;13270;p25"/>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1" name="Google Shape;13271;p25"/>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2" name="Google Shape;13272;p25"/>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3" name="Google Shape;13273;p25"/>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74" name="Google Shape;13274;p25"/>
          <p:cNvGrpSpPr/>
          <p:nvPr/>
        </p:nvGrpSpPr>
        <p:grpSpPr>
          <a:xfrm>
            <a:off x="7742136" y="2330787"/>
            <a:ext cx="345675" cy="321775"/>
            <a:chOff x="5563388" y="3034481"/>
            <a:chExt cx="345675" cy="321775"/>
          </a:xfrm>
        </p:grpSpPr>
        <p:sp>
          <p:nvSpPr>
            <p:cNvPr id="13275" name="Google Shape;13275;p25"/>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6" name="Google Shape;13276;p25"/>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7" name="Google Shape;13277;p25"/>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8" name="Google Shape;13278;p25"/>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9" name="Google Shape;13279;p25"/>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0" name="Google Shape;13280;p25"/>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81" name="Google Shape;13281;p25"/>
          <p:cNvGrpSpPr/>
          <p:nvPr/>
        </p:nvGrpSpPr>
        <p:grpSpPr>
          <a:xfrm>
            <a:off x="7028425" y="2319150"/>
            <a:ext cx="348750" cy="345050"/>
            <a:chOff x="4806513" y="3022356"/>
            <a:chExt cx="348750" cy="345050"/>
          </a:xfrm>
        </p:grpSpPr>
        <p:sp>
          <p:nvSpPr>
            <p:cNvPr id="13282" name="Google Shape;13282;p25"/>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3" name="Google Shape;13283;p25"/>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4" name="Google Shape;13284;p25"/>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5" name="Google Shape;13285;p25"/>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6" name="Google Shape;13286;p25"/>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87" name="Google Shape;13287;p25"/>
          <p:cNvGrpSpPr/>
          <p:nvPr/>
        </p:nvGrpSpPr>
        <p:grpSpPr>
          <a:xfrm>
            <a:off x="6248738" y="2318837"/>
            <a:ext cx="348750" cy="345675"/>
            <a:chOff x="4806513" y="2463556"/>
            <a:chExt cx="348750" cy="345675"/>
          </a:xfrm>
        </p:grpSpPr>
        <p:sp>
          <p:nvSpPr>
            <p:cNvPr id="13288" name="Google Shape;13288;p25"/>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9" name="Google Shape;13289;p25"/>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90" name="Google Shape;13290;p25"/>
          <p:cNvGrpSpPr/>
          <p:nvPr/>
        </p:nvGrpSpPr>
        <p:grpSpPr>
          <a:xfrm>
            <a:off x="5497231" y="2360887"/>
            <a:ext cx="345675" cy="261575"/>
            <a:chOff x="4051938" y="3063831"/>
            <a:chExt cx="345675" cy="261575"/>
          </a:xfrm>
        </p:grpSpPr>
        <p:sp>
          <p:nvSpPr>
            <p:cNvPr id="13291" name="Google Shape;13291;p25"/>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92" name="Google Shape;13292;p25"/>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93" name="Google Shape;13293;p25"/>
          <p:cNvGrpSpPr/>
          <p:nvPr/>
        </p:nvGrpSpPr>
        <p:grpSpPr>
          <a:xfrm>
            <a:off x="4802650" y="2343087"/>
            <a:ext cx="347975" cy="297175"/>
            <a:chOff x="3292738" y="3045206"/>
            <a:chExt cx="347975" cy="297175"/>
          </a:xfrm>
        </p:grpSpPr>
        <p:sp>
          <p:nvSpPr>
            <p:cNvPr id="13294" name="Google Shape;13294;p25"/>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95" name="Google Shape;13295;p25"/>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96" name="Google Shape;13296;p25"/>
          <p:cNvGrpSpPr/>
          <p:nvPr/>
        </p:nvGrpSpPr>
        <p:grpSpPr>
          <a:xfrm>
            <a:off x="4818450" y="2850724"/>
            <a:ext cx="316375" cy="345675"/>
            <a:chOff x="5578038" y="3581531"/>
            <a:chExt cx="316375" cy="345675"/>
          </a:xfrm>
        </p:grpSpPr>
        <p:sp>
          <p:nvSpPr>
            <p:cNvPr id="13297" name="Google Shape;13297;p25"/>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98" name="Google Shape;13298;p25"/>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99" name="Google Shape;13299;p25"/>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0" name="Google Shape;13300;p25"/>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1" name="Google Shape;13301;p25"/>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2" name="Google Shape;13302;p25"/>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3" name="Google Shape;13303;p25"/>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4" name="Google Shape;13304;p25"/>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5" name="Google Shape;13305;p25"/>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06" name="Google Shape;13306;p25"/>
          <p:cNvGrpSpPr/>
          <p:nvPr/>
        </p:nvGrpSpPr>
        <p:grpSpPr>
          <a:xfrm>
            <a:off x="5504556" y="2850824"/>
            <a:ext cx="331025" cy="345475"/>
            <a:chOff x="2540463" y="3580956"/>
            <a:chExt cx="331025" cy="345475"/>
          </a:xfrm>
        </p:grpSpPr>
        <p:sp>
          <p:nvSpPr>
            <p:cNvPr id="13307" name="Google Shape;13307;p25"/>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8" name="Google Shape;13308;p25"/>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9" name="Google Shape;13309;p25"/>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0" name="Google Shape;13310;p25"/>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11" name="Google Shape;13311;p25"/>
          <p:cNvGrpSpPr/>
          <p:nvPr/>
        </p:nvGrpSpPr>
        <p:grpSpPr>
          <a:xfrm>
            <a:off x="6246038" y="2852274"/>
            <a:ext cx="354150" cy="342575"/>
            <a:chOff x="6307938" y="1923106"/>
            <a:chExt cx="354150" cy="342575"/>
          </a:xfrm>
        </p:grpSpPr>
        <p:sp>
          <p:nvSpPr>
            <p:cNvPr id="13312" name="Google Shape;13312;p25"/>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3" name="Google Shape;13313;p25"/>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4" name="Google Shape;13314;p25"/>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5" name="Google Shape;13315;p25"/>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6" name="Google Shape;13316;p25"/>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7" name="Google Shape;13317;p25"/>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8" name="Google Shape;13318;p25"/>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9" name="Google Shape;13319;p25"/>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0" name="Google Shape;13320;p25"/>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1" name="Google Shape;13321;p25"/>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22" name="Google Shape;13322;p25"/>
          <p:cNvGrpSpPr/>
          <p:nvPr/>
        </p:nvGrpSpPr>
        <p:grpSpPr>
          <a:xfrm>
            <a:off x="7059275" y="2850911"/>
            <a:ext cx="287050" cy="345300"/>
            <a:chOff x="4081238" y="4142031"/>
            <a:chExt cx="287050" cy="345300"/>
          </a:xfrm>
        </p:grpSpPr>
        <p:grpSp>
          <p:nvGrpSpPr>
            <p:cNvPr id="13323" name="Google Shape;13323;p25"/>
            <p:cNvGrpSpPr/>
            <p:nvPr/>
          </p:nvGrpSpPr>
          <p:grpSpPr>
            <a:xfrm>
              <a:off x="4160713" y="4237331"/>
              <a:ext cx="118850" cy="229950"/>
              <a:chOff x="4160713" y="4237331"/>
              <a:chExt cx="118850" cy="229950"/>
            </a:xfrm>
          </p:grpSpPr>
          <p:sp>
            <p:nvSpPr>
              <p:cNvPr id="13324" name="Google Shape;13324;p25"/>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5" name="Google Shape;13325;p25"/>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6" name="Google Shape;13326;p25"/>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7" name="Google Shape;13327;p25"/>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8" name="Google Shape;13328;p25"/>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329" name="Google Shape;13329;p25"/>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30" name="Google Shape;13330;p25"/>
          <p:cNvGrpSpPr/>
          <p:nvPr/>
        </p:nvGrpSpPr>
        <p:grpSpPr>
          <a:xfrm>
            <a:off x="7746761" y="2850724"/>
            <a:ext cx="336425" cy="345675"/>
            <a:chOff x="7795463" y="2463556"/>
            <a:chExt cx="336425" cy="345675"/>
          </a:xfrm>
        </p:grpSpPr>
        <p:sp>
          <p:nvSpPr>
            <p:cNvPr id="13331" name="Google Shape;13331;p25"/>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2" name="Google Shape;13332;p25"/>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3" name="Google Shape;13333;p25"/>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4" name="Google Shape;13334;p25"/>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5" name="Google Shape;13335;p25"/>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6" name="Google Shape;13336;p25"/>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7" name="Google Shape;13337;p25"/>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8" name="Google Shape;13338;p25"/>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9" name="Google Shape;13339;p25"/>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40" name="Google Shape;13340;p25"/>
          <p:cNvGrpSpPr/>
          <p:nvPr/>
        </p:nvGrpSpPr>
        <p:grpSpPr>
          <a:xfrm>
            <a:off x="7734286" y="3425142"/>
            <a:ext cx="361375" cy="330675"/>
            <a:chOff x="5552838" y="1929231"/>
            <a:chExt cx="361375" cy="330675"/>
          </a:xfrm>
        </p:grpSpPr>
        <p:sp>
          <p:nvSpPr>
            <p:cNvPr id="13341" name="Google Shape;13341;p25"/>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2" name="Google Shape;13342;p25"/>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3" name="Google Shape;13343;p25"/>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4" name="Google Shape;13344;p25"/>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45" name="Google Shape;13345;p25"/>
          <p:cNvGrpSpPr/>
          <p:nvPr/>
        </p:nvGrpSpPr>
        <p:grpSpPr>
          <a:xfrm>
            <a:off x="7014175" y="3430742"/>
            <a:ext cx="377250" cy="319475"/>
            <a:chOff x="4784188" y="1934881"/>
            <a:chExt cx="377250" cy="319475"/>
          </a:xfrm>
        </p:grpSpPr>
        <p:sp>
          <p:nvSpPr>
            <p:cNvPr id="13346" name="Google Shape;13346;p25"/>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7" name="Google Shape;13347;p25"/>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8" name="Google Shape;13348;p25"/>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9" name="Google Shape;13349;p25"/>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0" name="Google Shape;13350;p25"/>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1" name="Google Shape;13351;p25"/>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52" name="Google Shape;13352;p25"/>
          <p:cNvGrpSpPr/>
          <p:nvPr/>
        </p:nvGrpSpPr>
        <p:grpSpPr>
          <a:xfrm>
            <a:off x="6259925" y="3417642"/>
            <a:ext cx="326375" cy="345675"/>
            <a:chOff x="1784363" y="3581531"/>
            <a:chExt cx="326375" cy="345675"/>
          </a:xfrm>
        </p:grpSpPr>
        <p:sp>
          <p:nvSpPr>
            <p:cNvPr id="13353" name="Google Shape;13353;p25"/>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4" name="Google Shape;13354;p25"/>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5" name="Google Shape;13355;p25"/>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6" name="Google Shape;13356;p25"/>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7" name="Google Shape;13357;p25"/>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8" name="Google Shape;13358;p25"/>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9" name="Google Shape;13359;p25"/>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0" name="Google Shape;13360;p25"/>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1" name="Google Shape;13361;p25"/>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2" name="Google Shape;13362;p25"/>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3" name="Google Shape;13363;p25"/>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4" name="Google Shape;13364;p25"/>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65" name="Google Shape;13365;p25"/>
          <p:cNvGrpSpPr/>
          <p:nvPr/>
        </p:nvGrpSpPr>
        <p:grpSpPr>
          <a:xfrm>
            <a:off x="5521919" y="3417642"/>
            <a:ext cx="296300" cy="345675"/>
            <a:chOff x="1039038" y="4141656"/>
            <a:chExt cx="296300" cy="345675"/>
          </a:xfrm>
        </p:grpSpPr>
        <p:sp>
          <p:nvSpPr>
            <p:cNvPr id="13366" name="Google Shape;13366;p25"/>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7" name="Google Shape;13367;p25"/>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8" name="Google Shape;13368;p25"/>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9" name="Google Shape;13369;p25"/>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0" name="Google Shape;13370;p25"/>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1" name="Google Shape;13371;p25"/>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2" name="Google Shape;13372;p25"/>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73" name="Google Shape;13373;p25"/>
          <p:cNvGrpSpPr/>
          <p:nvPr/>
        </p:nvGrpSpPr>
        <p:grpSpPr>
          <a:xfrm>
            <a:off x="4805338" y="3417642"/>
            <a:ext cx="342600" cy="345675"/>
            <a:chOff x="5564163" y="2463556"/>
            <a:chExt cx="342600" cy="345675"/>
          </a:xfrm>
        </p:grpSpPr>
        <p:sp>
          <p:nvSpPr>
            <p:cNvPr id="13374" name="Google Shape;13374;p25"/>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5" name="Google Shape;13375;p25"/>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6" name="Google Shape;13376;p25"/>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77" name="Google Shape;13377;p25"/>
          <p:cNvGrpSpPr/>
          <p:nvPr/>
        </p:nvGrpSpPr>
        <p:grpSpPr>
          <a:xfrm>
            <a:off x="4794650" y="3991542"/>
            <a:ext cx="363975" cy="330250"/>
            <a:chOff x="2526038" y="1929656"/>
            <a:chExt cx="363975" cy="330250"/>
          </a:xfrm>
        </p:grpSpPr>
        <p:sp>
          <p:nvSpPr>
            <p:cNvPr id="13378" name="Google Shape;13378;p25"/>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9" name="Google Shape;13379;p25"/>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0" name="Google Shape;13380;p25"/>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1" name="Google Shape;13381;p25"/>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2" name="Google Shape;13382;p25"/>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3" name="Google Shape;13383;p25"/>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4" name="Google Shape;13384;p25"/>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5" name="Google Shape;13385;p25"/>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6" name="Google Shape;13386;p25"/>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7" name="Google Shape;13387;p25"/>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8" name="Google Shape;13388;p25"/>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9" name="Google Shape;13389;p25"/>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0" name="Google Shape;13390;p25"/>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91" name="Google Shape;13391;p25"/>
          <p:cNvGrpSpPr/>
          <p:nvPr/>
        </p:nvGrpSpPr>
        <p:grpSpPr>
          <a:xfrm>
            <a:off x="5497169" y="4000230"/>
            <a:ext cx="345800" cy="312875"/>
            <a:chOff x="1774963" y="1938531"/>
            <a:chExt cx="345800" cy="312875"/>
          </a:xfrm>
        </p:grpSpPr>
        <p:sp>
          <p:nvSpPr>
            <p:cNvPr id="13392" name="Google Shape;13392;p25"/>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3" name="Google Shape;13393;p25"/>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94" name="Google Shape;13394;p25"/>
          <p:cNvGrpSpPr/>
          <p:nvPr/>
        </p:nvGrpSpPr>
        <p:grpSpPr>
          <a:xfrm>
            <a:off x="6245650" y="3984005"/>
            <a:ext cx="354925" cy="345325"/>
            <a:chOff x="7786988" y="3022331"/>
            <a:chExt cx="354925" cy="345325"/>
          </a:xfrm>
        </p:grpSpPr>
        <p:sp>
          <p:nvSpPr>
            <p:cNvPr id="13395" name="Google Shape;13395;p25"/>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6" name="Google Shape;13396;p25"/>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7" name="Google Shape;13397;p25"/>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8" name="Google Shape;13398;p25"/>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9" name="Google Shape;13399;p25"/>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0" name="Google Shape;13400;p25"/>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401" name="Google Shape;13401;p25"/>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402" name="Google Shape;13402;p25"/>
          <p:cNvGrpSpPr/>
          <p:nvPr/>
        </p:nvGrpSpPr>
        <p:grpSpPr>
          <a:xfrm>
            <a:off x="7735586" y="3984217"/>
            <a:ext cx="358775" cy="344900"/>
            <a:chOff x="1008188" y="1921956"/>
            <a:chExt cx="358775" cy="344900"/>
          </a:xfrm>
        </p:grpSpPr>
        <p:sp>
          <p:nvSpPr>
            <p:cNvPr id="13403" name="Google Shape;13403;p25"/>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4" name="Google Shape;13404;p25"/>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5" name="Google Shape;13405;p25"/>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6" name="Google Shape;13406;p25"/>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7" name="Google Shape;13407;p25"/>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8" name="Google Shape;13408;p25"/>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409" name="Google Shape;13409;p2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chemeClr val="tx1"/>
                </a:solidFill>
                <a:effectLst/>
                <a:uLnTx/>
                <a:uFillTx/>
                <a:cs typeface="B Nazanin" panose="00000700000000000000" pitchFamily="2" charset="-78"/>
                <a:sym typeface="Arial"/>
              </a:rPr>
              <a:t>آزمایشگاه</a:t>
            </a:r>
            <a:endParaRPr kumimoji="0" sz="1600" b="0" i="0" u="none" strike="noStrike" kern="0" cap="none" spc="0" normalizeH="0" baseline="0" noProof="0" dirty="0">
              <a:ln>
                <a:noFill/>
              </a:ln>
              <a:solidFill>
                <a:schemeClr val="tx1"/>
              </a:solidFill>
              <a:effectLst/>
              <a:uLnTx/>
              <a:uFillTx/>
              <a:cs typeface="B Nazanin" panose="00000700000000000000" pitchFamily="2" charset="-78"/>
              <a:sym typeface="Arial"/>
            </a:endParaRPr>
          </a:p>
        </p:txBody>
      </p:sp>
      <p:grpSp>
        <p:nvGrpSpPr>
          <p:cNvPr id="13410" name="Google Shape;13410;p25"/>
          <p:cNvGrpSpPr/>
          <p:nvPr/>
        </p:nvGrpSpPr>
        <p:grpSpPr>
          <a:xfrm>
            <a:off x="1744350" y="1765786"/>
            <a:ext cx="432875" cy="345275"/>
            <a:chOff x="2480288" y="2463956"/>
            <a:chExt cx="432875" cy="345275"/>
          </a:xfrm>
        </p:grpSpPr>
        <p:sp>
          <p:nvSpPr>
            <p:cNvPr id="13411" name="Google Shape;13411;p25"/>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2" name="Google Shape;13412;p25"/>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3" name="Google Shape;13413;p25"/>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4" name="Google Shape;13414;p25"/>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5" name="Google Shape;13415;p25"/>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6" name="Google Shape;13416;p25"/>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17" name="Google Shape;13417;p25"/>
          <p:cNvGrpSpPr/>
          <p:nvPr/>
        </p:nvGrpSpPr>
        <p:grpSpPr>
          <a:xfrm>
            <a:off x="2525719" y="1766361"/>
            <a:ext cx="362650" cy="344125"/>
            <a:chOff x="1766613" y="2464331"/>
            <a:chExt cx="362650" cy="344125"/>
          </a:xfrm>
        </p:grpSpPr>
        <p:sp>
          <p:nvSpPr>
            <p:cNvPr id="13418" name="Google Shape;13418;p25"/>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9" name="Google Shape;13419;p25"/>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0" name="Google Shape;13420;p25"/>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1" name="Google Shape;13421;p25"/>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22" name="Google Shape;13422;p25"/>
          <p:cNvGrpSpPr/>
          <p:nvPr/>
        </p:nvGrpSpPr>
        <p:grpSpPr>
          <a:xfrm>
            <a:off x="3372119" y="1765874"/>
            <a:ext cx="207550" cy="345100"/>
            <a:chOff x="7124238" y="4142231"/>
            <a:chExt cx="207550" cy="345100"/>
          </a:xfrm>
        </p:grpSpPr>
        <p:sp>
          <p:nvSpPr>
            <p:cNvPr id="13423" name="Google Shape;13423;p25"/>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4" name="Google Shape;13424;p25"/>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5" name="Google Shape;13425;p25"/>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6" name="Google Shape;13426;p25"/>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7" name="Google Shape;13427;p25"/>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28" name="Google Shape;13428;p25"/>
          <p:cNvGrpSpPr/>
          <p:nvPr/>
        </p:nvGrpSpPr>
        <p:grpSpPr>
          <a:xfrm>
            <a:off x="4042718" y="1770799"/>
            <a:ext cx="355675" cy="335250"/>
            <a:chOff x="1055681" y="2468781"/>
            <a:chExt cx="355675" cy="335250"/>
          </a:xfrm>
        </p:grpSpPr>
        <p:sp>
          <p:nvSpPr>
            <p:cNvPr id="13429" name="Google Shape;13429;p25"/>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0" name="Google Shape;13430;p25"/>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1" name="Google Shape;13431;p25"/>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2" name="Google Shape;13432;p25"/>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3" name="Google Shape;13433;p25"/>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34" name="Google Shape;13434;p25"/>
          <p:cNvGrpSpPr/>
          <p:nvPr/>
        </p:nvGrpSpPr>
        <p:grpSpPr>
          <a:xfrm>
            <a:off x="4045018" y="2334212"/>
            <a:ext cx="351075" cy="314925"/>
            <a:chOff x="2532763" y="3037481"/>
            <a:chExt cx="351075" cy="314925"/>
          </a:xfrm>
        </p:grpSpPr>
        <p:sp>
          <p:nvSpPr>
            <p:cNvPr id="13435" name="Google Shape;13435;p25"/>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6" name="Google Shape;13436;p25"/>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7" name="Google Shape;13437;p25"/>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8" name="Google Shape;13438;p25"/>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9" name="Google Shape;13439;p25"/>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440" name="Google Shape;13440;p25"/>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441" name="Google Shape;13441;p25"/>
          <p:cNvGrpSpPr/>
          <p:nvPr/>
        </p:nvGrpSpPr>
        <p:grpSpPr>
          <a:xfrm>
            <a:off x="2526494" y="2317875"/>
            <a:ext cx="361100" cy="347600"/>
            <a:chOff x="1767388" y="3021206"/>
            <a:chExt cx="361100" cy="347600"/>
          </a:xfrm>
        </p:grpSpPr>
        <p:sp>
          <p:nvSpPr>
            <p:cNvPr id="13442" name="Google Shape;13442;p25"/>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3" name="Google Shape;13443;p25"/>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4" name="Google Shape;13444;p25"/>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5" name="Google Shape;13445;p25"/>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46" name="Google Shape;13446;p25"/>
          <p:cNvGrpSpPr/>
          <p:nvPr/>
        </p:nvGrpSpPr>
        <p:grpSpPr>
          <a:xfrm>
            <a:off x="1781438" y="2319825"/>
            <a:ext cx="358700" cy="343700"/>
            <a:chOff x="1002088" y="3024131"/>
            <a:chExt cx="358700" cy="343700"/>
          </a:xfrm>
        </p:grpSpPr>
        <p:sp>
          <p:nvSpPr>
            <p:cNvPr id="13447" name="Google Shape;13447;p25"/>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8" name="Google Shape;13448;p25"/>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9" name="Google Shape;13449;p25"/>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0" name="Google Shape;13450;p25"/>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1" name="Google Shape;13451;p25"/>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2" name="Google Shape;13452;p25"/>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53" name="Google Shape;13453;p25"/>
          <p:cNvGrpSpPr/>
          <p:nvPr/>
        </p:nvGrpSpPr>
        <p:grpSpPr>
          <a:xfrm>
            <a:off x="1047104" y="2318837"/>
            <a:ext cx="337825" cy="345675"/>
            <a:chOff x="1014488" y="3581531"/>
            <a:chExt cx="337825" cy="345675"/>
          </a:xfrm>
        </p:grpSpPr>
        <p:sp>
          <p:nvSpPr>
            <p:cNvPr id="13454" name="Google Shape;13454;p25"/>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5" name="Google Shape;13455;p25"/>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6" name="Google Shape;13456;p25"/>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7" name="Google Shape;13457;p25"/>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8" name="Google Shape;13458;p25"/>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9" name="Google Shape;13459;p25"/>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0" name="Google Shape;13460;p25"/>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1" name="Google Shape;13461;p25"/>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62" name="Google Shape;13462;p25"/>
          <p:cNvGrpSpPr/>
          <p:nvPr/>
        </p:nvGrpSpPr>
        <p:grpSpPr>
          <a:xfrm>
            <a:off x="1069417" y="2850724"/>
            <a:ext cx="293200" cy="345675"/>
            <a:chOff x="2561313" y="4141656"/>
            <a:chExt cx="293200" cy="345675"/>
          </a:xfrm>
        </p:grpSpPr>
        <p:sp>
          <p:nvSpPr>
            <p:cNvPr id="13463" name="Google Shape;13463;p25"/>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4" name="Google Shape;13464;p25"/>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5" name="Google Shape;13465;p25"/>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6" name="Google Shape;13466;p25"/>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7" name="Google Shape;13467;p25"/>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8" name="Google Shape;13468;p25"/>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9" name="Google Shape;13469;p25"/>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70" name="Google Shape;13470;p25"/>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71" name="Google Shape;13471;p25"/>
          <p:cNvGrpSpPr/>
          <p:nvPr/>
        </p:nvGrpSpPr>
        <p:grpSpPr>
          <a:xfrm>
            <a:off x="1786400" y="2850824"/>
            <a:ext cx="348775" cy="345475"/>
            <a:chOff x="7790063" y="1921756"/>
            <a:chExt cx="348775" cy="345475"/>
          </a:xfrm>
        </p:grpSpPr>
        <p:sp>
          <p:nvSpPr>
            <p:cNvPr id="13472" name="Google Shape;13472;p25"/>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73" name="Google Shape;13473;p25"/>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74" name="Google Shape;13474;p25"/>
          <p:cNvGrpSpPr/>
          <p:nvPr/>
        </p:nvGrpSpPr>
        <p:grpSpPr>
          <a:xfrm>
            <a:off x="2550019" y="2850724"/>
            <a:ext cx="314050" cy="345675"/>
            <a:chOff x="6329538" y="3581531"/>
            <a:chExt cx="314050" cy="345675"/>
          </a:xfrm>
        </p:grpSpPr>
        <p:sp>
          <p:nvSpPr>
            <p:cNvPr id="13475" name="Google Shape;13475;p25"/>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76" name="Google Shape;13476;p25"/>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77" name="Google Shape;13477;p25"/>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78" name="Google Shape;13478;p25"/>
          <p:cNvGrpSpPr/>
          <p:nvPr/>
        </p:nvGrpSpPr>
        <p:grpSpPr>
          <a:xfrm>
            <a:off x="3301894" y="2858799"/>
            <a:ext cx="348000" cy="329525"/>
            <a:chOff x="7054788" y="1930381"/>
            <a:chExt cx="348000" cy="329525"/>
          </a:xfrm>
        </p:grpSpPr>
        <p:sp>
          <p:nvSpPr>
            <p:cNvPr id="13479" name="Google Shape;13479;p25"/>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0" name="Google Shape;13480;p25"/>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1" name="Google Shape;13481;p25"/>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82" name="Google Shape;13482;p25"/>
          <p:cNvGrpSpPr/>
          <p:nvPr/>
        </p:nvGrpSpPr>
        <p:grpSpPr>
          <a:xfrm>
            <a:off x="4069706" y="2850724"/>
            <a:ext cx="301700" cy="345675"/>
            <a:chOff x="5584988" y="4141656"/>
            <a:chExt cx="301700" cy="345675"/>
          </a:xfrm>
        </p:grpSpPr>
        <p:sp>
          <p:nvSpPr>
            <p:cNvPr id="13483" name="Google Shape;13483;p25"/>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4" name="Google Shape;13484;p25"/>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5" name="Google Shape;13485;p25"/>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6" name="Google Shape;13486;p25"/>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7" name="Google Shape;13487;p25"/>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8" name="Google Shape;13488;p25"/>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9" name="Google Shape;13489;p25"/>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90" name="Google Shape;13490;p25"/>
          <p:cNvGrpSpPr/>
          <p:nvPr/>
        </p:nvGrpSpPr>
        <p:grpSpPr>
          <a:xfrm>
            <a:off x="4057356" y="3418117"/>
            <a:ext cx="326400" cy="344725"/>
            <a:chOff x="7065588" y="3581531"/>
            <a:chExt cx="326400" cy="344725"/>
          </a:xfrm>
        </p:grpSpPr>
        <p:sp>
          <p:nvSpPr>
            <p:cNvPr id="13491" name="Google Shape;13491;p25"/>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2" name="Google Shape;13492;p25"/>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3" name="Google Shape;13493;p25"/>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4" name="Google Shape;13494;p25"/>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95" name="Google Shape;13495;p25"/>
          <p:cNvGrpSpPr/>
          <p:nvPr/>
        </p:nvGrpSpPr>
        <p:grpSpPr>
          <a:xfrm>
            <a:off x="3303056" y="3418005"/>
            <a:ext cx="345675" cy="344950"/>
            <a:chOff x="3294263" y="3582256"/>
            <a:chExt cx="345675" cy="344950"/>
          </a:xfrm>
        </p:grpSpPr>
        <p:sp>
          <p:nvSpPr>
            <p:cNvPr id="13496" name="Google Shape;13496;p25"/>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7" name="Google Shape;13497;p25"/>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8" name="Google Shape;13498;p25"/>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9" name="Google Shape;13499;p25"/>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00" name="Google Shape;13500;p25"/>
          <p:cNvGrpSpPr/>
          <p:nvPr/>
        </p:nvGrpSpPr>
        <p:grpSpPr>
          <a:xfrm>
            <a:off x="2526881" y="3418230"/>
            <a:ext cx="360325" cy="344500"/>
            <a:chOff x="4038813" y="2463956"/>
            <a:chExt cx="360325" cy="344500"/>
          </a:xfrm>
        </p:grpSpPr>
        <p:grpSp>
          <p:nvGrpSpPr>
            <p:cNvPr id="13501" name="Google Shape;13501;p25"/>
            <p:cNvGrpSpPr/>
            <p:nvPr/>
          </p:nvGrpSpPr>
          <p:grpSpPr>
            <a:xfrm>
              <a:off x="4038813" y="2575656"/>
              <a:ext cx="360325" cy="232800"/>
              <a:chOff x="4038813" y="2575656"/>
              <a:chExt cx="360325" cy="232800"/>
            </a:xfrm>
          </p:grpSpPr>
          <p:sp>
            <p:nvSpPr>
              <p:cNvPr id="13502" name="Google Shape;13502;p25"/>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03" name="Google Shape;13503;p25"/>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04" name="Google Shape;13504;p25"/>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05" name="Google Shape;13505;p25"/>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506" name="Google Shape;13506;p25"/>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07" name="Google Shape;13507;p25"/>
          <p:cNvGrpSpPr/>
          <p:nvPr/>
        </p:nvGrpSpPr>
        <p:grpSpPr>
          <a:xfrm>
            <a:off x="1858938" y="3417642"/>
            <a:ext cx="203700" cy="345675"/>
            <a:chOff x="7861838" y="4141656"/>
            <a:chExt cx="203700" cy="345675"/>
          </a:xfrm>
        </p:grpSpPr>
        <p:sp>
          <p:nvSpPr>
            <p:cNvPr id="13508" name="Google Shape;13508;p25"/>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09" name="Google Shape;13509;p25"/>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0" name="Google Shape;13510;p25"/>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1" name="Google Shape;13511;p25"/>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12" name="Google Shape;13512;p25"/>
          <p:cNvGrpSpPr/>
          <p:nvPr/>
        </p:nvGrpSpPr>
        <p:grpSpPr>
          <a:xfrm>
            <a:off x="1067092" y="3417542"/>
            <a:ext cx="297850" cy="345875"/>
            <a:chOff x="3318963" y="4141656"/>
            <a:chExt cx="297850" cy="345875"/>
          </a:xfrm>
        </p:grpSpPr>
        <p:sp>
          <p:nvSpPr>
            <p:cNvPr id="13513" name="Google Shape;13513;p25"/>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4" name="Google Shape;13514;p25"/>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5" name="Google Shape;13515;p25"/>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6" name="Google Shape;13516;p25"/>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7" name="Google Shape;13517;p25"/>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18" name="Google Shape;13518;p25"/>
          <p:cNvGrpSpPr/>
          <p:nvPr/>
        </p:nvGrpSpPr>
        <p:grpSpPr>
          <a:xfrm>
            <a:off x="1048192" y="3983830"/>
            <a:ext cx="335650" cy="345675"/>
            <a:chOff x="6318738" y="2463556"/>
            <a:chExt cx="335650" cy="345675"/>
          </a:xfrm>
        </p:grpSpPr>
        <p:sp>
          <p:nvSpPr>
            <p:cNvPr id="13519" name="Google Shape;13519;p25"/>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0" name="Google Shape;13520;p25"/>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1" name="Google Shape;13521;p25"/>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2" name="Google Shape;13522;p25"/>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3" name="Google Shape;13523;p25"/>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4" name="Google Shape;13524;p25"/>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5" name="Google Shape;13525;p25"/>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26" name="Google Shape;13526;p25"/>
          <p:cNvGrpSpPr/>
          <p:nvPr/>
        </p:nvGrpSpPr>
        <p:grpSpPr>
          <a:xfrm>
            <a:off x="1787563" y="3999592"/>
            <a:ext cx="346450" cy="314150"/>
            <a:chOff x="4051938" y="1937256"/>
            <a:chExt cx="346450" cy="314150"/>
          </a:xfrm>
        </p:grpSpPr>
        <p:sp>
          <p:nvSpPr>
            <p:cNvPr id="13527" name="Google Shape;13527;p25"/>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8" name="Google Shape;13528;p25"/>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529" name="Google Shape;13529;p25"/>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530" name="Google Shape;13530;p25"/>
          <p:cNvGrpSpPr/>
          <p:nvPr/>
        </p:nvGrpSpPr>
        <p:grpSpPr>
          <a:xfrm>
            <a:off x="3301506" y="3983780"/>
            <a:ext cx="348775" cy="345775"/>
            <a:chOff x="3293488" y="1921231"/>
            <a:chExt cx="348775" cy="345775"/>
          </a:xfrm>
        </p:grpSpPr>
        <p:sp>
          <p:nvSpPr>
            <p:cNvPr id="13531" name="Google Shape;13531;p25"/>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2" name="Google Shape;13532;p25"/>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3" name="Google Shape;13533;p25"/>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4" name="Google Shape;13534;p25"/>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35" name="Google Shape;13535;p25"/>
          <p:cNvGrpSpPr/>
          <p:nvPr/>
        </p:nvGrpSpPr>
        <p:grpSpPr>
          <a:xfrm>
            <a:off x="4094393" y="3984505"/>
            <a:ext cx="252325" cy="344325"/>
            <a:chOff x="6360388" y="4142256"/>
            <a:chExt cx="252325" cy="344325"/>
          </a:xfrm>
        </p:grpSpPr>
        <p:sp>
          <p:nvSpPr>
            <p:cNvPr id="13536" name="Google Shape;13536;p25"/>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7" name="Google Shape;13537;p25"/>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8" name="Google Shape;13538;p25"/>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9" name="Google Shape;13539;p25"/>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40" name="Google Shape;13540;p25"/>
          <p:cNvGrpSpPr/>
          <p:nvPr/>
        </p:nvGrpSpPr>
        <p:grpSpPr>
          <a:xfrm>
            <a:off x="1052429" y="1765586"/>
            <a:ext cx="327175" cy="345675"/>
            <a:chOff x="4058863" y="3580756"/>
            <a:chExt cx="327175" cy="345675"/>
          </a:xfrm>
        </p:grpSpPr>
        <p:sp>
          <p:nvSpPr>
            <p:cNvPr id="13541" name="Google Shape;13541;p25"/>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42" name="Google Shape;13542;p25"/>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43" name="Google Shape;13543;p25"/>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44" name="Google Shape;13544;p25"/>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545" name="Google Shape;13545;p2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052575" y="1765913"/>
            <a:ext cx="363425" cy="363425"/>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56" name="Google Shape;13556;p26"/>
          <p:cNvGrpSpPr/>
          <p:nvPr/>
        </p:nvGrpSpPr>
        <p:grpSpPr>
          <a:xfrm>
            <a:off x="1703363" y="1765913"/>
            <a:ext cx="387325" cy="363425"/>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62" name="Google Shape;13562;p26"/>
          <p:cNvGrpSpPr/>
          <p:nvPr/>
        </p:nvGrpSpPr>
        <p:grpSpPr>
          <a:xfrm>
            <a:off x="2482750" y="1765575"/>
            <a:ext cx="312900" cy="364100"/>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68" name="Google Shape;13568;p26"/>
          <p:cNvGrpSpPr/>
          <p:nvPr/>
        </p:nvGrpSpPr>
        <p:grpSpPr>
          <a:xfrm>
            <a:off x="3234350" y="1765913"/>
            <a:ext cx="370375" cy="363425"/>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73" name="Google Shape;13573;p26"/>
          <p:cNvGrpSpPr/>
          <p:nvPr/>
        </p:nvGrpSpPr>
        <p:grpSpPr>
          <a:xfrm>
            <a:off x="4015600" y="1765913"/>
            <a:ext cx="313275" cy="363425"/>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78" name="Google Shape;13578;p26"/>
          <p:cNvGrpSpPr/>
          <p:nvPr/>
        </p:nvGrpSpPr>
        <p:grpSpPr>
          <a:xfrm>
            <a:off x="4751413" y="1790938"/>
            <a:ext cx="363400" cy="313375"/>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99" name="Google Shape;13599;p26"/>
          <p:cNvGrpSpPr/>
          <p:nvPr/>
        </p:nvGrpSpPr>
        <p:grpSpPr>
          <a:xfrm>
            <a:off x="5464975" y="1765913"/>
            <a:ext cx="363425" cy="363425"/>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02" name="Google Shape;13602;p26"/>
          <p:cNvGrpSpPr/>
          <p:nvPr/>
        </p:nvGrpSpPr>
        <p:grpSpPr>
          <a:xfrm>
            <a:off x="6229956" y="1766300"/>
            <a:ext cx="362650" cy="362650"/>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15" name="Google Shape;13615;p26"/>
          <p:cNvGrpSpPr/>
          <p:nvPr/>
        </p:nvGrpSpPr>
        <p:grpSpPr>
          <a:xfrm>
            <a:off x="6957013" y="1766288"/>
            <a:ext cx="363425" cy="362675"/>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20" name="Google Shape;13620;p26"/>
          <p:cNvGrpSpPr/>
          <p:nvPr/>
        </p:nvGrpSpPr>
        <p:grpSpPr>
          <a:xfrm>
            <a:off x="7728969" y="1766013"/>
            <a:ext cx="363400" cy="363225"/>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26" name="Google Shape;13626;p26"/>
          <p:cNvGrpSpPr/>
          <p:nvPr/>
        </p:nvGrpSpPr>
        <p:grpSpPr>
          <a:xfrm>
            <a:off x="7728956" y="2328519"/>
            <a:ext cx="363425" cy="364700"/>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33" name="Google Shape;13633;p26"/>
          <p:cNvGrpSpPr/>
          <p:nvPr/>
        </p:nvGrpSpPr>
        <p:grpSpPr>
          <a:xfrm>
            <a:off x="6957013" y="2328869"/>
            <a:ext cx="363425" cy="364000"/>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36" name="Google Shape;13636;p26"/>
          <p:cNvGrpSpPr/>
          <p:nvPr/>
        </p:nvGrpSpPr>
        <p:grpSpPr>
          <a:xfrm>
            <a:off x="6229569" y="2329156"/>
            <a:ext cx="363425" cy="363425"/>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40" name="Google Shape;13640;p26"/>
          <p:cNvGrpSpPr/>
          <p:nvPr/>
        </p:nvGrpSpPr>
        <p:grpSpPr>
          <a:xfrm>
            <a:off x="5464000" y="2329156"/>
            <a:ext cx="365375" cy="363425"/>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45" name="Google Shape;13645;p26"/>
          <p:cNvGrpSpPr/>
          <p:nvPr/>
        </p:nvGrpSpPr>
        <p:grpSpPr>
          <a:xfrm>
            <a:off x="4749313" y="2328656"/>
            <a:ext cx="367600" cy="364425"/>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53" name="Google Shape;13653;p26"/>
          <p:cNvGrpSpPr/>
          <p:nvPr/>
        </p:nvGrpSpPr>
        <p:grpSpPr>
          <a:xfrm>
            <a:off x="3990538" y="2329156"/>
            <a:ext cx="363400" cy="363425"/>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61" name="Google Shape;13661;p26"/>
          <p:cNvGrpSpPr/>
          <p:nvPr/>
        </p:nvGrpSpPr>
        <p:grpSpPr>
          <a:xfrm>
            <a:off x="3305713" y="2329144"/>
            <a:ext cx="227650" cy="363450"/>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68" name="Google Shape;13668;p26"/>
          <p:cNvGrpSpPr/>
          <p:nvPr/>
        </p:nvGrpSpPr>
        <p:grpSpPr>
          <a:xfrm>
            <a:off x="2457875" y="2329156"/>
            <a:ext cx="362650" cy="363425"/>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79" name="Google Shape;13679;p26"/>
          <p:cNvGrpSpPr/>
          <p:nvPr/>
        </p:nvGrpSpPr>
        <p:grpSpPr>
          <a:xfrm>
            <a:off x="1715313" y="2329156"/>
            <a:ext cx="363425" cy="363425"/>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85" name="Google Shape;13685;p26"/>
          <p:cNvGrpSpPr/>
          <p:nvPr/>
        </p:nvGrpSpPr>
        <p:grpSpPr>
          <a:xfrm>
            <a:off x="1048338" y="2329544"/>
            <a:ext cx="371900" cy="362650"/>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89" name="Google Shape;13689;p26"/>
          <p:cNvGrpSpPr/>
          <p:nvPr/>
        </p:nvGrpSpPr>
        <p:grpSpPr>
          <a:xfrm>
            <a:off x="1052588" y="2935221"/>
            <a:ext cx="363400" cy="364000"/>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696" name="Google Shape;13696;p26"/>
          <p:cNvGrpSpPr/>
          <p:nvPr/>
        </p:nvGrpSpPr>
        <p:grpSpPr>
          <a:xfrm>
            <a:off x="1714550" y="2935421"/>
            <a:ext cx="364950" cy="36360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05" name="Google Shape;13705;p26"/>
          <p:cNvGrpSpPr/>
          <p:nvPr/>
        </p:nvGrpSpPr>
        <p:grpSpPr>
          <a:xfrm>
            <a:off x="2457488" y="2935508"/>
            <a:ext cx="363425" cy="363425"/>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09" name="Google Shape;13709;p26"/>
          <p:cNvGrpSpPr/>
          <p:nvPr/>
        </p:nvGrpSpPr>
        <p:grpSpPr>
          <a:xfrm>
            <a:off x="3316525" y="2935121"/>
            <a:ext cx="206025" cy="364200"/>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15" name="Google Shape;13715;p26"/>
          <p:cNvGrpSpPr/>
          <p:nvPr/>
        </p:nvGrpSpPr>
        <p:grpSpPr>
          <a:xfrm>
            <a:off x="3990525" y="2935508"/>
            <a:ext cx="363425" cy="363425"/>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21" name="Google Shape;13721;p26"/>
          <p:cNvGrpSpPr/>
          <p:nvPr/>
        </p:nvGrpSpPr>
        <p:grpSpPr>
          <a:xfrm>
            <a:off x="4751400" y="2935508"/>
            <a:ext cx="363425" cy="363425"/>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25" name="Google Shape;13725;p26"/>
          <p:cNvGrpSpPr/>
          <p:nvPr/>
        </p:nvGrpSpPr>
        <p:grpSpPr>
          <a:xfrm>
            <a:off x="5464975" y="2960958"/>
            <a:ext cx="363425" cy="312525"/>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31" name="Google Shape;13731;p26"/>
          <p:cNvGrpSpPr/>
          <p:nvPr/>
        </p:nvGrpSpPr>
        <p:grpSpPr>
          <a:xfrm>
            <a:off x="6199969" y="2935471"/>
            <a:ext cx="422625" cy="363500"/>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37" name="Google Shape;13737;p26"/>
          <p:cNvGrpSpPr/>
          <p:nvPr/>
        </p:nvGrpSpPr>
        <p:grpSpPr>
          <a:xfrm>
            <a:off x="6957400" y="2960971"/>
            <a:ext cx="362650" cy="312500"/>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44" name="Google Shape;13744;p26"/>
          <p:cNvGrpSpPr/>
          <p:nvPr/>
        </p:nvGrpSpPr>
        <p:grpSpPr>
          <a:xfrm>
            <a:off x="7727406" y="2935508"/>
            <a:ext cx="366525" cy="363425"/>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52" name="Google Shape;13752;p26"/>
          <p:cNvGrpSpPr/>
          <p:nvPr/>
        </p:nvGrpSpPr>
        <p:grpSpPr>
          <a:xfrm>
            <a:off x="7728956" y="3454994"/>
            <a:ext cx="363425" cy="363225"/>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61" name="Google Shape;13761;p26"/>
          <p:cNvGrpSpPr/>
          <p:nvPr/>
        </p:nvGrpSpPr>
        <p:grpSpPr>
          <a:xfrm>
            <a:off x="6229581" y="3480306"/>
            <a:ext cx="363400" cy="31260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71" name="Google Shape;13771;p26"/>
          <p:cNvGrpSpPr/>
          <p:nvPr/>
        </p:nvGrpSpPr>
        <p:grpSpPr>
          <a:xfrm>
            <a:off x="5501625" y="3454606"/>
            <a:ext cx="290125" cy="364000"/>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74" name="Google Shape;13774;p26"/>
          <p:cNvGrpSpPr/>
          <p:nvPr/>
        </p:nvGrpSpPr>
        <p:grpSpPr>
          <a:xfrm>
            <a:off x="6957013" y="3480344"/>
            <a:ext cx="363425" cy="312525"/>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80" name="Google Shape;13780;p26"/>
          <p:cNvGrpSpPr/>
          <p:nvPr/>
        </p:nvGrpSpPr>
        <p:grpSpPr>
          <a:xfrm>
            <a:off x="4771075" y="3454069"/>
            <a:ext cx="324075" cy="365075"/>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85" name="Google Shape;13785;p26"/>
          <p:cNvGrpSpPr/>
          <p:nvPr/>
        </p:nvGrpSpPr>
        <p:grpSpPr>
          <a:xfrm>
            <a:off x="3990150" y="3480319"/>
            <a:ext cx="364175" cy="312575"/>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796" name="Google Shape;13796;p26"/>
          <p:cNvGrpSpPr/>
          <p:nvPr/>
        </p:nvGrpSpPr>
        <p:grpSpPr>
          <a:xfrm>
            <a:off x="3233588" y="3454519"/>
            <a:ext cx="371900" cy="364175"/>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00" name="Google Shape;13800;p26"/>
          <p:cNvGrpSpPr/>
          <p:nvPr/>
        </p:nvGrpSpPr>
        <p:grpSpPr>
          <a:xfrm>
            <a:off x="2457488" y="3454906"/>
            <a:ext cx="363425" cy="363400"/>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11" name="Google Shape;13811;p26"/>
          <p:cNvGrpSpPr/>
          <p:nvPr/>
        </p:nvGrpSpPr>
        <p:grpSpPr>
          <a:xfrm>
            <a:off x="1694713" y="3454981"/>
            <a:ext cx="404625" cy="363250"/>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15" name="Google Shape;13815;p26"/>
          <p:cNvGrpSpPr/>
          <p:nvPr/>
        </p:nvGrpSpPr>
        <p:grpSpPr>
          <a:xfrm>
            <a:off x="1099250" y="3454644"/>
            <a:ext cx="270075" cy="363925"/>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23" name="Google Shape;13823;p26"/>
          <p:cNvGrpSpPr/>
          <p:nvPr/>
        </p:nvGrpSpPr>
        <p:grpSpPr>
          <a:xfrm>
            <a:off x="1052588" y="4013725"/>
            <a:ext cx="363400" cy="237175"/>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26" name="Google Shape;13826;p26"/>
          <p:cNvGrpSpPr/>
          <p:nvPr/>
        </p:nvGrpSpPr>
        <p:grpSpPr>
          <a:xfrm>
            <a:off x="1729975" y="3950600"/>
            <a:ext cx="334100" cy="363425"/>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34" name="Google Shape;13834;p26"/>
          <p:cNvGrpSpPr/>
          <p:nvPr/>
        </p:nvGrpSpPr>
        <p:grpSpPr>
          <a:xfrm>
            <a:off x="2504175" y="3950988"/>
            <a:ext cx="270050" cy="362650"/>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38" name="Google Shape;13838;p26"/>
          <p:cNvGrpSpPr/>
          <p:nvPr/>
        </p:nvGrpSpPr>
        <p:grpSpPr>
          <a:xfrm>
            <a:off x="3234713" y="3949825"/>
            <a:ext cx="369650" cy="364975"/>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47" name="Google Shape;13847;p26"/>
          <p:cNvGrpSpPr/>
          <p:nvPr/>
        </p:nvGrpSpPr>
        <p:grpSpPr>
          <a:xfrm>
            <a:off x="4008413" y="3950125"/>
            <a:ext cx="327650" cy="364375"/>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50" name="Google Shape;13850;p26"/>
          <p:cNvGrpSpPr/>
          <p:nvPr/>
        </p:nvGrpSpPr>
        <p:grpSpPr>
          <a:xfrm>
            <a:off x="4751400" y="3976013"/>
            <a:ext cx="363425" cy="31260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59" name="Google Shape;13859;p26"/>
          <p:cNvGrpSpPr/>
          <p:nvPr/>
        </p:nvGrpSpPr>
        <p:grpSpPr>
          <a:xfrm>
            <a:off x="5462875" y="3950175"/>
            <a:ext cx="367625" cy="364275"/>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62" name="Google Shape;13862;p26"/>
          <p:cNvGrpSpPr/>
          <p:nvPr/>
        </p:nvGrpSpPr>
        <p:grpSpPr>
          <a:xfrm>
            <a:off x="6255419" y="3950613"/>
            <a:ext cx="311725" cy="363400"/>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69" name="Google Shape;13869;p26"/>
          <p:cNvGrpSpPr/>
          <p:nvPr/>
        </p:nvGrpSpPr>
        <p:grpSpPr>
          <a:xfrm>
            <a:off x="6953150" y="3950500"/>
            <a:ext cx="371150" cy="363625"/>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872" name="Google Shape;13872;p26"/>
          <p:cNvGrpSpPr/>
          <p:nvPr/>
        </p:nvGrpSpPr>
        <p:grpSpPr>
          <a:xfrm>
            <a:off x="7728969" y="3950975"/>
            <a:ext cx="363400" cy="362675"/>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878" name="Google Shape;13878;p2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chemeClr val="tx1"/>
                </a:solidFill>
                <a:effectLst/>
                <a:uLnTx/>
                <a:uFillTx/>
                <a:cs typeface="B Nazanin" panose="00000700000000000000" pitchFamily="2" charset="-78"/>
                <a:sym typeface="Arial"/>
              </a:rPr>
              <a:t>اهداف و نتایج</a:t>
            </a:r>
            <a:endParaRPr kumimoji="0" sz="1600" b="0" i="0" u="none" strike="noStrike" kern="0" cap="none" spc="0" normalizeH="0" baseline="0" noProof="0" dirty="0">
              <a:ln>
                <a:noFill/>
              </a:ln>
              <a:solidFill>
                <a:schemeClr val="tx1"/>
              </a:solidFill>
              <a:effectLst/>
              <a:uLnTx/>
              <a:uFillTx/>
              <a:cs typeface="B Nazanin" panose="00000700000000000000" pitchFamily="2" charset="-78"/>
              <a:sym typeface="Arial"/>
            </a:endParaRPr>
          </a:p>
        </p:txBody>
      </p:sp>
      <p:sp>
        <p:nvSpPr>
          <p:cNvPr id="13879" name="Google Shape;13879;p2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885" name="Google Shape;13885;p27"/>
          <p:cNvGrpSpPr/>
          <p:nvPr/>
        </p:nvGrpSpPr>
        <p:grpSpPr>
          <a:xfrm>
            <a:off x="2541658" y="1767756"/>
            <a:ext cx="356737" cy="353239"/>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10" name="Google Shape;13910;p27"/>
          <p:cNvGrpSpPr/>
          <p:nvPr/>
        </p:nvGrpSpPr>
        <p:grpSpPr>
          <a:xfrm>
            <a:off x="3272903" y="1766411"/>
            <a:ext cx="342506" cy="355302"/>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14" name="Google Shape;13914;p27"/>
          <p:cNvGrpSpPr/>
          <p:nvPr/>
        </p:nvGrpSpPr>
        <p:grpSpPr>
          <a:xfrm>
            <a:off x="1797586" y="1765574"/>
            <a:ext cx="357455" cy="35613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17" name="Google Shape;13917;p27"/>
          <p:cNvGrpSpPr/>
          <p:nvPr/>
        </p:nvGrpSpPr>
        <p:grpSpPr>
          <a:xfrm>
            <a:off x="4822994" y="1767099"/>
            <a:ext cx="288391" cy="354734"/>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26" name="Google Shape;13926;p27"/>
          <p:cNvGrpSpPr/>
          <p:nvPr/>
        </p:nvGrpSpPr>
        <p:grpSpPr>
          <a:xfrm>
            <a:off x="5516509" y="1765693"/>
            <a:ext cx="356019" cy="355302"/>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33" name="Google Shape;13933;p27"/>
          <p:cNvGrpSpPr/>
          <p:nvPr/>
        </p:nvGrpSpPr>
        <p:grpSpPr>
          <a:xfrm>
            <a:off x="6274094" y="1767099"/>
            <a:ext cx="356019" cy="353897"/>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938" name="Google Shape;13938;p27"/>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939" name="Google Shape;13939;p27"/>
          <p:cNvGrpSpPr/>
          <p:nvPr/>
        </p:nvGrpSpPr>
        <p:grpSpPr>
          <a:xfrm>
            <a:off x="7742296" y="1767816"/>
            <a:ext cx="354614" cy="355332"/>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43" name="Google Shape;13943;p27"/>
          <p:cNvGrpSpPr/>
          <p:nvPr/>
        </p:nvGrpSpPr>
        <p:grpSpPr>
          <a:xfrm>
            <a:off x="7740143" y="2291860"/>
            <a:ext cx="356767" cy="354584"/>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47" name="Google Shape;13947;p27"/>
          <p:cNvGrpSpPr/>
          <p:nvPr/>
        </p:nvGrpSpPr>
        <p:grpSpPr>
          <a:xfrm>
            <a:off x="7007492" y="2291860"/>
            <a:ext cx="355302" cy="354584"/>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54" name="Google Shape;13954;p27"/>
          <p:cNvGrpSpPr/>
          <p:nvPr/>
        </p:nvGrpSpPr>
        <p:grpSpPr>
          <a:xfrm>
            <a:off x="6273377" y="2292547"/>
            <a:ext cx="356019" cy="354614"/>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60" name="Google Shape;13960;p27"/>
          <p:cNvGrpSpPr/>
          <p:nvPr/>
        </p:nvGrpSpPr>
        <p:grpSpPr>
          <a:xfrm>
            <a:off x="5514356" y="2292547"/>
            <a:ext cx="356049" cy="355332"/>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71" name="Google Shape;13971;p27"/>
          <p:cNvGrpSpPr/>
          <p:nvPr/>
        </p:nvGrpSpPr>
        <p:grpSpPr>
          <a:xfrm>
            <a:off x="4770285" y="2355930"/>
            <a:ext cx="355332" cy="22784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977" name="Google Shape;13977;p27"/>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8" name="Google Shape;13978;p27"/>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9" name="Google Shape;13979;p27"/>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0" name="Google Shape;13980;p27"/>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1" name="Google Shape;13981;p27"/>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2" name="Google Shape;13982;p27"/>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3" name="Google Shape;13983;p27"/>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4" name="Google Shape;13984;p27"/>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5" name="Google Shape;13985;p27"/>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6" name="Google Shape;13986;p27"/>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7" name="Google Shape;13987;p27"/>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8" name="Google Shape;13988;p27"/>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9" name="Google Shape;13989;p27"/>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0" name="Google Shape;13990;p27"/>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1" name="Google Shape;13991;p27"/>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2" name="Google Shape;13992;p27"/>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3" name="Google Shape;13993;p27"/>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4" name="Google Shape;13994;p27"/>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5" name="Google Shape;13995;p27"/>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6" name="Google Shape;13996;p27"/>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7" name="Google Shape;13997;p27"/>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8" name="Google Shape;13998;p27"/>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9" name="Google Shape;13999;p27"/>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0" name="Google Shape;14000;p27"/>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1" name="Google Shape;14001;p27"/>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2" name="Google Shape;14002;p27"/>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3" name="Google Shape;14003;p27"/>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4" name="Google Shape;14004;p27"/>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5" name="Google Shape;14005;p27"/>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6" name="Google Shape;14006;p27"/>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7" name="Google Shape;14007;p27"/>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8" name="Google Shape;14008;p27"/>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9" name="Google Shape;14009;p27"/>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010" name="Google Shape;14010;p27"/>
          <p:cNvGrpSpPr/>
          <p:nvPr/>
        </p:nvGrpSpPr>
        <p:grpSpPr>
          <a:xfrm>
            <a:off x="3245846" y="2291082"/>
            <a:ext cx="361730" cy="35891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23" name="Google Shape;14023;p27"/>
          <p:cNvGrpSpPr/>
          <p:nvPr/>
        </p:nvGrpSpPr>
        <p:grpSpPr>
          <a:xfrm>
            <a:off x="2544498" y="2291052"/>
            <a:ext cx="353179" cy="355332"/>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36" name="Google Shape;14036;p27"/>
          <p:cNvGrpSpPr/>
          <p:nvPr/>
        </p:nvGrpSpPr>
        <p:grpSpPr>
          <a:xfrm>
            <a:off x="1781203" y="2291860"/>
            <a:ext cx="368158" cy="355302"/>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041" name="Google Shape;14041;p27"/>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042" name="Google Shape;14042;p27"/>
          <p:cNvGrpSpPr/>
          <p:nvPr/>
        </p:nvGrpSpPr>
        <p:grpSpPr>
          <a:xfrm>
            <a:off x="1041406" y="2835815"/>
            <a:ext cx="356767" cy="356737"/>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059" name="Google Shape;14059;p27"/>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060" name="Google Shape;14060;p27"/>
          <p:cNvGrpSpPr/>
          <p:nvPr/>
        </p:nvGrpSpPr>
        <p:grpSpPr>
          <a:xfrm>
            <a:off x="2543093" y="2836502"/>
            <a:ext cx="356019" cy="356737"/>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69" name="Google Shape;14069;p27"/>
          <p:cNvGrpSpPr/>
          <p:nvPr/>
        </p:nvGrpSpPr>
        <p:grpSpPr>
          <a:xfrm>
            <a:off x="3233738" y="2836323"/>
            <a:ext cx="370281" cy="356946"/>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73" name="Google Shape;14073;p27"/>
          <p:cNvGrpSpPr/>
          <p:nvPr/>
        </p:nvGrpSpPr>
        <p:grpSpPr>
          <a:xfrm>
            <a:off x="4022685" y="2836502"/>
            <a:ext cx="356019" cy="35249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89" name="Google Shape;14089;p27"/>
          <p:cNvGrpSpPr/>
          <p:nvPr/>
        </p:nvGrpSpPr>
        <p:grpSpPr>
          <a:xfrm>
            <a:off x="4769597" y="2833722"/>
            <a:ext cx="356019" cy="358112"/>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92" name="Google Shape;14092;p27"/>
          <p:cNvGrpSpPr/>
          <p:nvPr/>
        </p:nvGrpSpPr>
        <p:grpSpPr>
          <a:xfrm>
            <a:off x="5512951" y="2843648"/>
            <a:ext cx="357455" cy="338201"/>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97" name="Google Shape;14097;p27"/>
          <p:cNvGrpSpPr/>
          <p:nvPr/>
        </p:nvGrpSpPr>
        <p:grpSpPr>
          <a:xfrm>
            <a:off x="6296159" y="2835994"/>
            <a:ext cx="309768" cy="355123"/>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102" name="Google Shape;14102;p27"/>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3" name="Google Shape;14103;p27"/>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104" name="Google Shape;14104;p27"/>
          <p:cNvGrpSpPr/>
          <p:nvPr/>
        </p:nvGrpSpPr>
        <p:grpSpPr>
          <a:xfrm>
            <a:off x="7751534" y="3421058"/>
            <a:ext cx="351056" cy="355302"/>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121" name="Google Shape;14121;p27"/>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2" name="Google Shape;14122;p27"/>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3" name="Google Shape;14123;p27"/>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4" name="Google Shape;14124;p27"/>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125" name="Google Shape;14125;p27"/>
          <p:cNvGrpSpPr/>
          <p:nvPr/>
        </p:nvGrpSpPr>
        <p:grpSpPr>
          <a:xfrm>
            <a:off x="6273377" y="3422493"/>
            <a:ext cx="356019" cy="355302"/>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28" name="Google Shape;14128;p27"/>
          <p:cNvGrpSpPr/>
          <p:nvPr/>
        </p:nvGrpSpPr>
        <p:grpSpPr>
          <a:xfrm>
            <a:off x="5513639" y="3420341"/>
            <a:ext cx="356049" cy="355332"/>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134" name="Google Shape;14134;p27"/>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135" name="Google Shape;14135;p27"/>
          <p:cNvGrpSpPr/>
          <p:nvPr/>
        </p:nvGrpSpPr>
        <p:grpSpPr>
          <a:xfrm>
            <a:off x="4024091" y="3421058"/>
            <a:ext cx="351056" cy="355302"/>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149" name="Google Shape;14149;p27"/>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150" name="Google Shape;14150;p27"/>
          <p:cNvGrpSpPr/>
          <p:nvPr/>
        </p:nvGrpSpPr>
        <p:grpSpPr>
          <a:xfrm>
            <a:off x="2543093" y="3421058"/>
            <a:ext cx="354584" cy="354614"/>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61" name="Google Shape;14161;p27"/>
          <p:cNvGrpSpPr/>
          <p:nvPr/>
        </p:nvGrpSpPr>
        <p:grpSpPr>
          <a:xfrm>
            <a:off x="1778362" y="3430745"/>
            <a:ext cx="359577" cy="338051"/>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65" name="Google Shape;14165;p27"/>
          <p:cNvGrpSpPr/>
          <p:nvPr/>
        </p:nvGrpSpPr>
        <p:grpSpPr>
          <a:xfrm>
            <a:off x="1091246" y="3420341"/>
            <a:ext cx="291261" cy="356737"/>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74" name="Google Shape;14174;p27"/>
          <p:cNvGrpSpPr/>
          <p:nvPr/>
        </p:nvGrpSpPr>
        <p:grpSpPr>
          <a:xfrm>
            <a:off x="1058508" y="3989230"/>
            <a:ext cx="357455" cy="356019"/>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81" name="Google Shape;14181;p27"/>
          <p:cNvGrpSpPr/>
          <p:nvPr/>
        </p:nvGrpSpPr>
        <p:grpSpPr>
          <a:xfrm>
            <a:off x="1781920" y="3990486"/>
            <a:ext cx="353897" cy="354046"/>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94" name="Google Shape;14194;p27"/>
          <p:cNvGrpSpPr/>
          <p:nvPr/>
        </p:nvGrpSpPr>
        <p:grpSpPr>
          <a:xfrm>
            <a:off x="2544498" y="4004837"/>
            <a:ext cx="356019" cy="326899"/>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02" name="Google Shape;14202;p27"/>
          <p:cNvGrpSpPr/>
          <p:nvPr/>
        </p:nvGrpSpPr>
        <p:grpSpPr>
          <a:xfrm>
            <a:off x="3247999" y="3991263"/>
            <a:ext cx="356019" cy="35613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08" name="Google Shape;14208;p27"/>
          <p:cNvGrpSpPr/>
          <p:nvPr/>
        </p:nvGrpSpPr>
        <p:grpSpPr>
          <a:xfrm>
            <a:off x="4031151" y="3989898"/>
            <a:ext cx="355330" cy="35317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11" name="Google Shape;14211;p27"/>
          <p:cNvGrpSpPr/>
          <p:nvPr/>
        </p:nvGrpSpPr>
        <p:grpSpPr>
          <a:xfrm>
            <a:off x="4769597" y="3989948"/>
            <a:ext cx="356019" cy="356019"/>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15" name="Google Shape;14215;p27"/>
          <p:cNvGrpSpPr/>
          <p:nvPr/>
        </p:nvGrpSpPr>
        <p:grpSpPr>
          <a:xfrm>
            <a:off x="5522189" y="3989948"/>
            <a:ext cx="356019" cy="35317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19" name="Google Shape;14219;p27"/>
          <p:cNvGrpSpPr/>
          <p:nvPr/>
        </p:nvGrpSpPr>
        <p:grpSpPr>
          <a:xfrm>
            <a:off x="6273377" y="3989230"/>
            <a:ext cx="364570" cy="355750"/>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26" name="Google Shape;14226;p27"/>
          <p:cNvGrpSpPr/>
          <p:nvPr/>
        </p:nvGrpSpPr>
        <p:grpSpPr>
          <a:xfrm>
            <a:off x="6997507" y="3989948"/>
            <a:ext cx="356019" cy="356737"/>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43" name="Google Shape;14243;p27"/>
          <p:cNvGrpSpPr/>
          <p:nvPr/>
        </p:nvGrpSpPr>
        <p:grpSpPr>
          <a:xfrm>
            <a:off x="7740860" y="3992609"/>
            <a:ext cx="356049" cy="353359"/>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49" name="Google Shape;14249;p27"/>
          <p:cNvGrpSpPr/>
          <p:nvPr/>
        </p:nvGrpSpPr>
        <p:grpSpPr>
          <a:xfrm>
            <a:off x="4023373" y="1767816"/>
            <a:ext cx="358172" cy="355332"/>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256" name="Google Shape;14256;p2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chemeClr val="tx1"/>
                </a:solidFill>
                <a:effectLst/>
                <a:uLnTx/>
                <a:uFillTx/>
                <a:cs typeface="B Nazanin" panose="00000700000000000000" pitchFamily="2" charset="-78"/>
                <a:sym typeface="Arial"/>
              </a:rPr>
              <a:t>عناصر اینفوگرافیک</a:t>
            </a:r>
            <a:endParaRPr kumimoji="0" sz="1600" b="0" i="0" u="none" strike="noStrike" kern="0" cap="none" spc="0" normalizeH="0" baseline="0" noProof="0" dirty="0">
              <a:ln>
                <a:noFill/>
              </a:ln>
              <a:solidFill>
                <a:schemeClr val="tx1"/>
              </a:solidFill>
              <a:effectLst/>
              <a:uLnTx/>
              <a:uFillTx/>
              <a:cs typeface="B Nazanin" panose="00000700000000000000" pitchFamily="2" charset="-78"/>
              <a:sym typeface="Arial"/>
            </a:endParaRPr>
          </a:p>
        </p:txBody>
      </p:sp>
      <p:sp>
        <p:nvSpPr>
          <p:cNvPr id="14257" name="Google Shape;14257;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sp>
        <p:nvSpPr>
          <p:cNvPr id="389" name="Google Shape;389;p43"/>
          <p:cNvSpPr txBox="1">
            <a:spLocks noGrp="1"/>
          </p:cNvSpPr>
          <p:nvPr>
            <p:ph type="subTitle" idx="1"/>
          </p:nvPr>
        </p:nvSpPr>
        <p:spPr>
          <a:xfrm>
            <a:off x="1535375" y="1457875"/>
            <a:ext cx="6073800" cy="2914800"/>
          </a:xfrm>
          <a:prstGeom prst="rect">
            <a:avLst/>
          </a:prstGeom>
        </p:spPr>
        <p:txBody>
          <a:bodyPr spcFirstLastPara="1" wrap="square" lIns="91425" tIns="91425" rIns="91425" bIns="91425" anchor="t" anchorCtr="0">
            <a:noAutofit/>
          </a:bodyPr>
          <a:lstStyle/>
          <a:p>
            <a:pPr marL="228600" lvl="0" indent="-260350" algn="r" rtl="1">
              <a:spcBef>
                <a:spcPts val="0"/>
              </a:spcBef>
              <a:spcAft>
                <a:spcPts val="0"/>
              </a:spcAft>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228600" lvl="0" indent="-260350" algn="r" rtl="1">
              <a:spcBef>
                <a:spcPts val="0"/>
              </a:spcBef>
              <a:spcAft>
                <a:spcPts val="0"/>
              </a:spcAft>
              <a:buSzPts val="1400"/>
              <a:buChar char="●"/>
            </a:pPr>
            <a:endParaRPr lang="fa-IR" dirty="0">
              <a:cs typeface="B Nazanin" panose="00000700000000000000" pitchFamily="2" charset="-78"/>
            </a:endParaRPr>
          </a:p>
          <a:p>
            <a:pPr marL="228600" lvl="0" indent="-260350" algn="r" rtl="1">
              <a:spcBef>
                <a:spcPts val="0"/>
              </a:spcBef>
              <a:spcAft>
                <a:spcPts val="0"/>
              </a:spcAft>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228600" lvl="0" indent="-260350" algn="r" rtl="1">
              <a:spcBef>
                <a:spcPts val="0"/>
              </a:spcBef>
              <a:spcAft>
                <a:spcPts val="0"/>
              </a:spcAft>
              <a:buSzPts val="1400"/>
              <a:buChar char="●"/>
            </a:pPr>
            <a:endParaRPr lang="fa-IR" dirty="0">
              <a:cs typeface="B Nazanin" panose="00000700000000000000" pitchFamily="2" charset="-78"/>
            </a:endParaRPr>
          </a:p>
          <a:p>
            <a:pPr marL="228600" lvl="0" indent="-260350" algn="r" rtl="1">
              <a:spcBef>
                <a:spcPts val="0"/>
              </a:spcBef>
              <a:spcAft>
                <a:spcPts val="0"/>
              </a:spcAft>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228600" lvl="0" indent="-260350" algn="r" rtl="1">
              <a:spcBef>
                <a:spcPts val="0"/>
              </a:spcBef>
              <a:spcAft>
                <a:spcPts val="0"/>
              </a:spcAft>
              <a:buSzPts val="1400"/>
              <a:buChar char="●"/>
            </a:pPr>
            <a:endParaRPr lang="fa-IR" dirty="0">
              <a:cs typeface="B Nazanin" panose="00000700000000000000" pitchFamily="2" charset="-78"/>
            </a:endParaRPr>
          </a:p>
          <a:p>
            <a:pPr marL="228600" lvl="0" indent="-260350" algn="r" rtl="1">
              <a:spcBef>
                <a:spcPts val="0"/>
              </a:spcBef>
              <a:spcAft>
                <a:spcPts val="0"/>
              </a:spcAft>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228600" lvl="0" indent="-260350" algn="r" rtl="1">
              <a:spcBef>
                <a:spcPts val="0"/>
              </a:spcBef>
              <a:spcAft>
                <a:spcPts val="0"/>
              </a:spcAft>
              <a:buSzPts val="1400"/>
              <a:buChar char="●"/>
            </a:pPr>
            <a:endParaRPr lang="fa-IR" dirty="0">
              <a:cs typeface="B Nazanin" panose="00000700000000000000" pitchFamily="2" charset="-78"/>
            </a:endParaRPr>
          </a:p>
          <a:p>
            <a:pPr marL="228600" lvl="0" indent="-260350" algn="r" rtl="1">
              <a:spcBef>
                <a:spcPts val="0"/>
              </a:spcBef>
              <a:spcAft>
                <a:spcPts val="0"/>
              </a:spcAft>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90" name="Google Shape;390;p43"/>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پنج مفهوم برای شروع</a:t>
            </a:r>
            <a:endParaRPr dirty="0">
              <a:cs typeface="B Nazanin" panose="00000700000000000000" pitchFamily="2" charset="-78"/>
            </a:endParaRPr>
          </a:p>
        </p:txBody>
      </p:sp>
      <p:sp>
        <p:nvSpPr>
          <p:cNvPr id="391" name="Google Shape;391;p43">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392" name="Google Shape;392;p43">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p44"/>
          <p:cNvSpPr txBox="1">
            <a:spLocks noGrp="1"/>
          </p:cNvSpPr>
          <p:nvPr>
            <p:ph type="title"/>
          </p:nvPr>
        </p:nvSpPr>
        <p:spPr>
          <a:xfrm>
            <a:off x="720000" y="824500"/>
            <a:ext cx="4717500" cy="1209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
        <p:nvSpPr>
          <p:cNvPr id="398" name="Google Shape;398;p44"/>
          <p:cNvSpPr txBox="1">
            <a:spLocks noGrp="1"/>
          </p:cNvSpPr>
          <p:nvPr>
            <p:ph type="body" idx="1"/>
          </p:nvPr>
        </p:nvSpPr>
        <p:spPr>
          <a:xfrm>
            <a:off x="720000" y="2033800"/>
            <a:ext cx="4717500" cy="2285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rgbClr val="273D40"/>
              </a:buClr>
              <a:buSzPts val="600"/>
              <a:buFont typeface="Arial"/>
              <a:buNone/>
            </a:pPr>
            <a:r>
              <a:rPr lang="fa-IR" dirty="0">
                <a:solidFill>
                  <a:schemeClr val="dk1"/>
                </a:solidFill>
                <a:cs typeface="B Nazanin" panose="00000700000000000000" pitchFamily="2" charset="-78"/>
              </a:rPr>
              <a:t>آیا می دانید چه چیزی به شما کمک می کند تا نقطه نظر خود را شفاف کنید؟</a:t>
            </a:r>
            <a:br>
              <a:rPr lang="fa-IR" dirty="0">
                <a:solidFill>
                  <a:schemeClr val="dk1"/>
                </a:solidFill>
                <a:cs typeface="B Nazanin" panose="00000700000000000000" pitchFamily="2" charset="-78"/>
              </a:rPr>
            </a:br>
            <a:r>
              <a:rPr lang="fa-IR" dirty="0">
                <a:solidFill>
                  <a:schemeClr val="dk1"/>
                </a:solidFill>
                <a:cs typeface="B Nazanin" panose="00000700000000000000" pitchFamily="2" charset="-78"/>
              </a:rPr>
              <a:t>لیست هایی مانند این:</a:t>
            </a:r>
          </a:p>
          <a:p>
            <a:pPr marL="241300" lvl="0" indent="-215900" algn="r" rtl="1">
              <a:spcBef>
                <a:spcPts val="1600"/>
              </a:spcBef>
              <a:spcAft>
                <a:spcPts val="0"/>
              </a:spcAft>
              <a:buSzPts val="1400"/>
              <a:buChar char="●"/>
            </a:pPr>
            <a:r>
              <a:rPr lang="fa-IR" dirty="0">
                <a:solidFill>
                  <a:schemeClr val="dk1"/>
                </a:solidFill>
                <a:cs typeface="B Nazanin" panose="00000700000000000000" pitchFamily="2" charset="-78"/>
              </a:rPr>
              <a:t>آنها ساده هستند</a:t>
            </a:r>
          </a:p>
          <a:p>
            <a:pPr marL="241300" lvl="0" indent="-215900" algn="r" rtl="1">
              <a:spcBef>
                <a:spcPts val="1600"/>
              </a:spcBef>
              <a:spcAft>
                <a:spcPts val="0"/>
              </a:spcAft>
              <a:buSzPts val="1400"/>
              <a:buChar char="●"/>
            </a:pPr>
            <a:r>
              <a:rPr lang="fa-IR" dirty="0">
                <a:solidFill>
                  <a:schemeClr val="dk1"/>
                </a:solidFill>
                <a:cs typeface="B Nazanin" panose="00000700000000000000" pitchFamily="2" charset="-78"/>
              </a:rPr>
              <a:t>شما می توانید ایده های خود را به وضوح سازماندهی کنید</a:t>
            </a:r>
          </a:p>
          <a:p>
            <a:pPr marL="241300" lvl="0" indent="-215900" algn="r" rtl="1">
              <a:spcBef>
                <a:spcPts val="1600"/>
              </a:spcBef>
              <a:spcAft>
                <a:spcPts val="0"/>
              </a:spcAft>
              <a:buSzPts val="1400"/>
              <a:buChar char="●"/>
            </a:pPr>
            <a:r>
              <a:rPr lang="fa-IR" dirty="0">
                <a:solidFill>
                  <a:schemeClr val="dk1"/>
                </a:solidFill>
                <a:cs typeface="B Nazanin" panose="00000700000000000000" pitchFamily="2" charset="-78"/>
              </a:rPr>
              <a:t>خرید شیر را هرگز فراموش نخواهید کرد!</a:t>
            </a:r>
          </a:p>
          <a:p>
            <a:pPr marL="0" lvl="0" indent="0" algn="r" rtl="1">
              <a:spcBef>
                <a:spcPts val="1600"/>
              </a:spcBef>
              <a:spcAft>
                <a:spcPts val="0"/>
              </a:spcAft>
              <a:buNone/>
            </a:pPr>
            <a:r>
              <a:rPr lang="fa-IR" dirty="0">
                <a:solidFill>
                  <a:schemeClr val="dk1"/>
                </a:solidFill>
                <a:cs typeface="B Nazanin" panose="00000700000000000000" pitchFamily="2" charset="-78"/>
              </a:rPr>
              <a:t>و مهم‌ترین چیز: مخاطب از ارائه شما غافل نخواهد شد</a:t>
            </a:r>
          </a:p>
        </p:txBody>
      </p:sp>
      <p:sp>
        <p:nvSpPr>
          <p:cNvPr id="399" name="Google Shape;399;p44">
            <a:hlinkClick r:id="" action="ppaction://hlinkshowjump?jump=previousslide"/>
          </p:cNvPr>
          <p:cNvSpPr/>
          <p:nvPr/>
        </p:nvSpPr>
        <p:spPr>
          <a:xfrm>
            <a:off x="348951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400" name="Google Shape;400;p44">
            <a:hlinkClick r:id="" action="ppaction://hlinkshowjump?jump=nextslide"/>
          </p:cNvPr>
          <p:cNvSpPr/>
          <p:nvPr/>
        </p:nvSpPr>
        <p:spPr>
          <a:xfrm>
            <a:off x="467368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pic>
        <p:nvPicPr>
          <p:cNvPr id="401" name="Google Shape;401;p44"/>
          <p:cNvPicPr preferRelativeResize="0">
            <a:picLocks noGrp="1"/>
          </p:cNvPicPr>
          <p:nvPr>
            <p:ph type="pic" idx="2"/>
          </p:nvPr>
        </p:nvPicPr>
        <p:blipFill rotWithShape="1">
          <a:blip r:embed="rId3">
            <a:alphaModFix amt="80000"/>
          </a:blip>
          <a:srcRect l="3267" r="15444"/>
          <a:stretch/>
        </p:blipFill>
        <p:spPr>
          <a:xfrm>
            <a:off x="5952075" y="1047150"/>
            <a:ext cx="2478600" cy="30492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06" name="Google Shape;406;p45"/>
          <p:cNvSpPr txBox="1">
            <a:spLocks noGrp="1"/>
          </p:cNvSpPr>
          <p:nvPr>
            <p:ph type="title"/>
          </p:nvPr>
        </p:nvSpPr>
        <p:spPr>
          <a:xfrm>
            <a:off x="713100" y="539400"/>
            <a:ext cx="7717800" cy="2032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عالی</a:t>
            </a:r>
            <a:endParaRPr dirty="0">
              <a:cs typeface="B Nazanin" panose="00000700000000000000" pitchFamily="2" charset="-78"/>
            </a:endParaRPr>
          </a:p>
          <a:p>
            <a:pPr marL="0" lvl="0" indent="0" algn="r" rtl="0">
              <a:spcBef>
                <a:spcPts val="0"/>
              </a:spcBef>
              <a:spcAft>
                <a:spcPts val="0"/>
              </a:spcAft>
              <a:buNone/>
            </a:pPr>
            <a:r>
              <a:rPr lang="fa-IR" dirty="0">
                <a:cs typeface="B Nazanin" panose="00000700000000000000" pitchFamily="2" charset="-78"/>
              </a:rPr>
              <a:t>کلمات</a:t>
            </a:r>
            <a:endParaRPr dirty="0">
              <a:cs typeface="B Nazanin" panose="00000700000000000000" pitchFamily="2" charset="-78"/>
            </a:endParaRPr>
          </a:p>
        </p:txBody>
      </p:sp>
      <p:pic>
        <p:nvPicPr>
          <p:cNvPr id="407" name="Google Shape;407;p45"/>
          <p:cNvPicPr preferRelativeResize="0">
            <a:picLocks noGrp="1"/>
          </p:cNvPicPr>
          <p:nvPr>
            <p:ph type="pic" idx="2"/>
          </p:nvPr>
        </p:nvPicPr>
        <p:blipFill rotWithShape="1">
          <a:blip r:embed="rId3">
            <a:alphaModFix amt="80000"/>
          </a:blip>
          <a:srcRect l="33439" r="5101"/>
          <a:stretch/>
        </p:blipFill>
        <p:spPr>
          <a:xfrm>
            <a:off x="713100" y="1702375"/>
            <a:ext cx="3629400" cy="2901600"/>
          </a:xfrm>
          <a:prstGeom prst="rect">
            <a:avLst/>
          </a:prstGeom>
        </p:spPr>
      </p:pic>
      <p:pic>
        <p:nvPicPr>
          <p:cNvPr id="408" name="Google Shape;408;p45"/>
          <p:cNvPicPr preferRelativeResize="0">
            <a:picLocks noGrp="1"/>
          </p:cNvPicPr>
          <p:nvPr>
            <p:ph type="pic" idx="3"/>
          </p:nvPr>
        </p:nvPicPr>
        <p:blipFill rotWithShape="1">
          <a:blip r:embed="rId4">
            <a:alphaModFix amt="80000"/>
          </a:blip>
          <a:srcRect t="15692" b="15692"/>
          <a:stretch/>
        </p:blipFill>
        <p:spPr>
          <a:xfrm>
            <a:off x="4470225" y="2792625"/>
            <a:ext cx="3960600" cy="1811700"/>
          </a:xfrm>
          <a:prstGeom prst="rect">
            <a:avLst/>
          </a:prstGeom>
        </p:spPr>
      </p:pic>
      <p:sp>
        <p:nvSpPr>
          <p:cNvPr id="409" name="Google Shape;409;p45">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410" name="Google Shape;410;p45">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4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محتوا را تقسیم کنید</a:t>
            </a:r>
            <a:endParaRPr dirty="0">
              <a:cs typeface="B Nazanin" panose="00000700000000000000" pitchFamily="2" charset="-78"/>
            </a:endParaRPr>
          </a:p>
        </p:txBody>
      </p:sp>
      <p:sp>
        <p:nvSpPr>
          <p:cNvPr id="416" name="Google Shape;416;p46"/>
          <p:cNvSpPr/>
          <p:nvPr/>
        </p:nvSpPr>
        <p:spPr>
          <a:xfrm>
            <a:off x="1103750" y="1744250"/>
            <a:ext cx="785400" cy="78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6"/>
          <p:cNvSpPr/>
          <p:nvPr/>
        </p:nvSpPr>
        <p:spPr>
          <a:xfrm>
            <a:off x="7254850" y="1744250"/>
            <a:ext cx="785400" cy="78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6"/>
          <p:cNvSpPr txBox="1">
            <a:spLocks noGrp="1"/>
          </p:cNvSpPr>
          <p:nvPr>
            <p:ph type="subTitle" idx="1"/>
          </p:nvPr>
        </p:nvSpPr>
        <p:spPr>
          <a:xfrm>
            <a:off x="5175550" y="2961924"/>
            <a:ext cx="2940900" cy="10107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700000000000000" pitchFamily="2" charset="-78"/>
            </a:endParaRPr>
          </a:p>
        </p:txBody>
      </p:sp>
      <p:sp>
        <p:nvSpPr>
          <p:cNvPr id="419" name="Google Shape;419;p46"/>
          <p:cNvSpPr txBox="1">
            <a:spLocks noGrp="1"/>
          </p:cNvSpPr>
          <p:nvPr>
            <p:ph type="subTitle" idx="2"/>
          </p:nvPr>
        </p:nvSpPr>
        <p:spPr>
          <a:xfrm>
            <a:off x="1027550" y="2961923"/>
            <a:ext cx="2940900" cy="1010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700000000000000" pitchFamily="2" charset="-78"/>
            </a:endParaRPr>
          </a:p>
        </p:txBody>
      </p:sp>
      <p:sp>
        <p:nvSpPr>
          <p:cNvPr id="420" name="Google Shape;420;p46"/>
          <p:cNvSpPr txBox="1">
            <a:spLocks noGrp="1"/>
          </p:cNvSpPr>
          <p:nvPr>
            <p:ph type="subTitle" idx="3"/>
          </p:nvPr>
        </p:nvSpPr>
        <p:spPr>
          <a:xfrm>
            <a:off x="1027550" y="2643300"/>
            <a:ext cx="2940900" cy="4062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 در اینجا</a:t>
            </a:r>
          </a:p>
        </p:txBody>
      </p:sp>
      <p:sp>
        <p:nvSpPr>
          <p:cNvPr id="421" name="Google Shape;421;p46"/>
          <p:cNvSpPr txBox="1">
            <a:spLocks noGrp="1"/>
          </p:cNvSpPr>
          <p:nvPr>
            <p:ph type="subTitle" idx="4"/>
          </p:nvPr>
        </p:nvSpPr>
        <p:spPr>
          <a:xfrm>
            <a:off x="5175553" y="2643300"/>
            <a:ext cx="2940900" cy="4062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grpSp>
        <p:nvGrpSpPr>
          <p:cNvPr id="422" name="Google Shape;422;p46"/>
          <p:cNvGrpSpPr/>
          <p:nvPr/>
        </p:nvGrpSpPr>
        <p:grpSpPr>
          <a:xfrm>
            <a:off x="1284775" y="1925175"/>
            <a:ext cx="423350" cy="423550"/>
            <a:chOff x="1505250" y="1493850"/>
            <a:chExt cx="423350" cy="423550"/>
          </a:xfrm>
        </p:grpSpPr>
        <p:sp>
          <p:nvSpPr>
            <p:cNvPr id="423" name="Google Shape;423;p46"/>
            <p:cNvSpPr/>
            <p:nvPr/>
          </p:nvSpPr>
          <p:spPr>
            <a:xfrm>
              <a:off x="1792975" y="1493850"/>
              <a:ext cx="37250" cy="110875"/>
            </a:xfrm>
            <a:custGeom>
              <a:avLst/>
              <a:gdLst/>
              <a:ahLst/>
              <a:cxnLst/>
              <a:rect l="l" t="t" r="r" b="b"/>
              <a:pathLst>
                <a:path w="1490" h="4435" extrusionOk="0">
                  <a:moveTo>
                    <a:pt x="518" y="1"/>
                  </a:moveTo>
                  <a:cubicBezTo>
                    <a:pt x="232" y="1"/>
                    <a:pt x="0" y="233"/>
                    <a:pt x="0" y="518"/>
                  </a:cubicBezTo>
                  <a:lnTo>
                    <a:pt x="0" y="3908"/>
                  </a:lnTo>
                  <a:cubicBezTo>
                    <a:pt x="0" y="4202"/>
                    <a:pt x="232" y="4434"/>
                    <a:pt x="518" y="4434"/>
                  </a:cubicBezTo>
                  <a:lnTo>
                    <a:pt x="1490" y="4434"/>
                  </a:lnTo>
                  <a:lnTo>
                    <a:pt x="149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6"/>
            <p:cNvSpPr/>
            <p:nvPr/>
          </p:nvSpPr>
          <p:spPr>
            <a:xfrm>
              <a:off x="1854975" y="1493850"/>
              <a:ext cx="37250" cy="110875"/>
            </a:xfrm>
            <a:custGeom>
              <a:avLst/>
              <a:gdLst/>
              <a:ahLst/>
              <a:cxnLst/>
              <a:rect l="l" t="t" r="r" b="b"/>
              <a:pathLst>
                <a:path w="1490" h="4435" extrusionOk="0">
                  <a:moveTo>
                    <a:pt x="0" y="1"/>
                  </a:moveTo>
                  <a:lnTo>
                    <a:pt x="0" y="4434"/>
                  </a:lnTo>
                  <a:lnTo>
                    <a:pt x="973" y="4434"/>
                  </a:lnTo>
                  <a:cubicBezTo>
                    <a:pt x="1258" y="4434"/>
                    <a:pt x="1490" y="4202"/>
                    <a:pt x="1490" y="3908"/>
                  </a:cubicBezTo>
                  <a:lnTo>
                    <a:pt x="1490" y="518"/>
                  </a:lnTo>
                  <a:cubicBezTo>
                    <a:pt x="1490" y="233"/>
                    <a:pt x="1258"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6"/>
            <p:cNvSpPr/>
            <p:nvPr/>
          </p:nvSpPr>
          <p:spPr>
            <a:xfrm>
              <a:off x="1667175" y="1493850"/>
              <a:ext cx="37275" cy="110875"/>
            </a:xfrm>
            <a:custGeom>
              <a:avLst/>
              <a:gdLst/>
              <a:ahLst/>
              <a:cxnLst/>
              <a:rect l="l" t="t" r="r" b="b"/>
              <a:pathLst>
                <a:path w="1491" h="4435" extrusionOk="0">
                  <a:moveTo>
                    <a:pt x="527" y="1"/>
                  </a:moveTo>
                  <a:cubicBezTo>
                    <a:pt x="242" y="1"/>
                    <a:pt x="1" y="233"/>
                    <a:pt x="1" y="518"/>
                  </a:cubicBezTo>
                  <a:lnTo>
                    <a:pt x="1" y="3908"/>
                  </a:lnTo>
                  <a:cubicBezTo>
                    <a:pt x="1" y="4202"/>
                    <a:pt x="242" y="4434"/>
                    <a:pt x="527" y="4434"/>
                  </a:cubicBezTo>
                  <a:lnTo>
                    <a:pt x="1490" y="4434"/>
                  </a:lnTo>
                  <a:lnTo>
                    <a:pt x="149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6"/>
            <p:cNvSpPr/>
            <p:nvPr/>
          </p:nvSpPr>
          <p:spPr>
            <a:xfrm>
              <a:off x="1729400" y="1493850"/>
              <a:ext cx="37050" cy="110875"/>
            </a:xfrm>
            <a:custGeom>
              <a:avLst/>
              <a:gdLst/>
              <a:ahLst/>
              <a:cxnLst/>
              <a:rect l="l" t="t" r="r" b="b"/>
              <a:pathLst>
                <a:path w="1482" h="4435" extrusionOk="0">
                  <a:moveTo>
                    <a:pt x="1" y="1"/>
                  </a:moveTo>
                  <a:lnTo>
                    <a:pt x="1" y="4434"/>
                  </a:lnTo>
                  <a:lnTo>
                    <a:pt x="964" y="4434"/>
                  </a:lnTo>
                  <a:cubicBezTo>
                    <a:pt x="1250" y="4434"/>
                    <a:pt x="1482" y="4202"/>
                    <a:pt x="1482" y="3908"/>
                  </a:cubicBezTo>
                  <a:lnTo>
                    <a:pt x="1482" y="518"/>
                  </a:lnTo>
                  <a:cubicBezTo>
                    <a:pt x="1482" y="233"/>
                    <a:pt x="1250" y="1"/>
                    <a:pt x="96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6"/>
            <p:cNvSpPr/>
            <p:nvPr/>
          </p:nvSpPr>
          <p:spPr>
            <a:xfrm>
              <a:off x="1541625" y="1493850"/>
              <a:ext cx="37250" cy="110875"/>
            </a:xfrm>
            <a:custGeom>
              <a:avLst/>
              <a:gdLst/>
              <a:ahLst/>
              <a:cxnLst/>
              <a:rect l="l" t="t" r="r" b="b"/>
              <a:pathLst>
                <a:path w="1490" h="4435" extrusionOk="0">
                  <a:moveTo>
                    <a:pt x="518" y="1"/>
                  </a:moveTo>
                  <a:cubicBezTo>
                    <a:pt x="232" y="1"/>
                    <a:pt x="0" y="233"/>
                    <a:pt x="0" y="518"/>
                  </a:cubicBezTo>
                  <a:lnTo>
                    <a:pt x="0" y="3908"/>
                  </a:lnTo>
                  <a:cubicBezTo>
                    <a:pt x="0" y="4202"/>
                    <a:pt x="232" y="4434"/>
                    <a:pt x="518" y="4434"/>
                  </a:cubicBezTo>
                  <a:lnTo>
                    <a:pt x="1490" y="4434"/>
                  </a:lnTo>
                  <a:lnTo>
                    <a:pt x="149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6"/>
            <p:cNvSpPr/>
            <p:nvPr/>
          </p:nvSpPr>
          <p:spPr>
            <a:xfrm>
              <a:off x="1603625" y="1493850"/>
              <a:ext cx="37250" cy="110875"/>
            </a:xfrm>
            <a:custGeom>
              <a:avLst/>
              <a:gdLst/>
              <a:ahLst/>
              <a:cxnLst/>
              <a:rect l="l" t="t" r="r" b="b"/>
              <a:pathLst>
                <a:path w="1490" h="4435" extrusionOk="0">
                  <a:moveTo>
                    <a:pt x="0" y="1"/>
                  </a:moveTo>
                  <a:lnTo>
                    <a:pt x="0" y="4434"/>
                  </a:lnTo>
                  <a:lnTo>
                    <a:pt x="964" y="4434"/>
                  </a:lnTo>
                  <a:cubicBezTo>
                    <a:pt x="1258" y="4434"/>
                    <a:pt x="1490" y="4202"/>
                    <a:pt x="1490" y="3908"/>
                  </a:cubicBezTo>
                  <a:lnTo>
                    <a:pt x="1490" y="518"/>
                  </a:lnTo>
                  <a:cubicBezTo>
                    <a:pt x="1490" y="233"/>
                    <a:pt x="1258" y="1"/>
                    <a:pt x="96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6"/>
            <p:cNvSpPr/>
            <p:nvPr/>
          </p:nvSpPr>
          <p:spPr>
            <a:xfrm>
              <a:off x="1806125" y="1688100"/>
              <a:ext cx="72950" cy="167575"/>
            </a:xfrm>
            <a:custGeom>
              <a:avLst/>
              <a:gdLst/>
              <a:ahLst/>
              <a:cxnLst/>
              <a:rect l="l" t="t" r="r" b="b"/>
              <a:pathLst>
                <a:path w="2918" h="6703" extrusionOk="0">
                  <a:moveTo>
                    <a:pt x="0" y="1"/>
                  </a:moveTo>
                  <a:lnTo>
                    <a:pt x="0" y="5246"/>
                  </a:lnTo>
                  <a:cubicBezTo>
                    <a:pt x="0" y="6052"/>
                    <a:pt x="657" y="6703"/>
                    <a:pt x="1460" y="6703"/>
                  </a:cubicBezTo>
                  <a:cubicBezTo>
                    <a:pt x="1520" y="6703"/>
                    <a:pt x="1581" y="6699"/>
                    <a:pt x="1642" y="6692"/>
                  </a:cubicBezTo>
                  <a:cubicBezTo>
                    <a:pt x="2373" y="6593"/>
                    <a:pt x="2918" y="5960"/>
                    <a:pt x="2918" y="5229"/>
                  </a:cubicBezTo>
                  <a:lnTo>
                    <a:pt x="291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6"/>
            <p:cNvSpPr/>
            <p:nvPr/>
          </p:nvSpPr>
          <p:spPr>
            <a:xfrm>
              <a:off x="1806125" y="1629450"/>
              <a:ext cx="72950" cy="33025"/>
            </a:xfrm>
            <a:custGeom>
              <a:avLst/>
              <a:gdLst/>
              <a:ahLst/>
              <a:cxnLst/>
              <a:rect l="l" t="t" r="r" b="b"/>
              <a:pathLst>
                <a:path w="2918" h="1321" extrusionOk="0">
                  <a:moveTo>
                    <a:pt x="0" y="1"/>
                  </a:moveTo>
                  <a:lnTo>
                    <a:pt x="0" y="1321"/>
                  </a:lnTo>
                  <a:lnTo>
                    <a:pt x="2918" y="1321"/>
                  </a:lnTo>
                  <a:lnTo>
                    <a:pt x="291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6"/>
            <p:cNvSpPr/>
            <p:nvPr/>
          </p:nvSpPr>
          <p:spPr>
            <a:xfrm>
              <a:off x="1680550" y="1629450"/>
              <a:ext cx="72750" cy="33025"/>
            </a:xfrm>
            <a:custGeom>
              <a:avLst/>
              <a:gdLst/>
              <a:ahLst/>
              <a:cxnLst/>
              <a:rect l="l" t="t" r="r" b="b"/>
              <a:pathLst>
                <a:path w="2910" h="1321" extrusionOk="0">
                  <a:moveTo>
                    <a:pt x="1" y="1"/>
                  </a:moveTo>
                  <a:lnTo>
                    <a:pt x="1" y="1321"/>
                  </a:lnTo>
                  <a:lnTo>
                    <a:pt x="2909" y="1321"/>
                  </a:lnTo>
                  <a:lnTo>
                    <a:pt x="290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6"/>
            <p:cNvSpPr/>
            <p:nvPr/>
          </p:nvSpPr>
          <p:spPr>
            <a:xfrm>
              <a:off x="1680550" y="1688100"/>
              <a:ext cx="72750" cy="167525"/>
            </a:xfrm>
            <a:custGeom>
              <a:avLst/>
              <a:gdLst/>
              <a:ahLst/>
              <a:cxnLst/>
              <a:rect l="l" t="t" r="r" b="b"/>
              <a:pathLst>
                <a:path w="2910" h="6701" extrusionOk="0">
                  <a:moveTo>
                    <a:pt x="1" y="1"/>
                  </a:moveTo>
                  <a:lnTo>
                    <a:pt x="1" y="5246"/>
                  </a:lnTo>
                  <a:cubicBezTo>
                    <a:pt x="1" y="6049"/>
                    <a:pt x="652" y="6701"/>
                    <a:pt x="1455" y="6701"/>
                  </a:cubicBezTo>
                  <a:cubicBezTo>
                    <a:pt x="2258" y="6701"/>
                    <a:pt x="2909" y="6049"/>
                    <a:pt x="2909" y="5246"/>
                  </a:cubicBezTo>
                  <a:lnTo>
                    <a:pt x="290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6"/>
            <p:cNvSpPr/>
            <p:nvPr/>
          </p:nvSpPr>
          <p:spPr>
            <a:xfrm>
              <a:off x="1554775" y="1688100"/>
              <a:ext cx="72725" cy="167525"/>
            </a:xfrm>
            <a:custGeom>
              <a:avLst/>
              <a:gdLst/>
              <a:ahLst/>
              <a:cxnLst/>
              <a:rect l="l" t="t" r="r" b="b"/>
              <a:pathLst>
                <a:path w="2909" h="6701" extrusionOk="0">
                  <a:moveTo>
                    <a:pt x="0" y="1"/>
                  </a:moveTo>
                  <a:lnTo>
                    <a:pt x="0" y="5246"/>
                  </a:lnTo>
                  <a:cubicBezTo>
                    <a:pt x="0" y="6049"/>
                    <a:pt x="652" y="6701"/>
                    <a:pt x="1455" y="6701"/>
                  </a:cubicBezTo>
                  <a:cubicBezTo>
                    <a:pt x="2257" y="6701"/>
                    <a:pt x="2909" y="6049"/>
                    <a:pt x="2909" y="5246"/>
                  </a:cubicBezTo>
                  <a:lnTo>
                    <a:pt x="290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6"/>
            <p:cNvSpPr/>
            <p:nvPr/>
          </p:nvSpPr>
          <p:spPr>
            <a:xfrm>
              <a:off x="1554775" y="1629450"/>
              <a:ext cx="72725" cy="33025"/>
            </a:xfrm>
            <a:custGeom>
              <a:avLst/>
              <a:gdLst/>
              <a:ahLst/>
              <a:cxnLst/>
              <a:rect l="l" t="t" r="r" b="b"/>
              <a:pathLst>
                <a:path w="2909" h="1321" extrusionOk="0">
                  <a:moveTo>
                    <a:pt x="0" y="1"/>
                  </a:moveTo>
                  <a:lnTo>
                    <a:pt x="0" y="1321"/>
                  </a:lnTo>
                  <a:lnTo>
                    <a:pt x="2909" y="1321"/>
                  </a:lnTo>
                  <a:lnTo>
                    <a:pt x="290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6"/>
            <p:cNvSpPr/>
            <p:nvPr/>
          </p:nvSpPr>
          <p:spPr>
            <a:xfrm>
              <a:off x="1505250" y="1663350"/>
              <a:ext cx="423350" cy="254050"/>
            </a:xfrm>
            <a:custGeom>
              <a:avLst/>
              <a:gdLst/>
              <a:ahLst/>
              <a:cxnLst/>
              <a:rect l="l" t="t" r="r" b="b"/>
              <a:pathLst>
                <a:path w="16934" h="10162" extrusionOk="0">
                  <a:moveTo>
                    <a:pt x="492" y="1"/>
                  </a:moveTo>
                  <a:cubicBezTo>
                    <a:pt x="215" y="1"/>
                    <a:pt x="1" y="224"/>
                    <a:pt x="1" y="500"/>
                  </a:cubicBezTo>
                  <a:lnTo>
                    <a:pt x="1" y="9662"/>
                  </a:lnTo>
                  <a:cubicBezTo>
                    <a:pt x="1" y="9939"/>
                    <a:pt x="215" y="10162"/>
                    <a:pt x="492" y="10162"/>
                  </a:cubicBezTo>
                  <a:lnTo>
                    <a:pt x="16442" y="10162"/>
                  </a:lnTo>
                  <a:cubicBezTo>
                    <a:pt x="16710" y="10162"/>
                    <a:pt x="16933" y="9939"/>
                    <a:pt x="16933" y="9662"/>
                  </a:cubicBezTo>
                  <a:lnTo>
                    <a:pt x="16933" y="500"/>
                  </a:lnTo>
                  <a:cubicBezTo>
                    <a:pt x="16933" y="224"/>
                    <a:pt x="16710" y="1"/>
                    <a:pt x="16442" y="1"/>
                  </a:cubicBezTo>
                  <a:lnTo>
                    <a:pt x="14953" y="1"/>
                  </a:lnTo>
                  <a:lnTo>
                    <a:pt x="14953" y="991"/>
                  </a:lnTo>
                  <a:lnTo>
                    <a:pt x="15943" y="991"/>
                  </a:lnTo>
                  <a:lnTo>
                    <a:pt x="15943" y="9162"/>
                  </a:lnTo>
                  <a:lnTo>
                    <a:pt x="991" y="9162"/>
                  </a:lnTo>
                  <a:lnTo>
                    <a:pt x="991" y="991"/>
                  </a:lnTo>
                  <a:lnTo>
                    <a:pt x="1981" y="991"/>
                  </a:lnTo>
                  <a:lnTo>
                    <a:pt x="198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6"/>
            <p:cNvSpPr/>
            <p:nvPr/>
          </p:nvSpPr>
          <p:spPr>
            <a:xfrm>
              <a:off x="1753275" y="1663350"/>
              <a:ext cx="52875" cy="24775"/>
            </a:xfrm>
            <a:custGeom>
              <a:avLst/>
              <a:gdLst/>
              <a:ahLst/>
              <a:cxnLst/>
              <a:rect l="l" t="t" r="r" b="b"/>
              <a:pathLst>
                <a:path w="2115" h="991" extrusionOk="0">
                  <a:moveTo>
                    <a:pt x="0" y="1"/>
                  </a:moveTo>
                  <a:lnTo>
                    <a:pt x="0" y="991"/>
                  </a:lnTo>
                  <a:lnTo>
                    <a:pt x="2114" y="991"/>
                  </a:lnTo>
                  <a:lnTo>
                    <a:pt x="211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6"/>
            <p:cNvSpPr/>
            <p:nvPr/>
          </p:nvSpPr>
          <p:spPr>
            <a:xfrm>
              <a:off x="1627475" y="1663350"/>
              <a:ext cx="53100" cy="24775"/>
            </a:xfrm>
            <a:custGeom>
              <a:avLst/>
              <a:gdLst/>
              <a:ahLst/>
              <a:cxnLst/>
              <a:rect l="l" t="t" r="r" b="b"/>
              <a:pathLst>
                <a:path w="2124" h="991" extrusionOk="0">
                  <a:moveTo>
                    <a:pt x="1" y="1"/>
                  </a:moveTo>
                  <a:lnTo>
                    <a:pt x="1" y="991"/>
                  </a:lnTo>
                  <a:lnTo>
                    <a:pt x="2124" y="991"/>
                  </a:lnTo>
                  <a:lnTo>
                    <a:pt x="212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38" name="Google Shape;438;p46"/>
          <p:cNvGrpSpPr/>
          <p:nvPr/>
        </p:nvGrpSpPr>
        <p:grpSpPr>
          <a:xfrm>
            <a:off x="7435775" y="1925400"/>
            <a:ext cx="423550" cy="423100"/>
            <a:chOff x="2140000" y="1494075"/>
            <a:chExt cx="423550" cy="423100"/>
          </a:xfrm>
        </p:grpSpPr>
        <p:sp>
          <p:nvSpPr>
            <p:cNvPr id="439" name="Google Shape;439;p46"/>
            <p:cNvSpPr/>
            <p:nvPr/>
          </p:nvSpPr>
          <p:spPr>
            <a:xfrm>
              <a:off x="2140000" y="1494975"/>
              <a:ext cx="171750" cy="171525"/>
            </a:xfrm>
            <a:custGeom>
              <a:avLst/>
              <a:gdLst/>
              <a:ahLst/>
              <a:cxnLst/>
              <a:rect l="l" t="t" r="r" b="b"/>
              <a:pathLst>
                <a:path w="6870" h="6861" extrusionOk="0">
                  <a:moveTo>
                    <a:pt x="2944" y="0"/>
                  </a:moveTo>
                  <a:cubicBezTo>
                    <a:pt x="2355" y="81"/>
                    <a:pt x="1811" y="313"/>
                    <a:pt x="1356" y="651"/>
                  </a:cubicBezTo>
                  <a:lnTo>
                    <a:pt x="2070" y="1365"/>
                  </a:lnTo>
                  <a:cubicBezTo>
                    <a:pt x="2257" y="1553"/>
                    <a:pt x="2257" y="1865"/>
                    <a:pt x="2070" y="2061"/>
                  </a:cubicBezTo>
                  <a:cubicBezTo>
                    <a:pt x="1972" y="2159"/>
                    <a:pt x="1847" y="2213"/>
                    <a:pt x="1713" y="2213"/>
                  </a:cubicBezTo>
                  <a:cubicBezTo>
                    <a:pt x="1588" y="2213"/>
                    <a:pt x="1463" y="2159"/>
                    <a:pt x="1365" y="2061"/>
                  </a:cubicBezTo>
                  <a:lnTo>
                    <a:pt x="660" y="1356"/>
                  </a:lnTo>
                  <a:cubicBezTo>
                    <a:pt x="321" y="1811"/>
                    <a:pt x="89" y="2346"/>
                    <a:pt x="0" y="2935"/>
                  </a:cubicBezTo>
                  <a:lnTo>
                    <a:pt x="1008" y="2935"/>
                  </a:lnTo>
                  <a:cubicBezTo>
                    <a:pt x="1276" y="2935"/>
                    <a:pt x="1499" y="3158"/>
                    <a:pt x="1499" y="3435"/>
                  </a:cubicBezTo>
                  <a:cubicBezTo>
                    <a:pt x="1499" y="3702"/>
                    <a:pt x="1276" y="3926"/>
                    <a:pt x="1008" y="3926"/>
                  </a:cubicBezTo>
                  <a:lnTo>
                    <a:pt x="0" y="3926"/>
                  </a:lnTo>
                  <a:cubicBezTo>
                    <a:pt x="89" y="4514"/>
                    <a:pt x="321" y="5058"/>
                    <a:pt x="660" y="5505"/>
                  </a:cubicBezTo>
                  <a:lnTo>
                    <a:pt x="1365" y="4800"/>
                  </a:lnTo>
                  <a:cubicBezTo>
                    <a:pt x="1463" y="4702"/>
                    <a:pt x="1590" y="4653"/>
                    <a:pt x="1718" y="4653"/>
                  </a:cubicBezTo>
                  <a:cubicBezTo>
                    <a:pt x="1845" y="4653"/>
                    <a:pt x="1972" y="4702"/>
                    <a:pt x="2070" y="4800"/>
                  </a:cubicBezTo>
                  <a:cubicBezTo>
                    <a:pt x="2257" y="4996"/>
                    <a:pt x="2257" y="5308"/>
                    <a:pt x="2070" y="5505"/>
                  </a:cubicBezTo>
                  <a:lnTo>
                    <a:pt x="1356" y="6209"/>
                  </a:lnTo>
                  <a:cubicBezTo>
                    <a:pt x="1811" y="6548"/>
                    <a:pt x="2355" y="6780"/>
                    <a:pt x="2944" y="6861"/>
                  </a:cubicBezTo>
                  <a:lnTo>
                    <a:pt x="2944" y="5861"/>
                  </a:lnTo>
                  <a:cubicBezTo>
                    <a:pt x="2944" y="5594"/>
                    <a:pt x="3158" y="5371"/>
                    <a:pt x="3435" y="5371"/>
                  </a:cubicBezTo>
                  <a:cubicBezTo>
                    <a:pt x="3711" y="5371"/>
                    <a:pt x="3934" y="5594"/>
                    <a:pt x="3934" y="5861"/>
                  </a:cubicBezTo>
                  <a:lnTo>
                    <a:pt x="3934" y="6861"/>
                  </a:lnTo>
                  <a:cubicBezTo>
                    <a:pt x="4523" y="6780"/>
                    <a:pt x="5058" y="6548"/>
                    <a:pt x="5513" y="6209"/>
                  </a:cubicBezTo>
                  <a:lnTo>
                    <a:pt x="4809" y="5505"/>
                  </a:lnTo>
                  <a:cubicBezTo>
                    <a:pt x="4612" y="5308"/>
                    <a:pt x="4612" y="4996"/>
                    <a:pt x="4809" y="4800"/>
                  </a:cubicBezTo>
                  <a:cubicBezTo>
                    <a:pt x="4902" y="4702"/>
                    <a:pt x="5029" y="4653"/>
                    <a:pt x="5157" y="4653"/>
                  </a:cubicBezTo>
                  <a:cubicBezTo>
                    <a:pt x="5284" y="4653"/>
                    <a:pt x="5411" y="4702"/>
                    <a:pt x="5505" y="4800"/>
                  </a:cubicBezTo>
                  <a:lnTo>
                    <a:pt x="6218" y="5505"/>
                  </a:lnTo>
                  <a:cubicBezTo>
                    <a:pt x="6557" y="5058"/>
                    <a:pt x="6789" y="4514"/>
                    <a:pt x="6869" y="3926"/>
                  </a:cubicBezTo>
                  <a:lnTo>
                    <a:pt x="5870" y="3926"/>
                  </a:lnTo>
                  <a:cubicBezTo>
                    <a:pt x="5594" y="3926"/>
                    <a:pt x="5371" y="3702"/>
                    <a:pt x="5371" y="3435"/>
                  </a:cubicBezTo>
                  <a:cubicBezTo>
                    <a:pt x="5371" y="3158"/>
                    <a:pt x="5594" y="2935"/>
                    <a:pt x="5870" y="2935"/>
                  </a:cubicBezTo>
                  <a:lnTo>
                    <a:pt x="6869" y="2935"/>
                  </a:lnTo>
                  <a:cubicBezTo>
                    <a:pt x="6789" y="2346"/>
                    <a:pt x="6557" y="1811"/>
                    <a:pt x="6218" y="1356"/>
                  </a:cubicBezTo>
                  <a:lnTo>
                    <a:pt x="5505" y="2061"/>
                  </a:lnTo>
                  <a:cubicBezTo>
                    <a:pt x="5406" y="2159"/>
                    <a:pt x="5282" y="2213"/>
                    <a:pt x="5157" y="2213"/>
                  </a:cubicBezTo>
                  <a:cubicBezTo>
                    <a:pt x="5032" y="2213"/>
                    <a:pt x="4898" y="2159"/>
                    <a:pt x="4809" y="2061"/>
                  </a:cubicBezTo>
                  <a:cubicBezTo>
                    <a:pt x="4612" y="1865"/>
                    <a:pt x="4612" y="1553"/>
                    <a:pt x="4809" y="1365"/>
                  </a:cubicBezTo>
                  <a:lnTo>
                    <a:pt x="5513" y="651"/>
                  </a:lnTo>
                  <a:cubicBezTo>
                    <a:pt x="5058" y="313"/>
                    <a:pt x="4523" y="81"/>
                    <a:pt x="3934" y="0"/>
                  </a:cubicBezTo>
                  <a:lnTo>
                    <a:pt x="3934" y="999"/>
                  </a:lnTo>
                  <a:cubicBezTo>
                    <a:pt x="3934" y="1276"/>
                    <a:pt x="3711" y="1499"/>
                    <a:pt x="3435" y="1499"/>
                  </a:cubicBezTo>
                  <a:cubicBezTo>
                    <a:pt x="3158" y="1499"/>
                    <a:pt x="2944" y="1276"/>
                    <a:pt x="2944" y="999"/>
                  </a:cubicBezTo>
                  <a:lnTo>
                    <a:pt x="294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6"/>
            <p:cNvSpPr/>
            <p:nvPr/>
          </p:nvSpPr>
          <p:spPr>
            <a:xfrm>
              <a:off x="2187950" y="1494075"/>
              <a:ext cx="375600" cy="423100"/>
            </a:xfrm>
            <a:custGeom>
              <a:avLst/>
              <a:gdLst/>
              <a:ahLst/>
              <a:cxnLst/>
              <a:rect l="l" t="t" r="r" b="b"/>
              <a:pathLst>
                <a:path w="15024" h="16924" extrusionOk="0">
                  <a:moveTo>
                    <a:pt x="12936" y="1"/>
                  </a:moveTo>
                  <a:cubicBezTo>
                    <a:pt x="11776" y="1"/>
                    <a:pt x="10839" y="937"/>
                    <a:pt x="10839" y="2088"/>
                  </a:cubicBezTo>
                  <a:cubicBezTo>
                    <a:pt x="10839" y="3069"/>
                    <a:pt x="11517" y="5853"/>
                    <a:pt x="12436" y="6656"/>
                  </a:cubicBezTo>
                  <a:lnTo>
                    <a:pt x="12436" y="12303"/>
                  </a:lnTo>
                  <a:cubicBezTo>
                    <a:pt x="12436" y="14301"/>
                    <a:pt x="10804" y="15925"/>
                    <a:pt x="8796" y="15925"/>
                  </a:cubicBezTo>
                  <a:cubicBezTo>
                    <a:pt x="6789" y="15925"/>
                    <a:pt x="5157" y="14301"/>
                    <a:pt x="5157" y="12303"/>
                  </a:cubicBezTo>
                  <a:lnTo>
                    <a:pt x="5157" y="10019"/>
                  </a:lnTo>
                  <a:lnTo>
                    <a:pt x="7039" y="10019"/>
                  </a:lnTo>
                  <a:lnTo>
                    <a:pt x="7039" y="1116"/>
                  </a:lnTo>
                  <a:lnTo>
                    <a:pt x="5344" y="1116"/>
                  </a:lnTo>
                  <a:cubicBezTo>
                    <a:pt x="5763" y="1794"/>
                    <a:pt x="6004" y="2597"/>
                    <a:pt x="6004" y="3444"/>
                  </a:cubicBezTo>
                  <a:cubicBezTo>
                    <a:pt x="6004" y="5906"/>
                    <a:pt x="3997" y="7905"/>
                    <a:pt x="1535" y="7905"/>
                  </a:cubicBezTo>
                  <a:cubicBezTo>
                    <a:pt x="991" y="7905"/>
                    <a:pt x="473" y="7806"/>
                    <a:pt x="0" y="7628"/>
                  </a:cubicBezTo>
                  <a:lnTo>
                    <a:pt x="0" y="9519"/>
                  </a:lnTo>
                  <a:cubicBezTo>
                    <a:pt x="0" y="9796"/>
                    <a:pt x="223" y="10019"/>
                    <a:pt x="500" y="10019"/>
                  </a:cubicBezTo>
                  <a:lnTo>
                    <a:pt x="4166" y="10019"/>
                  </a:lnTo>
                  <a:lnTo>
                    <a:pt x="4166" y="12303"/>
                  </a:lnTo>
                  <a:cubicBezTo>
                    <a:pt x="4166" y="14845"/>
                    <a:pt x="6245" y="16924"/>
                    <a:pt x="8796" y="16924"/>
                  </a:cubicBezTo>
                  <a:cubicBezTo>
                    <a:pt x="11348" y="16924"/>
                    <a:pt x="13426" y="14845"/>
                    <a:pt x="13426" y="12303"/>
                  </a:cubicBezTo>
                  <a:lnTo>
                    <a:pt x="13426" y="6656"/>
                  </a:lnTo>
                  <a:cubicBezTo>
                    <a:pt x="14345" y="5853"/>
                    <a:pt x="15023" y="3069"/>
                    <a:pt x="15023" y="2088"/>
                  </a:cubicBezTo>
                  <a:cubicBezTo>
                    <a:pt x="15023" y="937"/>
                    <a:pt x="14087" y="1"/>
                    <a:pt x="129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6"/>
            <p:cNvSpPr/>
            <p:nvPr/>
          </p:nvSpPr>
          <p:spPr>
            <a:xfrm>
              <a:off x="2388000" y="1521950"/>
              <a:ext cx="33925" cy="222600"/>
            </a:xfrm>
            <a:custGeom>
              <a:avLst/>
              <a:gdLst/>
              <a:ahLst/>
              <a:cxnLst/>
              <a:rect l="l" t="t" r="r" b="b"/>
              <a:pathLst>
                <a:path w="1357" h="8904" extrusionOk="0">
                  <a:moveTo>
                    <a:pt x="0" y="1"/>
                  </a:moveTo>
                  <a:lnTo>
                    <a:pt x="0" y="8904"/>
                  </a:lnTo>
                  <a:lnTo>
                    <a:pt x="848" y="8904"/>
                  </a:lnTo>
                  <a:cubicBezTo>
                    <a:pt x="1133" y="8904"/>
                    <a:pt x="1356" y="8681"/>
                    <a:pt x="1356" y="8404"/>
                  </a:cubicBezTo>
                  <a:lnTo>
                    <a:pt x="1356" y="509"/>
                  </a:lnTo>
                  <a:cubicBezTo>
                    <a:pt x="1356" y="233"/>
                    <a:pt x="1133"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2" name="Google Shape;442;p46">
            <a:hlinkClick r:id="" action="ppaction://hlinkshowjump?jump=previousslide"/>
          </p:cNvPr>
          <p:cNvSpPr/>
          <p:nvPr/>
        </p:nvSpPr>
        <p:spPr>
          <a:xfrm>
            <a:off x="3489563"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PREVIOUS</a:t>
            </a:r>
            <a:endParaRPr sz="1200">
              <a:solidFill>
                <a:schemeClr val="dk1"/>
              </a:solidFill>
              <a:latin typeface="Anybody"/>
              <a:ea typeface="Anybody"/>
              <a:cs typeface="B Nazanin" panose="00000700000000000000" pitchFamily="2" charset="-78"/>
              <a:sym typeface="Anybody"/>
            </a:endParaRPr>
          </a:p>
        </p:txBody>
      </p:sp>
      <p:sp>
        <p:nvSpPr>
          <p:cNvPr id="443" name="Google Shape;443;p46">
            <a:hlinkClick r:id="" action="ppaction://hlinkshowjump?jump=nextslide"/>
          </p:cNvPr>
          <p:cNvSpPr/>
          <p:nvPr/>
        </p:nvSpPr>
        <p:spPr>
          <a:xfrm>
            <a:off x="4673738" y="4718416"/>
            <a:ext cx="980700" cy="3198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1200">
                <a:solidFill>
                  <a:schemeClr val="dk1"/>
                </a:solidFill>
                <a:latin typeface="Anybody"/>
                <a:ea typeface="Anybody"/>
                <a:cs typeface="B Nazanin" panose="00000700000000000000" pitchFamily="2" charset="-78"/>
                <a:sym typeface="Anybody"/>
              </a:rPr>
              <a:t>NEXT</a:t>
            </a:r>
            <a:endParaRPr sz="1200">
              <a:solidFill>
                <a:schemeClr val="dk1"/>
              </a:solidFill>
              <a:latin typeface="Anybody"/>
              <a:ea typeface="Anybody"/>
              <a:cs typeface="B Nazanin" panose="00000700000000000000" pitchFamily="2" charset="-78"/>
              <a:sym typeface="Anybod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Blood Donor Month in US by Slidesgo">
  <a:themeElements>
    <a:clrScheme name="Simple Light">
      <a:dk1>
        <a:srgbClr val="CB0C00"/>
      </a:dk1>
      <a:lt1>
        <a:srgbClr val="FFFFFF"/>
      </a:lt1>
      <a:dk2>
        <a:srgbClr val="FF6F64"/>
      </a:dk2>
      <a:lt2>
        <a:srgbClr val="9C0C01"/>
      </a:lt2>
      <a:accent1>
        <a:srgbClr val="000000"/>
      </a:accent1>
      <a:accent2>
        <a:srgbClr val="FFFFFF"/>
      </a:accent2>
      <a:accent3>
        <a:srgbClr val="FFFFFF"/>
      </a:accent3>
      <a:accent4>
        <a:srgbClr val="FFFFFF"/>
      </a:accent4>
      <a:accent5>
        <a:srgbClr val="FFFFFF"/>
      </a:accent5>
      <a:accent6>
        <a:srgbClr val="FFFFFF"/>
      </a:accent6>
      <a:hlink>
        <a:srgbClr val="CB0C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2256</Words>
  <Application>Microsoft Office PowerPoint</Application>
  <PresentationFormat>On-screen Show (16:9)</PresentationFormat>
  <Paragraphs>440</Paragraphs>
  <Slides>52</Slides>
  <Notes>52</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52</vt:i4>
      </vt:variant>
    </vt:vector>
  </HeadingPairs>
  <TitlesOfParts>
    <vt:vector size="66" baseType="lpstr">
      <vt:lpstr>Amatic SC</vt:lpstr>
      <vt:lpstr>Anybody</vt:lpstr>
      <vt:lpstr>Arial</vt:lpstr>
      <vt:lpstr>B Nazanin</vt:lpstr>
      <vt:lpstr>Calibri</vt:lpstr>
      <vt:lpstr>Lato</vt:lpstr>
      <vt:lpstr>Lato Black</vt:lpstr>
      <vt:lpstr>M PLUS 1p</vt:lpstr>
      <vt:lpstr>Open Sans Light</vt:lpstr>
      <vt:lpstr>Prata</vt:lpstr>
      <vt:lpstr>PT Sans</vt:lpstr>
      <vt:lpstr>Roboto Condensed Light</vt:lpstr>
      <vt:lpstr>Roboto Medium</vt:lpstr>
      <vt:lpstr>Blood Donor Month in US by Slidesgo</vt:lpstr>
      <vt:lpstr>انتقال خون  اهدا کنندگان خون </vt:lpstr>
      <vt:lpstr>فهرست مطالب</vt:lpstr>
      <vt:lpstr>خوش آمدید!</vt:lpstr>
      <vt:lpstr>معرفی</vt:lpstr>
      <vt:lpstr>نام   بخش</vt:lpstr>
      <vt:lpstr>پنج مفهوم برای شروع</vt:lpstr>
      <vt:lpstr>عنوان اسلاید اینجاست!</vt:lpstr>
      <vt:lpstr>عالی کلمات</vt:lpstr>
      <vt:lpstr>محتوا را تقسیم کنید</vt:lpstr>
      <vt:lpstr>شما می توانید از سه ستون استفاده کنید</vt:lpstr>
      <vt:lpstr>یا در صورت تمایل چهار ستون</vt:lpstr>
      <vt:lpstr>مرور مفاهیم</vt:lpstr>
      <vt:lpstr>-کسی معروف</vt:lpstr>
      <vt:lpstr>یک تصویر ارزش هزار کلمه است</vt:lpstr>
      <vt:lpstr>یک تصویر همیشه این مفهوم را تقویت می کند</vt:lpstr>
      <vt:lpstr>نام بخش</vt:lpstr>
      <vt:lpstr>150,000</vt:lpstr>
      <vt:lpstr>9H 55M 23S</vt:lpstr>
      <vt:lpstr>بیایید از چند درصد استفاده کنیم</vt:lpstr>
      <vt:lpstr>نرم افزار دسکتاپ</vt:lpstr>
      <vt:lpstr>برنامه تبلت</vt:lpstr>
      <vt:lpstr>برنامه موبایل</vt:lpstr>
      <vt:lpstr>03</vt:lpstr>
      <vt:lpstr>این یک نقشه است</vt:lpstr>
      <vt:lpstr>یک جدول زمانی همیشه خوب کار می کند</vt:lpstr>
      <vt:lpstr>اینفوگرافیک به شما کمک می کند…</vt:lpstr>
      <vt:lpstr>... و همین امر در مورد میزها نیز صدق می کند</vt:lpstr>
      <vt:lpstr>این یک نمودار است</vt:lpstr>
      <vt:lpstr>مشارکت</vt:lpstr>
      <vt:lpstr>نمودارها مفید هستند</vt:lpstr>
      <vt:lpstr>جدول برنامه</vt:lpstr>
      <vt:lpstr>شما می توانید از یک جدول زمانی دیگر استفاده کنید</vt:lpstr>
      <vt:lpstr>تیم ما</vt:lpstr>
      <vt:lpstr>با تشکر!</vt:lpstr>
      <vt:lpstr>بسته آیکون</vt:lpstr>
      <vt:lpstr>منابع جایگزین</vt:lpstr>
      <vt:lpstr>منابع</vt:lpstr>
      <vt:lpstr>PowerPoint Presentation</vt:lpstr>
      <vt:lpstr>PowerPoint Presentation</vt:lpstr>
      <vt:lpstr>PowerPoint Presentation</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نمادهای برتر</vt:lpstr>
      <vt:lpstr>نمادهای برتر</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2023-09-15T09:23:29Z</dcterms:modified>
</cp:coreProperties>
</file>